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82157" y="1571169"/>
            <a:ext cx="5809444" cy="3113135"/>
            <a:chOff x="359127" y="546098"/>
            <a:chExt cx="11402877" cy="6110515"/>
          </a:xfrm>
        </p:grpSpPr>
        <p:sp>
          <p:nvSpPr>
            <p:cNvPr id="6" name="자유형 5"/>
            <p:cNvSpPr/>
            <p:nvPr/>
          </p:nvSpPr>
          <p:spPr>
            <a:xfrm>
              <a:off x="359127" y="546098"/>
              <a:ext cx="11402877" cy="6110515"/>
            </a:xfrm>
            <a:custGeom>
              <a:avLst/>
              <a:gdLst>
                <a:gd name="connsiteX0" fmla="*/ 11126307 w 11126307"/>
                <a:gd name="connsiteY0" fmla="*/ 0 h 6110515"/>
                <a:gd name="connsiteX1" fmla="*/ 10994544 w 11126307"/>
                <a:gd name="connsiteY1" fmla="*/ 5308402 h 6110515"/>
                <a:gd name="connsiteX2" fmla="*/ 10990738 w 11126307"/>
                <a:gd name="connsiteY2" fmla="*/ 5520072 h 6110515"/>
                <a:gd name="connsiteX3" fmla="*/ 10719908 w 11126307"/>
                <a:gd name="connsiteY3" fmla="*/ 5778005 h 6110515"/>
                <a:gd name="connsiteX4" fmla="*/ 10581363 w 11126307"/>
                <a:gd name="connsiteY4" fmla="*/ 5916550 h 6110515"/>
                <a:gd name="connsiteX5" fmla="*/ 10503808 w 11126307"/>
                <a:gd name="connsiteY5" fmla="*/ 6055041 h 6110515"/>
                <a:gd name="connsiteX6" fmla="*/ 255107 w 11126307"/>
                <a:gd name="connsiteY6" fmla="*/ 6110515 h 6110515"/>
                <a:gd name="connsiteX7" fmla="*/ 226078 w 11126307"/>
                <a:gd name="connsiteY7" fmla="*/ 43543 h 6110515"/>
                <a:gd name="connsiteX8" fmla="*/ 11126307 w 11126307"/>
                <a:gd name="connsiteY8" fmla="*/ 0 h 6110515"/>
                <a:gd name="connsiteX0" fmla="*/ 11580892 w 11580892"/>
                <a:gd name="connsiteY0" fmla="*/ 0 h 6313715"/>
                <a:gd name="connsiteX1" fmla="*/ 11449129 w 11580892"/>
                <a:gd name="connsiteY1" fmla="*/ 5308402 h 6313715"/>
                <a:gd name="connsiteX2" fmla="*/ 11445323 w 11580892"/>
                <a:gd name="connsiteY2" fmla="*/ 5520072 h 6313715"/>
                <a:gd name="connsiteX3" fmla="*/ 11174493 w 11580892"/>
                <a:gd name="connsiteY3" fmla="*/ 5778005 h 6313715"/>
                <a:gd name="connsiteX4" fmla="*/ 11035948 w 11580892"/>
                <a:gd name="connsiteY4" fmla="*/ 5916550 h 6313715"/>
                <a:gd name="connsiteX5" fmla="*/ 10958393 w 11580892"/>
                <a:gd name="connsiteY5" fmla="*/ 6055041 h 6313715"/>
                <a:gd name="connsiteX6" fmla="*/ 87392 w 11580892"/>
                <a:gd name="connsiteY6" fmla="*/ 6313715 h 6313715"/>
                <a:gd name="connsiteX7" fmla="*/ 680663 w 11580892"/>
                <a:gd name="connsiteY7" fmla="*/ 43543 h 6313715"/>
                <a:gd name="connsiteX8" fmla="*/ 11580892 w 11580892"/>
                <a:gd name="connsiteY8" fmla="*/ 0 h 6313715"/>
                <a:gd name="connsiteX0" fmla="*/ 11493500 w 11493500"/>
                <a:gd name="connsiteY0" fmla="*/ 0 h 6313715"/>
                <a:gd name="connsiteX1" fmla="*/ 11361737 w 11493500"/>
                <a:gd name="connsiteY1" fmla="*/ 5308402 h 6313715"/>
                <a:gd name="connsiteX2" fmla="*/ 11357931 w 11493500"/>
                <a:gd name="connsiteY2" fmla="*/ 5520072 h 6313715"/>
                <a:gd name="connsiteX3" fmla="*/ 11087101 w 11493500"/>
                <a:gd name="connsiteY3" fmla="*/ 5778005 h 6313715"/>
                <a:gd name="connsiteX4" fmla="*/ 10948556 w 11493500"/>
                <a:gd name="connsiteY4" fmla="*/ 5916550 h 6313715"/>
                <a:gd name="connsiteX5" fmla="*/ 10871001 w 11493500"/>
                <a:gd name="connsiteY5" fmla="*/ 6055041 h 6313715"/>
                <a:gd name="connsiteX6" fmla="*/ 0 w 11493500"/>
                <a:gd name="connsiteY6" fmla="*/ 6313715 h 6313715"/>
                <a:gd name="connsiteX7" fmla="*/ 593271 w 11493500"/>
                <a:gd name="connsiteY7" fmla="*/ 43543 h 6313715"/>
                <a:gd name="connsiteX8" fmla="*/ 11493500 w 11493500"/>
                <a:gd name="connsiteY8" fmla="*/ 0 h 6313715"/>
                <a:gd name="connsiteX0" fmla="*/ 11290300 w 11290300"/>
                <a:gd name="connsiteY0" fmla="*/ 0 h 6110515"/>
                <a:gd name="connsiteX1" fmla="*/ 11158537 w 11290300"/>
                <a:gd name="connsiteY1" fmla="*/ 5308402 h 6110515"/>
                <a:gd name="connsiteX2" fmla="*/ 11154731 w 11290300"/>
                <a:gd name="connsiteY2" fmla="*/ 5520072 h 6110515"/>
                <a:gd name="connsiteX3" fmla="*/ 10883901 w 11290300"/>
                <a:gd name="connsiteY3" fmla="*/ 5778005 h 6110515"/>
                <a:gd name="connsiteX4" fmla="*/ 10745356 w 11290300"/>
                <a:gd name="connsiteY4" fmla="*/ 5916550 h 6110515"/>
                <a:gd name="connsiteX5" fmla="*/ 10667801 w 11290300"/>
                <a:gd name="connsiteY5" fmla="*/ 6055041 h 6110515"/>
                <a:gd name="connsiteX6" fmla="*/ 0 w 11290300"/>
                <a:gd name="connsiteY6" fmla="*/ 6110515 h 6110515"/>
                <a:gd name="connsiteX7" fmla="*/ 390071 w 11290300"/>
                <a:gd name="connsiteY7" fmla="*/ 43543 h 6110515"/>
                <a:gd name="connsiteX8" fmla="*/ 11290300 w 11290300"/>
                <a:gd name="connsiteY8" fmla="*/ 0 h 6110515"/>
                <a:gd name="connsiteX0" fmla="*/ 11353900 w 11353900"/>
                <a:gd name="connsiteY0" fmla="*/ 0 h 6110515"/>
                <a:gd name="connsiteX1" fmla="*/ 11222137 w 11353900"/>
                <a:gd name="connsiteY1" fmla="*/ 5308402 h 6110515"/>
                <a:gd name="connsiteX2" fmla="*/ 11218331 w 11353900"/>
                <a:gd name="connsiteY2" fmla="*/ 5520072 h 6110515"/>
                <a:gd name="connsiteX3" fmla="*/ 10947501 w 11353900"/>
                <a:gd name="connsiteY3" fmla="*/ 5778005 h 6110515"/>
                <a:gd name="connsiteX4" fmla="*/ 10808956 w 11353900"/>
                <a:gd name="connsiteY4" fmla="*/ 5916550 h 6110515"/>
                <a:gd name="connsiteX5" fmla="*/ 10731401 w 11353900"/>
                <a:gd name="connsiteY5" fmla="*/ 6055041 h 6110515"/>
                <a:gd name="connsiteX6" fmla="*/ 63600 w 11353900"/>
                <a:gd name="connsiteY6" fmla="*/ 6110515 h 6110515"/>
                <a:gd name="connsiteX7" fmla="*/ 98071 w 11353900"/>
                <a:gd name="connsiteY7" fmla="*/ 68943 h 6110515"/>
                <a:gd name="connsiteX8" fmla="*/ 11353900 w 11353900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218331 w 11438531"/>
                <a:gd name="connsiteY2" fmla="*/ 552007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47871 w 11438531"/>
                <a:gd name="connsiteY2" fmla="*/ 55886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47871 w 11461357"/>
                <a:gd name="connsiteY2" fmla="*/ 558865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25011 w 11461357"/>
                <a:gd name="connsiteY2" fmla="*/ 567247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00501"/>
                <a:gd name="connsiteY0" fmla="*/ 0 h 6110515"/>
                <a:gd name="connsiteX1" fmla="*/ 11399937 w 11400501"/>
                <a:gd name="connsiteY1" fmla="*/ 5537002 h 6110515"/>
                <a:gd name="connsiteX2" fmla="*/ 11325011 w 11400501"/>
                <a:gd name="connsiteY2" fmla="*/ 5672472 h 6110515"/>
                <a:gd name="connsiteX3" fmla="*/ 11138001 w 11400501"/>
                <a:gd name="connsiteY3" fmla="*/ 5884685 h 6110515"/>
                <a:gd name="connsiteX4" fmla="*/ 11098516 w 11400501"/>
                <a:gd name="connsiteY4" fmla="*/ 5969890 h 6110515"/>
                <a:gd name="connsiteX5" fmla="*/ 10731401 w 11400501"/>
                <a:gd name="connsiteY5" fmla="*/ 6055041 h 6110515"/>
                <a:gd name="connsiteX6" fmla="*/ 63600 w 11400501"/>
                <a:gd name="connsiteY6" fmla="*/ 6110515 h 6110515"/>
                <a:gd name="connsiteX7" fmla="*/ 98071 w 11400501"/>
                <a:gd name="connsiteY7" fmla="*/ 68943 h 6110515"/>
                <a:gd name="connsiteX8" fmla="*/ 11353900 w 11400501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325011 w 11402877"/>
                <a:gd name="connsiteY2" fmla="*/ 5672472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886182 w 11402877"/>
                <a:gd name="connsiteY5" fmla="*/ 603599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2877" h="6110515">
                  <a:moveTo>
                    <a:pt x="11353900" y="0"/>
                  </a:moveTo>
                  <a:cubicBezTo>
                    <a:pt x="11150700" y="2032000"/>
                    <a:pt x="11416606" y="3713956"/>
                    <a:pt x="11402318" y="5425083"/>
                  </a:cubicBezTo>
                  <a:cubicBezTo>
                    <a:pt x="11401049" y="5495640"/>
                    <a:pt x="11300086" y="5559053"/>
                    <a:pt x="11298817" y="5629610"/>
                  </a:cubicBezTo>
                  <a:lnTo>
                    <a:pt x="11154670" y="5772767"/>
                  </a:lnTo>
                  <a:lnTo>
                    <a:pt x="11072322" y="5819871"/>
                  </a:lnTo>
                  <a:lnTo>
                    <a:pt x="10886182" y="6035991"/>
                  </a:lnTo>
                  <a:lnTo>
                    <a:pt x="63600" y="6110515"/>
                  </a:lnTo>
                  <a:cubicBezTo>
                    <a:pt x="419200" y="4399039"/>
                    <a:pt x="-235757" y="3344334"/>
                    <a:pt x="98071" y="68943"/>
                  </a:cubicBezTo>
                  <a:cubicBezTo>
                    <a:pt x="3731481" y="54429"/>
                    <a:pt x="6994775" y="246742"/>
                    <a:pt x="1135390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2D </a:t>
              </a: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게임 프로그래밍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최종 발표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11291213" y="5834016"/>
              <a:ext cx="468415" cy="676894"/>
            </a:xfrm>
            <a:custGeom>
              <a:avLst/>
              <a:gdLst>
                <a:gd name="connsiteX0" fmla="*/ 449942 w 449942"/>
                <a:gd name="connsiteY0" fmla="*/ 174171 h 769257"/>
                <a:gd name="connsiteX1" fmla="*/ 174171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49942 w 449942"/>
                <a:gd name="connsiteY0" fmla="*/ 174171 h 769257"/>
                <a:gd name="connsiteX1" fmla="*/ 127989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15" h="779900">
                  <a:moveTo>
                    <a:pt x="468415" y="174171"/>
                  </a:moveTo>
                  <a:lnTo>
                    <a:pt x="146462" y="0"/>
                  </a:lnTo>
                  <a:cubicBezTo>
                    <a:pt x="153059" y="249326"/>
                    <a:pt x="95002" y="413514"/>
                    <a:pt x="0" y="779900"/>
                  </a:cubicBezTo>
                  <a:cubicBezTo>
                    <a:pt x="156138" y="577990"/>
                    <a:pt x="367696" y="546352"/>
                    <a:pt x="468415" y="1741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52456" y="1413585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17090" y="4979631"/>
            <a:ext cx="5173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게임공학과 </a:t>
            </a:r>
            <a:r>
              <a:rPr lang="en-US" altLang="ko-KR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2018180039 </a:t>
            </a:r>
          </a:p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정진선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6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2800" b="1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진척도</a:t>
            </a:r>
            <a:endParaRPr lang="en-US" altLang="ko-KR" sz="2800" b="1" i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1" name="표 12">
            <a:extLst>
              <a:ext uri="{FF2B5EF4-FFF2-40B4-BE49-F238E27FC236}">
                <a16:creationId xmlns:a16="http://schemas.microsoft.com/office/drawing/2014/main" id="{E627F3C1-0C1F-4599-8C85-59D7EC7E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38508"/>
              </p:ext>
            </p:extLst>
          </p:nvPr>
        </p:nvGraphicFramePr>
        <p:xfrm>
          <a:off x="636292" y="692058"/>
          <a:ext cx="10714211" cy="5775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76600">
                  <a:extLst>
                    <a:ext uri="{9D8B030D-6E8A-4147-A177-3AD203B41FA5}">
                      <a16:colId xmlns:a16="http://schemas.microsoft.com/office/drawing/2014/main" val="287817291"/>
                    </a:ext>
                  </a:extLst>
                </a:gridCol>
                <a:gridCol w="4069979">
                  <a:extLst>
                    <a:ext uri="{9D8B030D-6E8A-4147-A177-3AD203B41FA5}">
                      <a16:colId xmlns:a16="http://schemas.microsoft.com/office/drawing/2014/main" val="3346930289"/>
                    </a:ext>
                  </a:extLst>
                </a:gridCol>
                <a:gridCol w="4078941">
                  <a:extLst>
                    <a:ext uri="{9D8B030D-6E8A-4147-A177-3AD203B41FA5}">
                      <a16:colId xmlns:a16="http://schemas.microsoft.com/office/drawing/2014/main" val="1869205521"/>
                    </a:ext>
                  </a:extLst>
                </a:gridCol>
                <a:gridCol w="888691">
                  <a:extLst>
                    <a:ext uri="{9D8B030D-6E8A-4147-A177-3AD203B41FA5}">
                      <a16:colId xmlns:a16="http://schemas.microsoft.com/office/drawing/2014/main" val="13851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44487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키보드 키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하좌우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방향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내려가기만 하고 올라가기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키보드 키 좌우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방향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내려가는 건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맵스크롤링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키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스킬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- A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키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S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키로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지하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부술 수 있는 흙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부서지지 않는 흙 두 가지 경우로 맵 구성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스테이지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개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부술 수 있는 흙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부서지지 않는 흙 두 가지 경우로 맵 구성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적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일정 범위 내에 있는 주인공 공격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근거리 공격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일정 범위 내에 있는 주인공 공격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근거리 공격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8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스테이지를 깰수록 난이도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피격시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체력 감소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스케이지와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스테이지 사이 마을 상점에서 되팔기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구매 기능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구매시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공격력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채굴력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피격시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체력 감소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스케이지와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스테이지 사이 마을 상점에서  되팔기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구매 기능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장비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구매시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공격력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채굴력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 증가</a:t>
                      </a:r>
                      <a:endParaRPr lang="en-US" altLang="ko-KR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5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흙 파기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사격 약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흙 파기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사격 약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</a:t>
                      </a:r>
                    </a:p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7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달리기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흙파기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채굴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모션 약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달리기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흙파기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채굴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공격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800" b="1" dirty="0" err="1">
                          <a:solidFill>
                            <a:srgbClr val="FF0000"/>
                          </a:solidFill>
                        </a:rPr>
                        <a:t>npc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모션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3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kumimoji="0" lang="en-US" altLang="ko-KR" sz="28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Github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커밋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통계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8ECAA-0378-4076-9FA1-242DF622218B}"/>
              </a:ext>
            </a:extLst>
          </p:cNvPr>
          <p:cNvSpPr txBox="1"/>
          <p:nvPr/>
        </p:nvSpPr>
        <p:spPr>
          <a:xfrm>
            <a:off x="2400300" y="1214438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3677AD3F-E089-4870-B9E4-26BCF253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63" y="693691"/>
            <a:ext cx="9396274" cy="2491956"/>
          </a:xfrm>
          <a:prstGeom prst="rect">
            <a:avLst/>
          </a:prstGeom>
        </p:spPr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8FDE846C-4A36-404F-8768-AB800E2D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4555"/>
              </p:ext>
            </p:extLst>
          </p:nvPr>
        </p:nvGraphicFramePr>
        <p:xfrm>
          <a:off x="1395487" y="1665152"/>
          <a:ext cx="4078942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66504">
                  <a:extLst>
                    <a:ext uri="{9D8B030D-6E8A-4147-A177-3AD203B41FA5}">
                      <a16:colId xmlns:a16="http://schemas.microsoft.com/office/drawing/2014/main" val="1096079796"/>
                    </a:ext>
                  </a:extLst>
                </a:gridCol>
                <a:gridCol w="1112438">
                  <a:extLst>
                    <a:ext uri="{9D8B030D-6E8A-4147-A177-3AD203B41FA5}">
                      <a16:colId xmlns:a16="http://schemas.microsoft.com/office/drawing/2014/main" val="1459948617"/>
                    </a:ext>
                  </a:extLst>
                </a:gridCol>
              </a:tblGrid>
              <a:tr h="271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99996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Sep 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383956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97855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23730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46733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70573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5342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311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34427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19617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93003"/>
                  </a:ext>
                </a:extLst>
              </a:tr>
              <a:tr h="271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939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4A0A502-BECB-4815-BF68-D0ACFBDCF4CA}"/>
              </a:ext>
            </a:extLst>
          </p:cNvPr>
          <p:cNvSpPr txBox="1"/>
          <p:nvPr/>
        </p:nvSpPr>
        <p:spPr>
          <a:xfrm>
            <a:off x="6334824" y="4187874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총 </a:t>
            </a:r>
            <a:r>
              <a:rPr lang="ko-KR" altLang="en-US" sz="3600" b="1" dirty="0" err="1"/>
              <a:t>커밋</a:t>
            </a:r>
            <a:r>
              <a:rPr lang="ko-KR" altLang="en-US" sz="3600" b="1" dirty="0"/>
              <a:t> 횟수</a:t>
            </a:r>
            <a:r>
              <a:rPr lang="en-US" altLang="ko-KR" sz="3600" b="1" dirty="0"/>
              <a:t>: 96</a:t>
            </a:r>
            <a:r>
              <a:rPr lang="ko-KR" altLang="en-US" sz="3600" b="1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640745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314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정진선</cp:lastModifiedBy>
  <cp:revision>16</cp:revision>
  <dcterms:created xsi:type="dcterms:W3CDTF">2019-08-09T03:08:34Z</dcterms:created>
  <dcterms:modified xsi:type="dcterms:W3CDTF">2019-12-11T15:47:16Z</dcterms:modified>
</cp:coreProperties>
</file>