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0" autoAdjust="0"/>
    <p:restoredTop sz="94660"/>
  </p:normalViewPr>
  <p:slideViewPr>
    <p:cSldViewPr snapToGrid="0">
      <p:cViewPr varScale="1">
        <p:scale>
          <a:sx n="85" d="100"/>
          <a:sy n="85" d="100"/>
        </p:scale>
        <p:origin x="9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46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6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4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2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19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9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9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7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69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12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80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182157" y="1571169"/>
            <a:ext cx="5809444" cy="3113135"/>
            <a:chOff x="359127" y="546098"/>
            <a:chExt cx="11402877" cy="6110515"/>
          </a:xfrm>
        </p:grpSpPr>
        <p:sp>
          <p:nvSpPr>
            <p:cNvPr id="6" name="자유형 5"/>
            <p:cNvSpPr/>
            <p:nvPr/>
          </p:nvSpPr>
          <p:spPr>
            <a:xfrm>
              <a:off x="359127" y="546098"/>
              <a:ext cx="11402877" cy="6110515"/>
            </a:xfrm>
            <a:custGeom>
              <a:avLst/>
              <a:gdLst>
                <a:gd name="connsiteX0" fmla="*/ 11126307 w 11126307"/>
                <a:gd name="connsiteY0" fmla="*/ 0 h 6110515"/>
                <a:gd name="connsiteX1" fmla="*/ 10994544 w 11126307"/>
                <a:gd name="connsiteY1" fmla="*/ 5308402 h 6110515"/>
                <a:gd name="connsiteX2" fmla="*/ 10990738 w 11126307"/>
                <a:gd name="connsiteY2" fmla="*/ 5520072 h 6110515"/>
                <a:gd name="connsiteX3" fmla="*/ 10719908 w 11126307"/>
                <a:gd name="connsiteY3" fmla="*/ 5778005 h 6110515"/>
                <a:gd name="connsiteX4" fmla="*/ 10581363 w 11126307"/>
                <a:gd name="connsiteY4" fmla="*/ 5916550 h 6110515"/>
                <a:gd name="connsiteX5" fmla="*/ 10503808 w 11126307"/>
                <a:gd name="connsiteY5" fmla="*/ 6055041 h 6110515"/>
                <a:gd name="connsiteX6" fmla="*/ 255107 w 11126307"/>
                <a:gd name="connsiteY6" fmla="*/ 6110515 h 6110515"/>
                <a:gd name="connsiteX7" fmla="*/ 226078 w 11126307"/>
                <a:gd name="connsiteY7" fmla="*/ 43543 h 6110515"/>
                <a:gd name="connsiteX8" fmla="*/ 11126307 w 11126307"/>
                <a:gd name="connsiteY8" fmla="*/ 0 h 6110515"/>
                <a:gd name="connsiteX0" fmla="*/ 11580892 w 11580892"/>
                <a:gd name="connsiteY0" fmla="*/ 0 h 6313715"/>
                <a:gd name="connsiteX1" fmla="*/ 11449129 w 11580892"/>
                <a:gd name="connsiteY1" fmla="*/ 5308402 h 6313715"/>
                <a:gd name="connsiteX2" fmla="*/ 11445323 w 11580892"/>
                <a:gd name="connsiteY2" fmla="*/ 5520072 h 6313715"/>
                <a:gd name="connsiteX3" fmla="*/ 11174493 w 11580892"/>
                <a:gd name="connsiteY3" fmla="*/ 5778005 h 6313715"/>
                <a:gd name="connsiteX4" fmla="*/ 11035948 w 11580892"/>
                <a:gd name="connsiteY4" fmla="*/ 5916550 h 6313715"/>
                <a:gd name="connsiteX5" fmla="*/ 10958393 w 11580892"/>
                <a:gd name="connsiteY5" fmla="*/ 6055041 h 6313715"/>
                <a:gd name="connsiteX6" fmla="*/ 87392 w 11580892"/>
                <a:gd name="connsiteY6" fmla="*/ 6313715 h 6313715"/>
                <a:gd name="connsiteX7" fmla="*/ 680663 w 11580892"/>
                <a:gd name="connsiteY7" fmla="*/ 43543 h 6313715"/>
                <a:gd name="connsiteX8" fmla="*/ 11580892 w 11580892"/>
                <a:gd name="connsiteY8" fmla="*/ 0 h 6313715"/>
                <a:gd name="connsiteX0" fmla="*/ 11493500 w 11493500"/>
                <a:gd name="connsiteY0" fmla="*/ 0 h 6313715"/>
                <a:gd name="connsiteX1" fmla="*/ 11361737 w 11493500"/>
                <a:gd name="connsiteY1" fmla="*/ 5308402 h 6313715"/>
                <a:gd name="connsiteX2" fmla="*/ 11357931 w 11493500"/>
                <a:gd name="connsiteY2" fmla="*/ 5520072 h 6313715"/>
                <a:gd name="connsiteX3" fmla="*/ 11087101 w 11493500"/>
                <a:gd name="connsiteY3" fmla="*/ 5778005 h 6313715"/>
                <a:gd name="connsiteX4" fmla="*/ 10948556 w 11493500"/>
                <a:gd name="connsiteY4" fmla="*/ 5916550 h 6313715"/>
                <a:gd name="connsiteX5" fmla="*/ 10871001 w 11493500"/>
                <a:gd name="connsiteY5" fmla="*/ 6055041 h 6313715"/>
                <a:gd name="connsiteX6" fmla="*/ 0 w 11493500"/>
                <a:gd name="connsiteY6" fmla="*/ 6313715 h 6313715"/>
                <a:gd name="connsiteX7" fmla="*/ 593271 w 11493500"/>
                <a:gd name="connsiteY7" fmla="*/ 43543 h 6313715"/>
                <a:gd name="connsiteX8" fmla="*/ 11493500 w 11493500"/>
                <a:gd name="connsiteY8" fmla="*/ 0 h 6313715"/>
                <a:gd name="connsiteX0" fmla="*/ 11290300 w 11290300"/>
                <a:gd name="connsiteY0" fmla="*/ 0 h 6110515"/>
                <a:gd name="connsiteX1" fmla="*/ 11158537 w 11290300"/>
                <a:gd name="connsiteY1" fmla="*/ 5308402 h 6110515"/>
                <a:gd name="connsiteX2" fmla="*/ 11154731 w 11290300"/>
                <a:gd name="connsiteY2" fmla="*/ 5520072 h 6110515"/>
                <a:gd name="connsiteX3" fmla="*/ 10883901 w 11290300"/>
                <a:gd name="connsiteY3" fmla="*/ 5778005 h 6110515"/>
                <a:gd name="connsiteX4" fmla="*/ 10745356 w 11290300"/>
                <a:gd name="connsiteY4" fmla="*/ 5916550 h 6110515"/>
                <a:gd name="connsiteX5" fmla="*/ 10667801 w 11290300"/>
                <a:gd name="connsiteY5" fmla="*/ 6055041 h 6110515"/>
                <a:gd name="connsiteX6" fmla="*/ 0 w 11290300"/>
                <a:gd name="connsiteY6" fmla="*/ 6110515 h 6110515"/>
                <a:gd name="connsiteX7" fmla="*/ 390071 w 11290300"/>
                <a:gd name="connsiteY7" fmla="*/ 43543 h 6110515"/>
                <a:gd name="connsiteX8" fmla="*/ 11290300 w 11290300"/>
                <a:gd name="connsiteY8" fmla="*/ 0 h 6110515"/>
                <a:gd name="connsiteX0" fmla="*/ 11353900 w 11353900"/>
                <a:gd name="connsiteY0" fmla="*/ 0 h 6110515"/>
                <a:gd name="connsiteX1" fmla="*/ 11222137 w 11353900"/>
                <a:gd name="connsiteY1" fmla="*/ 5308402 h 6110515"/>
                <a:gd name="connsiteX2" fmla="*/ 11218331 w 11353900"/>
                <a:gd name="connsiteY2" fmla="*/ 5520072 h 6110515"/>
                <a:gd name="connsiteX3" fmla="*/ 10947501 w 11353900"/>
                <a:gd name="connsiteY3" fmla="*/ 5778005 h 6110515"/>
                <a:gd name="connsiteX4" fmla="*/ 10808956 w 11353900"/>
                <a:gd name="connsiteY4" fmla="*/ 5916550 h 6110515"/>
                <a:gd name="connsiteX5" fmla="*/ 10731401 w 11353900"/>
                <a:gd name="connsiteY5" fmla="*/ 6055041 h 6110515"/>
                <a:gd name="connsiteX6" fmla="*/ 63600 w 11353900"/>
                <a:gd name="connsiteY6" fmla="*/ 6110515 h 6110515"/>
                <a:gd name="connsiteX7" fmla="*/ 98071 w 11353900"/>
                <a:gd name="connsiteY7" fmla="*/ 68943 h 6110515"/>
                <a:gd name="connsiteX8" fmla="*/ 11353900 w 11353900"/>
                <a:gd name="connsiteY8" fmla="*/ 0 h 6110515"/>
                <a:gd name="connsiteX0" fmla="*/ 11353900 w 11438531"/>
                <a:gd name="connsiteY0" fmla="*/ 0 h 6110515"/>
                <a:gd name="connsiteX1" fmla="*/ 11438037 w 11438531"/>
                <a:gd name="connsiteY1" fmla="*/ 5232202 h 6110515"/>
                <a:gd name="connsiteX2" fmla="*/ 11218331 w 11438531"/>
                <a:gd name="connsiteY2" fmla="*/ 5520072 h 6110515"/>
                <a:gd name="connsiteX3" fmla="*/ 10947501 w 11438531"/>
                <a:gd name="connsiteY3" fmla="*/ 5778005 h 6110515"/>
                <a:gd name="connsiteX4" fmla="*/ 10808956 w 11438531"/>
                <a:gd name="connsiteY4" fmla="*/ 5916550 h 6110515"/>
                <a:gd name="connsiteX5" fmla="*/ 10731401 w 11438531"/>
                <a:gd name="connsiteY5" fmla="*/ 6055041 h 6110515"/>
                <a:gd name="connsiteX6" fmla="*/ 63600 w 11438531"/>
                <a:gd name="connsiteY6" fmla="*/ 6110515 h 6110515"/>
                <a:gd name="connsiteX7" fmla="*/ 98071 w 11438531"/>
                <a:gd name="connsiteY7" fmla="*/ 68943 h 6110515"/>
                <a:gd name="connsiteX8" fmla="*/ 11353900 w 11438531"/>
                <a:gd name="connsiteY8" fmla="*/ 0 h 6110515"/>
                <a:gd name="connsiteX0" fmla="*/ 11353900 w 11438531"/>
                <a:gd name="connsiteY0" fmla="*/ 0 h 6110515"/>
                <a:gd name="connsiteX1" fmla="*/ 11438037 w 11438531"/>
                <a:gd name="connsiteY1" fmla="*/ 5232202 h 6110515"/>
                <a:gd name="connsiteX2" fmla="*/ 11325011 w 11438531"/>
                <a:gd name="connsiteY2" fmla="*/ 5702952 h 6110515"/>
                <a:gd name="connsiteX3" fmla="*/ 10947501 w 11438531"/>
                <a:gd name="connsiteY3" fmla="*/ 5778005 h 6110515"/>
                <a:gd name="connsiteX4" fmla="*/ 10808956 w 11438531"/>
                <a:gd name="connsiteY4" fmla="*/ 5916550 h 6110515"/>
                <a:gd name="connsiteX5" fmla="*/ 10731401 w 11438531"/>
                <a:gd name="connsiteY5" fmla="*/ 6055041 h 6110515"/>
                <a:gd name="connsiteX6" fmla="*/ 63600 w 11438531"/>
                <a:gd name="connsiteY6" fmla="*/ 6110515 h 6110515"/>
                <a:gd name="connsiteX7" fmla="*/ 98071 w 11438531"/>
                <a:gd name="connsiteY7" fmla="*/ 68943 h 6110515"/>
                <a:gd name="connsiteX8" fmla="*/ 11353900 w 11438531"/>
                <a:gd name="connsiteY8" fmla="*/ 0 h 6110515"/>
                <a:gd name="connsiteX0" fmla="*/ 11353900 w 11438531"/>
                <a:gd name="connsiteY0" fmla="*/ 0 h 6110515"/>
                <a:gd name="connsiteX1" fmla="*/ 11438037 w 11438531"/>
                <a:gd name="connsiteY1" fmla="*/ 5232202 h 6110515"/>
                <a:gd name="connsiteX2" fmla="*/ 11325011 w 11438531"/>
                <a:gd name="connsiteY2" fmla="*/ 5702952 h 6110515"/>
                <a:gd name="connsiteX3" fmla="*/ 11138001 w 11438531"/>
                <a:gd name="connsiteY3" fmla="*/ 5884685 h 6110515"/>
                <a:gd name="connsiteX4" fmla="*/ 10808956 w 11438531"/>
                <a:gd name="connsiteY4" fmla="*/ 5916550 h 6110515"/>
                <a:gd name="connsiteX5" fmla="*/ 10731401 w 11438531"/>
                <a:gd name="connsiteY5" fmla="*/ 6055041 h 6110515"/>
                <a:gd name="connsiteX6" fmla="*/ 63600 w 11438531"/>
                <a:gd name="connsiteY6" fmla="*/ 6110515 h 6110515"/>
                <a:gd name="connsiteX7" fmla="*/ 98071 w 11438531"/>
                <a:gd name="connsiteY7" fmla="*/ 68943 h 6110515"/>
                <a:gd name="connsiteX8" fmla="*/ 11353900 w 11438531"/>
                <a:gd name="connsiteY8" fmla="*/ 0 h 6110515"/>
                <a:gd name="connsiteX0" fmla="*/ 11353900 w 11438531"/>
                <a:gd name="connsiteY0" fmla="*/ 0 h 6110515"/>
                <a:gd name="connsiteX1" fmla="*/ 11438037 w 11438531"/>
                <a:gd name="connsiteY1" fmla="*/ 5232202 h 6110515"/>
                <a:gd name="connsiteX2" fmla="*/ 11325011 w 11438531"/>
                <a:gd name="connsiteY2" fmla="*/ 5702952 h 6110515"/>
                <a:gd name="connsiteX3" fmla="*/ 11138001 w 11438531"/>
                <a:gd name="connsiteY3" fmla="*/ 5884685 h 6110515"/>
                <a:gd name="connsiteX4" fmla="*/ 11098516 w 11438531"/>
                <a:gd name="connsiteY4" fmla="*/ 5969890 h 6110515"/>
                <a:gd name="connsiteX5" fmla="*/ 10731401 w 11438531"/>
                <a:gd name="connsiteY5" fmla="*/ 6055041 h 6110515"/>
                <a:gd name="connsiteX6" fmla="*/ 63600 w 11438531"/>
                <a:gd name="connsiteY6" fmla="*/ 6110515 h 6110515"/>
                <a:gd name="connsiteX7" fmla="*/ 98071 w 11438531"/>
                <a:gd name="connsiteY7" fmla="*/ 68943 h 6110515"/>
                <a:gd name="connsiteX8" fmla="*/ 11353900 w 11438531"/>
                <a:gd name="connsiteY8" fmla="*/ 0 h 6110515"/>
                <a:gd name="connsiteX0" fmla="*/ 11353900 w 11438531"/>
                <a:gd name="connsiteY0" fmla="*/ 0 h 6110515"/>
                <a:gd name="connsiteX1" fmla="*/ 11438037 w 11438531"/>
                <a:gd name="connsiteY1" fmla="*/ 5232202 h 6110515"/>
                <a:gd name="connsiteX2" fmla="*/ 11347871 w 11438531"/>
                <a:gd name="connsiteY2" fmla="*/ 5588652 h 6110515"/>
                <a:gd name="connsiteX3" fmla="*/ 11138001 w 11438531"/>
                <a:gd name="connsiteY3" fmla="*/ 5884685 h 6110515"/>
                <a:gd name="connsiteX4" fmla="*/ 11098516 w 11438531"/>
                <a:gd name="connsiteY4" fmla="*/ 5969890 h 6110515"/>
                <a:gd name="connsiteX5" fmla="*/ 10731401 w 11438531"/>
                <a:gd name="connsiteY5" fmla="*/ 6055041 h 6110515"/>
                <a:gd name="connsiteX6" fmla="*/ 63600 w 11438531"/>
                <a:gd name="connsiteY6" fmla="*/ 6110515 h 6110515"/>
                <a:gd name="connsiteX7" fmla="*/ 98071 w 11438531"/>
                <a:gd name="connsiteY7" fmla="*/ 68943 h 6110515"/>
                <a:gd name="connsiteX8" fmla="*/ 11353900 w 11438531"/>
                <a:gd name="connsiteY8" fmla="*/ 0 h 6110515"/>
                <a:gd name="connsiteX0" fmla="*/ 11353900 w 11461357"/>
                <a:gd name="connsiteY0" fmla="*/ 0 h 6110515"/>
                <a:gd name="connsiteX1" fmla="*/ 11460897 w 11461357"/>
                <a:gd name="connsiteY1" fmla="*/ 5445562 h 6110515"/>
                <a:gd name="connsiteX2" fmla="*/ 11347871 w 11461357"/>
                <a:gd name="connsiteY2" fmla="*/ 5588652 h 6110515"/>
                <a:gd name="connsiteX3" fmla="*/ 11138001 w 11461357"/>
                <a:gd name="connsiteY3" fmla="*/ 5884685 h 6110515"/>
                <a:gd name="connsiteX4" fmla="*/ 11098516 w 11461357"/>
                <a:gd name="connsiteY4" fmla="*/ 5969890 h 6110515"/>
                <a:gd name="connsiteX5" fmla="*/ 10731401 w 11461357"/>
                <a:gd name="connsiteY5" fmla="*/ 6055041 h 6110515"/>
                <a:gd name="connsiteX6" fmla="*/ 63600 w 11461357"/>
                <a:gd name="connsiteY6" fmla="*/ 6110515 h 6110515"/>
                <a:gd name="connsiteX7" fmla="*/ 98071 w 11461357"/>
                <a:gd name="connsiteY7" fmla="*/ 68943 h 6110515"/>
                <a:gd name="connsiteX8" fmla="*/ 11353900 w 11461357"/>
                <a:gd name="connsiteY8" fmla="*/ 0 h 6110515"/>
                <a:gd name="connsiteX0" fmla="*/ 11353900 w 11461357"/>
                <a:gd name="connsiteY0" fmla="*/ 0 h 6110515"/>
                <a:gd name="connsiteX1" fmla="*/ 11460897 w 11461357"/>
                <a:gd name="connsiteY1" fmla="*/ 5445562 h 6110515"/>
                <a:gd name="connsiteX2" fmla="*/ 11325011 w 11461357"/>
                <a:gd name="connsiteY2" fmla="*/ 5672472 h 6110515"/>
                <a:gd name="connsiteX3" fmla="*/ 11138001 w 11461357"/>
                <a:gd name="connsiteY3" fmla="*/ 5884685 h 6110515"/>
                <a:gd name="connsiteX4" fmla="*/ 11098516 w 11461357"/>
                <a:gd name="connsiteY4" fmla="*/ 5969890 h 6110515"/>
                <a:gd name="connsiteX5" fmla="*/ 10731401 w 11461357"/>
                <a:gd name="connsiteY5" fmla="*/ 6055041 h 6110515"/>
                <a:gd name="connsiteX6" fmla="*/ 63600 w 11461357"/>
                <a:gd name="connsiteY6" fmla="*/ 6110515 h 6110515"/>
                <a:gd name="connsiteX7" fmla="*/ 98071 w 11461357"/>
                <a:gd name="connsiteY7" fmla="*/ 68943 h 6110515"/>
                <a:gd name="connsiteX8" fmla="*/ 11353900 w 11461357"/>
                <a:gd name="connsiteY8" fmla="*/ 0 h 6110515"/>
                <a:gd name="connsiteX0" fmla="*/ 11353900 w 11400501"/>
                <a:gd name="connsiteY0" fmla="*/ 0 h 6110515"/>
                <a:gd name="connsiteX1" fmla="*/ 11399937 w 11400501"/>
                <a:gd name="connsiteY1" fmla="*/ 5537002 h 6110515"/>
                <a:gd name="connsiteX2" fmla="*/ 11325011 w 11400501"/>
                <a:gd name="connsiteY2" fmla="*/ 5672472 h 6110515"/>
                <a:gd name="connsiteX3" fmla="*/ 11138001 w 11400501"/>
                <a:gd name="connsiteY3" fmla="*/ 5884685 h 6110515"/>
                <a:gd name="connsiteX4" fmla="*/ 11098516 w 11400501"/>
                <a:gd name="connsiteY4" fmla="*/ 5969890 h 6110515"/>
                <a:gd name="connsiteX5" fmla="*/ 10731401 w 11400501"/>
                <a:gd name="connsiteY5" fmla="*/ 6055041 h 6110515"/>
                <a:gd name="connsiteX6" fmla="*/ 63600 w 11400501"/>
                <a:gd name="connsiteY6" fmla="*/ 6110515 h 6110515"/>
                <a:gd name="connsiteX7" fmla="*/ 98071 w 11400501"/>
                <a:gd name="connsiteY7" fmla="*/ 68943 h 6110515"/>
                <a:gd name="connsiteX8" fmla="*/ 11353900 w 11400501"/>
                <a:gd name="connsiteY8" fmla="*/ 0 h 6110515"/>
                <a:gd name="connsiteX0" fmla="*/ 11353900 w 11402877"/>
                <a:gd name="connsiteY0" fmla="*/ 0 h 6110515"/>
                <a:gd name="connsiteX1" fmla="*/ 11402318 w 11402877"/>
                <a:gd name="connsiteY1" fmla="*/ 5425083 h 6110515"/>
                <a:gd name="connsiteX2" fmla="*/ 11325011 w 11402877"/>
                <a:gd name="connsiteY2" fmla="*/ 5672472 h 6110515"/>
                <a:gd name="connsiteX3" fmla="*/ 11138001 w 11402877"/>
                <a:gd name="connsiteY3" fmla="*/ 5884685 h 6110515"/>
                <a:gd name="connsiteX4" fmla="*/ 11098516 w 11402877"/>
                <a:gd name="connsiteY4" fmla="*/ 5969890 h 6110515"/>
                <a:gd name="connsiteX5" fmla="*/ 10731401 w 11402877"/>
                <a:gd name="connsiteY5" fmla="*/ 6055041 h 6110515"/>
                <a:gd name="connsiteX6" fmla="*/ 63600 w 11402877"/>
                <a:gd name="connsiteY6" fmla="*/ 6110515 h 6110515"/>
                <a:gd name="connsiteX7" fmla="*/ 98071 w 11402877"/>
                <a:gd name="connsiteY7" fmla="*/ 68943 h 6110515"/>
                <a:gd name="connsiteX8" fmla="*/ 11353900 w 11402877"/>
                <a:gd name="connsiteY8" fmla="*/ 0 h 6110515"/>
                <a:gd name="connsiteX0" fmla="*/ 11353900 w 11402877"/>
                <a:gd name="connsiteY0" fmla="*/ 0 h 6110515"/>
                <a:gd name="connsiteX1" fmla="*/ 11402318 w 11402877"/>
                <a:gd name="connsiteY1" fmla="*/ 5425083 h 6110515"/>
                <a:gd name="connsiteX2" fmla="*/ 11298817 w 11402877"/>
                <a:gd name="connsiteY2" fmla="*/ 5629610 h 6110515"/>
                <a:gd name="connsiteX3" fmla="*/ 11138001 w 11402877"/>
                <a:gd name="connsiteY3" fmla="*/ 5884685 h 6110515"/>
                <a:gd name="connsiteX4" fmla="*/ 11098516 w 11402877"/>
                <a:gd name="connsiteY4" fmla="*/ 5969890 h 6110515"/>
                <a:gd name="connsiteX5" fmla="*/ 10731401 w 11402877"/>
                <a:gd name="connsiteY5" fmla="*/ 6055041 h 6110515"/>
                <a:gd name="connsiteX6" fmla="*/ 63600 w 11402877"/>
                <a:gd name="connsiteY6" fmla="*/ 6110515 h 6110515"/>
                <a:gd name="connsiteX7" fmla="*/ 98071 w 11402877"/>
                <a:gd name="connsiteY7" fmla="*/ 68943 h 6110515"/>
                <a:gd name="connsiteX8" fmla="*/ 11353900 w 11402877"/>
                <a:gd name="connsiteY8" fmla="*/ 0 h 6110515"/>
                <a:gd name="connsiteX0" fmla="*/ 11353900 w 11402877"/>
                <a:gd name="connsiteY0" fmla="*/ 0 h 6110515"/>
                <a:gd name="connsiteX1" fmla="*/ 11402318 w 11402877"/>
                <a:gd name="connsiteY1" fmla="*/ 5425083 h 6110515"/>
                <a:gd name="connsiteX2" fmla="*/ 11298817 w 11402877"/>
                <a:gd name="connsiteY2" fmla="*/ 5629610 h 6110515"/>
                <a:gd name="connsiteX3" fmla="*/ 11154670 w 11402877"/>
                <a:gd name="connsiteY3" fmla="*/ 5772767 h 6110515"/>
                <a:gd name="connsiteX4" fmla="*/ 11098516 w 11402877"/>
                <a:gd name="connsiteY4" fmla="*/ 5969890 h 6110515"/>
                <a:gd name="connsiteX5" fmla="*/ 10731401 w 11402877"/>
                <a:gd name="connsiteY5" fmla="*/ 6055041 h 6110515"/>
                <a:gd name="connsiteX6" fmla="*/ 63600 w 11402877"/>
                <a:gd name="connsiteY6" fmla="*/ 6110515 h 6110515"/>
                <a:gd name="connsiteX7" fmla="*/ 98071 w 11402877"/>
                <a:gd name="connsiteY7" fmla="*/ 68943 h 6110515"/>
                <a:gd name="connsiteX8" fmla="*/ 11353900 w 11402877"/>
                <a:gd name="connsiteY8" fmla="*/ 0 h 6110515"/>
                <a:gd name="connsiteX0" fmla="*/ 11353900 w 11402877"/>
                <a:gd name="connsiteY0" fmla="*/ 0 h 6110515"/>
                <a:gd name="connsiteX1" fmla="*/ 11402318 w 11402877"/>
                <a:gd name="connsiteY1" fmla="*/ 5425083 h 6110515"/>
                <a:gd name="connsiteX2" fmla="*/ 11298817 w 11402877"/>
                <a:gd name="connsiteY2" fmla="*/ 5629610 h 6110515"/>
                <a:gd name="connsiteX3" fmla="*/ 11154670 w 11402877"/>
                <a:gd name="connsiteY3" fmla="*/ 5772767 h 6110515"/>
                <a:gd name="connsiteX4" fmla="*/ 11072322 w 11402877"/>
                <a:gd name="connsiteY4" fmla="*/ 5819871 h 6110515"/>
                <a:gd name="connsiteX5" fmla="*/ 10731401 w 11402877"/>
                <a:gd name="connsiteY5" fmla="*/ 6055041 h 6110515"/>
                <a:gd name="connsiteX6" fmla="*/ 63600 w 11402877"/>
                <a:gd name="connsiteY6" fmla="*/ 6110515 h 6110515"/>
                <a:gd name="connsiteX7" fmla="*/ 98071 w 11402877"/>
                <a:gd name="connsiteY7" fmla="*/ 68943 h 6110515"/>
                <a:gd name="connsiteX8" fmla="*/ 11353900 w 11402877"/>
                <a:gd name="connsiteY8" fmla="*/ 0 h 6110515"/>
                <a:gd name="connsiteX0" fmla="*/ 11353900 w 11402877"/>
                <a:gd name="connsiteY0" fmla="*/ 0 h 6110515"/>
                <a:gd name="connsiteX1" fmla="*/ 11402318 w 11402877"/>
                <a:gd name="connsiteY1" fmla="*/ 5425083 h 6110515"/>
                <a:gd name="connsiteX2" fmla="*/ 11298817 w 11402877"/>
                <a:gd name="connsiteY2" fmla="*/ 5629610 h 6110515"/>
                <a:gd name="connsiteX3" fmla="*/ 11154670 w 11402877"/>
                <a:gd name="connsiteY3" fmla="*/ 5772767 h 6110515"/>
                <a:gd name="connsiteX4" fmla="*/ 11072322 w 11402877"/>
                <a:gd name="connsiteY4" fmla="*/ 5819871 h 6110515"/>
                <a:gd name="connsiteX5" fmla="*/ 10886182 w 11402877"/>
                <a:gd name="connsiteY5" fmla="*/ 6035991 h 6110515"/>
                <a:gd name="connsiteX6" fmla="*/ 63600 w 11402877"/>
                <a:gd name="connsiteY6" fmla="*/ 6110515 h 6110515"/>
                <a:gd name="connsiteX7" fmla="*/ 98071 w 11402877"/>
                <a:gd name="connsiteY7" fmla="*/ 68943 h 6110515"/>
                <a:gd name="connsiteX8" fmla="*/ 11353900 w 11402877"/>
                <a:gd name="connsiteY8" fmla="*/ 0 h 611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2877" h="6110515">
                  <a:moveTo>
                    <a:pt x="11353900" y="0"/>
                  </a:moveTo>
                  <a:cubicBezTo>
                    <a:pt x="11150700" y="2032000"/>
                    <a:pt x="11416606" y="3713956"/>
                    <a:pt x="11402318" y="5425083"/>
                  </a:cubicBezTo>
                  <a:cubicBezTo>
                    <a:pt x="11401049" y="5495640"/>
                    <a:pt x="11300086" y="5559053"/>
                    <a:pt x="11298817" y="5629610"/>
                  </a:cubicBezTo>
                  <a:lnTo>
                    <a:pt x="11154670" y="5772767"/>
                  </a:lnTo>
                  <a:lnTo>
                    <a:pt x="11072322" y="5819871"/>
                  </a:lnTo>
                  <a:lnTo>
                    <a:pt x="10886182" y="6035991"/>
                  </a:lnTo>
                  <a:lnTo>
                    <a:pt x="63600" y="6110515"/>
                  </a:lnTo>
                  <a:cubicBezTo>
                    <a:pt x="419200" y="4399039"/>
                    <a:pt x="-235757" y="3344334"/>
                    <a:pt x="98071" y="68943"/>
                  </a:cubicBezTo>
                  <a:cubicBezTo>
                    <a:pt x="3731481" y="54429"/>
                    <a:pt x="6994775" y="246742"/>
                    <a:pt x="1135390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3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2D </a:t>
              </a:r>
              <a:r>
                <a:rPr lang="ko-KR" altLang="en-US" sz="3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게임 프로그래밍</a:t>
              </a:r>
              <a:r>
                <a:rPr lang="en-US" altLang="ko-KR" sz="3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endPara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</a:t>
              </a:r>
              <a:r>
                <a:rPr lang="ko-KR" altLang="en-US" sz="40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차 </a:t>
              </a:r>
              <a:r>
                <a:rPr lang="ko-KR" altLang="en-US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발표</a:t>
              </a:r>
              <a:endPara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" name="자유형 1"/>
            <p:cNvSpPr/>
            <p:nvPr/>
          </p:nvSpPr>
          <p:spPr>
            <a:xfrm>
              <a:off x="11291213" y="5834016"/>
              <a:ext cx="468415" cy="676894"/>
            </a:xfrm>
            <a:custGeom>
              <a:avLst/>
              <a:gdLst>
                <a:gd name="connsiteX0" fmla="*/ 449942 w 449942"/>
                <a:gd name="connsiteY0" fmla="*/ 174171 h 769257"/>
                <a:gd name="connsiteX1" fmla="*/ 174171 w 449942"/>
                <a:gd name="connsiteY1" fmla="*/ 0 h 769257"/>
                <a:gd name="connsiteX2" fmla="*/ 0 w 449942"/>
                <a:gd name="connsiteY2" fmla="*/ 769257 h 769257"/>
                <a:gd name="connsiteX3" fmla="*/ 449942 w 449942"/>
                <a:gd name="connsiteY3" fmla="*/ 174171 h 769257"/>
                <a:gd name="connsiteX0" fmla="*/ 449942 w 449942"/>
                <a:gd name="connsiteY0" fmla="*/ 174171 h 769257"/>
                <a:gd name="connsiteX1" fmla="*/ 127989 w 449942"/>
                <a:gd name="connsiteY1" fmla="*/ 0 h 769257"/>
                <a:gd name="connsiteX2" fmla="*/ 0 w 449942"/>
                <a:gd name="connsiteY2" fmla="*/ 769257 h 769257"/>
                <a:gd name="connsiteX3" fmla="*/ 449942 w 449942"/>
                <a:gd name="connsiteY3" fmla="*/ 174171 h 769257"/>
                <a:gd name="connsiteX0" fmla="*/ 468415 w 468415"/>
                <a:gd name="connsiteY0" fmla="*/ 174171 h 779900"/>
                <a:gd name="connsiteX1" fmla="*/ 146462 w 468415"/>
                <a:gd name="connsiteY1" fmla="*/ 0 h 779900"/>
                <a:gd name="connsiteX2" fmla="*/ 0 w 468415"/>
                <a:gd name="connsiteY2" fmla="*/ 779900 h 779900"/>
                <a:gd name="connsiteX3" fmla="*/ 468415 w 468415"/>
                <a:gd name="connsiteY3" fmla="*/ 174171 h 779900"/>
                <a:gd name="connsiteX0" fmla="*/ 468415 w 468415"/>
                <a:gd name="connsiteY0" fmla="*/ 174171 h 779900"/>
                <a:gd name="connsiteX1" fmla="*/ 146462 w 468415"/>
                <a:gd name="connsiteY1" fmla="*/ 0 h 779900"/>
                <a:gd name="connsiteX2" fmla="*/ 0 w 468415"/>
                <a:gd name="connsiteY2" fmla="*/ 779900 h 779900"/>
                <a:gd name="connsiteX3" fmla="*/ 468415 w 468415"/>
                <a:gd name="connsiteY3" fmla="*/ 174171 h 779900"/>
                <a:gd name="connsiteX0" fmla="*/ 468415 w 468415"/>
                <a:gd name="connsiteY0" fmla="*/ 174171 h 779900"/>
                <a:gd name="connsiteX1" fmla="*/ 146462 w 468415"/>
                <a:gd name="connsiteY1" fmla="*/ 0 h 779900"/>
                <a:gd name="connsiteX2" fmla="*/ 0 w 468415"/>
                <a:gd name="connsiteY2" fmla="*/ 779900 h 779900"/>
                <a:gd name="connsiteX3" fmla="*/ 468415 w 468415"/>
                <a:gd name="connsiteY3" fmla="*/ 174171 h 779900"/>
                <a:gd name="connsiteX0" fmla="*/ 468415 w 468415"/>
                <a:gd name="connsiteY0" fmla="*/ 174171 h 779900"/>
                <a:gd name="connsiteX1" fmla="*/ 146462 w 468415"/>
                <a:gd name="connsiteY1" fmla="*/ 0 h 779900"/>
                <a:gd name="connsiteX2" fmla="*/ 0 w 468415"/>
                <a:gd name="connsiteY2" fmla="*/ 779900 h 779900"/>
                <a:gd name="connsiteX3" fmla="*/ 468415 w 468415"/>
                <a:gd name="connsiteY3" fmla="*/ 174171 h 779900"/>
                <a:gd name="connsiteX0" fmla="*/ 468415 w 468415"/>
                <a:gd name="connsiteY0" fmla="*/ 174171 h 779900"/>
                <a:gd name="connsiteX1" fmla="*/ 146462 w 468415"/>
                <a:gd name="connsiteY1" fmla="*/ 0 h 779900"/>
                <a:gd name="connsiteX2" fmla="*/ 0 w 468415"/>
                <a:gd name="connsiteY2" fmla="*/ 779900 h 779900"/>
                <a:gd name="connsiteX3" fmla="*/ 468415 w 468415"/>
                <a:gd name="connsiteY3" fmla="*/ 174171 h 77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415" h="779900">
                  <a:moveTo>
                    <a:pt x="468415" y="174171"/>
                  </a:moveTo>
                  <a:lnTo>
                    <a:pt x="146462" y="0"/>
                  </a:lnTo>
                  <a:cubicBezTo>
                    <a:pt x="153059" y="249326"/>
                    <a:pt x="95002" y="413514"/>
                    <a:pt x="0" y="779900"/>
                  </a:cubicBezTo>
                  <a:cubicBezTo>
                    <a:pt x="156138" y="577990"/>
                    <a:pt x="367696" y="546352"/>
                    <a:pt x="468415" y="17417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952456" y="1413585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4E2E78-9269-401E-8848-15CE0E8523D9}"/>
              </a:ext>
            </a:extLst>
          </p:cNvPr>
          <p:cNvSpPr/>
          <p:nvPr/>
        </p:nvSpPr>
        <p:spPr>
          <a:xfrm>
            <a:off x="3517090" y="4979631"/>
            <a:ext cx="51736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0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게임공학과 </a:t>
            </a:r>
            <a:r>
              <a:rPr lang="en-US" altLang="ko-KR" sz="20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2018180039 </a:t>
            </a:r>
          </a:p>
          <a:p>
            <a:pPr algn="ctr"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정진선</a:t>
            </a:r>
            <a:endParaRPr lang="en-US" altLang="ko-KR" sz="2800" b="1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746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359127" y="546098"/>
            <a:ext cx="11402877" cy="6110515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1291213" y="5834016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3372" y="42217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59249" y="332189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4E2E78-9269-401E-8848-15CE0E8523D9}"/>
              </a:ext>
            </a:extLst>
          </p:cNvPr>
          <p:cNvSpPr/>
          <p:nvPr/>
        </p:nvSpPr>
        <p:spPr>
          <a:xfrm>
            <a:off x="3539114" y="61023"/>
            <a:ext cx="5173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</a:t>
            </a:r>
            <a:r>
              <a:rPr lang="ko-KR" altLang="en-US" sz="2800" b="1" i="1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진척도</a:t>
            </a:r>
            <a:endParaRPr lang="en-US" altLang="ko-KR" sz="2800" b="1" i="1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31" name="표 12">
            <a:extLst>
              <a:ext uri="{FF2B5EF4-FFF2-40B4-BE49-F238E27FC236}">
                <a16:creationId xmlns:a16="http://schemas.microsoft.com/office/drawing/2014/main" id="{E627F3C1-0C1F-4599-8C85-59D7EC7E4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811955"/>
              </p:ext>
            </p:extLst>
          </p:nvPr>
        </p:nvGraphicFramePr>
        <p:xfrm>
          <a:off x="636292" y="692058"/>
          <a:ext cx="10714211" cy="5781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76600">
                  <a:extLst>
                    <a:ext uri="{9D8B030D-6E8A-4147-A177-3AD203B41FA5}">
                      <a16:colId xmlns:a16="http://schemas.microsoft.com/office/drawing/2014/main" val="287817291"/>
                    </a:ext>
                  </a:extLst>
                </a:gridCol>
                <a:gridCol w="4240308">
                  <a:extLst>
                    <a:ext uri="{9D8B030D-6E8A-4147-A177-3AD203B41FA5}">
                      <a16:colId xmlns:a16="http://schemas.microsoft.com/office/drawing/2014/main" val="3346930289"/>
                    </a:ext>
                  </a:extLst>
                </a:gridCol>
                <a:gridCol w="3908612">
                  <a:extLst>
                    <a:ext uri="{9D8B030D-6E8A-4147-A177-3AD203B41FA5}">
                      <a16:colId xmlns:a16="http://schemas.microsoft.com/office/drawing/2014/main" val="1869205521"/>
                    </a:ext>
                  </a:extLst>
                </a:gridCol>
                <a:gridCol w="888691">
                  <a:extLst>
                    <a:ext uri="{9D8B030D-6E8A-4147-A177-3AD203B41FA5}">
                      <a16:colId xmlns:a16="http://schemas.microsoft.com/office/drawing/2014/main" val="138515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차 발표 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944487"/>
                  </a:ext>
                </a:extLst>
              </a:tr>
              <a:tr h="2056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키보드 키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하좌우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방향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내려가기만 하고 올라가기 불가능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키보드 키 좌우 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방향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내려가는 건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맵스크롤링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키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입력시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스킬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- A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키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, S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키로 상호작용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0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스테이지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지하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층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2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층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부술 수 있는 흙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부서지지 않는 흙 두 가지 경우로 맵 구성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스테이지 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개</a:t>
                      </a:r>
                      <a:endParaRPr lang="en-US" altLang="ko-KR" sz="1800" b="1" dirty="0">
                        <a:solidFill>
                          <a:srgbClr val="FF0000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부술 수 있는 흙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부서지지 않는 흙 두 가지 경우로 맵 구성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적 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AI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일정 범위 내에 있는 주인공 공격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1)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근거리 공격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일정 범위 내에 있는 주인공 공격</a:t>
                      </a:r>
                      <a:endParaRPr lang="en-US" altLang="ko-KR" sz="1800" b="1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1)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근거리 공격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8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스테이지를 깰수록 난이도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46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 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피격시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체력 감소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스케이지와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스테이지 사이 마을 상점에서 되팔기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구매 기능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장비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구매시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공격력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채굴력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증가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  </a:t>
                      </a:r>
                      <a:r>
                        <a:rPr lang="ko-KR" altLang="en-US" sz="1800" b="1" dirty="0" err="1">
                          <a:solidFill>
                            <a:srgbClr val="FF0000"/>
                          </a:solidFill>
                        </a:rPr>
                        <a:t>피격시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 체력 감소</a:t>
                      </a:r>
                      <a:endParaRPr lang="en-US" altLang="ko-KR" sz="1800" b="1" dirty="0">
                        <a:solidFill>
                          <a:srgbClr val="FF0000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b="1" dirty="0" err="1">
                          <a:solidFill>
                            <a:srgbClr val="FF0000"/>
                          </a:solidFill>
                        </a:rPr>
                        <a:t>스케이지와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 스테이지 사이 마을 상점에서  되팔기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구매 기능</a:t>
                      </a:r>
                      <a:endParaRPr lang="en-US" altLang="ko-KR" sz="18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장비 </a:t>
                      </a:r>
                      <a:r>
                        <a:rPr lang="ko-KR" altLang="en-US" sz="1800" b="1" dirty="0" err="1">
                          <a:solidFill>
                            <a:srgbClr val="FF0000"/>
                          </a:solidFill>
                        </a:rPr>
                        <a:t>구매시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 공격력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800" b="1" dirty="0" err="1">
                          <a:solidFill>
                            <a:srgbClr val="FF0000"/>
                          </a:solidFill>
                        </a:rPr>
                        <a:t>채굴력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 증가</a:t>
                      </a:r>
                      <a:endParaRPr lang="en-US" altLang="ko-KR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05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흙 파기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피격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사격 약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07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달리기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흙파기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채굴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모션 약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달리기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800" b="1" dirty="0" err="1">
                          <a:solidFill>
                            <a:srgbClr val="FF0000"/>
                          </a:solidFill>
                        </a:rPr>
                        <a:t>흙파기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채굴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공격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altLang="ko-KR" sz="1800" b="1" dirty="0" err="1">
                          <a:solidFill>
                            <a:srgbClr val="FF0000"/>
                          </a:solidFill>
                        </a:rPr>
                        <a:t>npc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모션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약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237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21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359127" y="546098"/>
            <a:ext cx="11402877" cy="6110515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1291213" y="5834016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3372" y="42217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59249" y="332189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4E2E78-9269-401E-8848-15CE0E8523D9}"/>
              </a:ext>
            </a:extLst>
          </p:cNvPr>
          <p:cNvSpPr/>
          <p:nvPr/>
        </p:nvSpPr>
        <p:spPr>
          <a:xfrm>
            <a:off x="3539114" y="61023"/>
            <a:ext cx="5173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i="1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kumimoji="0" lang="en-US" altLang="ko-KR" sz="20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</a:t>
            </a:r>
            <a:r>
              <a:rPr kumimoji="0" lang="en-US" altLang="ko-KR" sz="2800" b="1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Github</a:t>
            </a: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kumimoji="0" lang="ko-KR" alt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커밋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통계</a:t>
            </a:r>
            <a:endParaRPr kumimoji="0" lang="en-US" altLang="ko-KR" sz="2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8ECAA-0378-4076-9FA1-242DF622218B}"/>
              </a:ext>
            </a:extLst>
          </p:cNvPr>
          <p:cNvSpPr txBox="1"/>
          <p:nvPr/>
        </p:nvSpPr>
        <p:spPr>
          <a:xfrm>
            <a:off x="2400300" y="1214438"/>
            <a:ext cx="5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7458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240</Words>
  <Application>Microsoft Office PowerPoint</Application>
  <PresentationFormat>와이드스크린</PresentationFormat>
  <Paragraphs>52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rhdiddlwls@naver.com</cp:lastModifiedBy>
  <cp:revision>13</cp:revision>
  <dcterms:created xsi:type="dcterms:W3CDTF">2019-08-09T03:08:34Z</dcterms:created>
  <dcterms:modified xsi:type="dcterms:W3CDTF">2019-11-25T21:32:46Z</dcterms:modified>
</cp:coreProperties>
</file>