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3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46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9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7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S-0125/2DGP/graphs/commit-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82157" y="1571169"/>
            <a:ext cx="5809444" cy="3113135"/>
            <a:chOff x="359127" y="546098"/>
            <a:chExt cx="11402877" cy="6110515"/>
          </a:xfrm>
        </p:grpSpPr>
        <p:sp>
          <p:nvSpPr>
            <p:cNvPr id="6" name="자유형 5"/>
            <p:cNvSpPr/>
            <p:nvPr/>
          </p:nvSpPr>
          <p:spPr>
            <a:xfrm>
              <a:off x="359127" y="546098"/>
              <a:ext cx="11402877" cy="6110515"/>
            </a:xfrm>
            <a:custGeom>
              <a:avLst/>
              <a:gdLst>
                <a:gd name="connsiteX0" fmla="*/ 11126307 w 11126307"/>
                <a:gd name="connsiteY0" fmla="*/ 0 h 6110515"/>
                <a:gd name="connsiteX1" fmla="*/ 10994544 w 11126307"/>
                <a:gd name="connsiteY1" fmla="*/ 5308402 h 6110515"/>
                <a:gd name="connsiteX2" fmla="*/ 10990738 w 11126307"/>
                <a:gd name="connsiteY2" fmla="*/ 5520072 h 6110515"/>
                <a:gd name="connsiteX3" fmla="*/ 10719908 w 11126307"/>
                <a:gd name="connsiteY3" fmla="*/ 5778005 h 6110515"/>
                <a:gd name="connsiteX4" fmla="*/ 10581363 w 11126307"/>
                <a:gd name="connsiteY4" fmla="*/ 5916550 h 6110515"/>
                <a:gd name="connsiteX5" fmla="*/ 10503808 w 11126307"/>
                <a:gd name="connsiteY5" fmla="*/ 6055041 h 6110515"/>
                <a:gd name="connsiteX6" fmla="*/ 255107 w 11126307"/>
                <a:gd name="connsiteY6" fmla="*/ 6110515 h 6110515"/>
                <a:gd name="connsiteX7" fmla="*/ 226078 w 11126307"/>
                <a:gd name="connsiteY7" fmla="*/ 43543 h 6110515"/>
                <a:gd name="connsiteX8" fmla="*/ 11126307 w 11126307"/>
                <a:gd name="connsiteY8" fmla="*/ 0 h 6110515"/>
                <a:gd name="connsiteX0" fmla="*/ 11580892 w 11580892"/>
                <a:gd name="connsiteY0" fmla="*/ 0 h 6313715"/>
                <a:gd name="connsiteX1" fmla="*/ 11449129 w 11580892"/>
                <a:gd name="connsiteY1" fmla="*/ 5308402 h 6313715"/>
                <a:gd name="connsiteX2" fmla="*/ 11445323 w 11580892"/>
                <a:gd name="connsiteY2" fmla="*/ 5520072 h 6313715"/>
                <a:gd name="connsiteX3" fmla="*/ 11174493 w 11580892"/>
                <a:gd name="connsiteY3" fmla="*/ 5778005 h 6313715"/>
                <a:gd name="connsiteX4" fmla="*/ 11035948 w 11580892"/>
                <a:gd name="connsiteY4" fmla="*/ 5916550 h 6313715"/>
                <a:gd name="connsiteX5" fmla="*/ 10958393 w 11580892"/>
                <a:gd name="connsiteY5" fmla="*/ 6055041 h 6313715"/>
                <a:gd name="connsiteX6" fmla="*/ 87392 w 11580892"/>
                <a:gd name="connsiteY6" fmla="*/ 6313715 h 6313715"/>
                <a:gd name="connsiteX7" fmla="*/ 680663 w 11580892"/>
                <a:gd name="connsiteY7" fmla="*/ 43543 h 6313715"/>
                <a:gd name="connsiteX8" fmla="*/ 11580892 w 11580892"/>
                <a:gd name="connsiteY8" fmla="*/ 0 h 6313715"/>
                <a:gd name="connsiteX0" fmla="*/ 11493500 w 11493500"/>
                <a:gd name="connsiteY0" fmla="*/ 0 h 6313715"/>
                <a:gd name="connsiteX1" fmla="*/ 11361737 w 11493500"/>
                <a:gd name="connsiteY1" fmla="*/ 5308402 h 6313715"/>
                <a:gd name="connsiteX2" fmla="*/ 11357931 w 11493500"/>
                <a:gd name="connsiteY2" fmla="*/ 5520072 h 6313715"/>
                <a:gd name="connsiteX3" fmla="*/ 11087101 w 11493500"/>
                <a:gd name="connsiteY3" fmla="*/ 5778005 h 6313715"/>
                <a:gd name="connsiteX4" fmla="*/ 10948556 w 11493500"/>
                <a:gd name="connsiteY4" fmla="*/ 5916550 h 6313715"/>
                <a:gd name="connsiteX5" fmla="*/ 10871001 w 11493500"/>
                <a:gd name="connsiteY5" fmla="*/ 6055041 h 6313715"/>
                <a:gd name="connsiteX6" fmla="*/ 0 w 11493500"/>
                <a:gd name="connsiteY6" fmla="*/ 6313715 h 6313715"/>
                <a:gd name="connsiteX7" fmla="*/ 593271 w 11493500"/>
                <a:gd name="connsiteY7" fmla="*/ 43543 h 6313715"/>
                <a:gd name="connsiteX8" fmla="*/ 11493500 w 11493500"/>
                <a:gd name="connsiteY8" fmla="*/ 0 h 6313715"/>
                <a:gd name="connsiteX0" fmla="*/ 11290300 w 11290300"/>
                <a:gd name="connsiteY0" fmla="*/ 0 h 6110515"/>
                <a:gd name="connsiteX1" fmla="*/ 11158537 w 11290300"/>
                <a:gd name="connsiteY1" fmla="*/ 5308402 h 6110515"/>
                <a:gd name="connsiteX2" fmla="*/ 11154731 w 11290300"/>
                <a:gd name="connsiteY2" fmla="*/ 5520072 h 6110515"/>
                <a:gd name="connsiteX3" fmla="*/ 10883901 w 11290300"/>
                <a:gd name="connsiteY3" fmla="*/ 5778005 h 6110515"/>
                <a:gd name="connsiteX4" fmla="*/ 10745356 w 11290300"/>
                <a:gd name="connsiteY4" fmla="*/ 5916550 h 6110515"/>
                <a:gd name="connsiteX5" fmla="*/ 10667801 w 11290300"/>
                <a:gd name="connsiteY5" fmla="*/ 6055041 h 6110515"/>
                <a:gd name="connsiteX6" fmla="*/ 0 w 11290300"/>
                <a:gd name="connsiteY6" fmla="*/ 6110515 h 6110515"/>
                <a:gd name="connsiteX7" fmla="*/ 390071 w 11290300"/>
                <a:gd name="connsiteY7" fmla="*/ 43543 h 6110515"/>
                <a:gd name="connsiteX8" fmla="*/ 11290300 w 11290300"/>
                <a:gd name="connsiteY8" fmla="*/ 0 h 6110515"/>
                <a:gd name="connsiteX0" fmla="*/ 11353900 w 11353900"/>
                <a:gd name="connsiteY0" fmla="*/ 0 h 6110515"/>
                <a:gd name="connsiteX1" fmla="*/ 11222137 w 11353900"/>
                <a:gd name="connsiteY1" fmla="*/ 5308402 h 6110515"/>
                <a:gd name="connsiteX2" fmla="*/ 11218331 w 11353900"/>
                <a:gd name="connsiteY2" fmla="*/ 5520072 h 6110515"/>
                <a:gd name="connsiteX3" fmla="*/ 10947501 w 11353900"/>
                <a:gd name="connsiteY3" fmla="*/ 5778005 h 6110515"/>
                <a:gd name="connsiteX4" fmla="*/ 10808956 w 11353900"/>
                <a:gd name="connsiteY4" fmla="*/ 5916550 h 6110515"/>
                <a:gd name="connsiteX5" fmla="*/ 10731401 w 11353900"/>
                <a:gd name="connsiteY5" fmla="*/ 6055041 h 6110515"/>
                <a:gd name="connsiteX6" fmla="*/ 63600 w 11353900"/>
                <a:gd name="connsiteY6" fmla="*/ 6110515 h 6110515"/>
                <a:gd name="connsiteX7" fmla="*/ 98071 w 11353900"/>
                <a:gd name="connsiteY7" fmla="*/ 68943 h 6110515"/>
                <a:gd name="connsiteX8" fmla="*/ 11353900 w 11353900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218331 w 11438531"/>
                <a:gd name="connsiteY2" fmla="*/ 552007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0947501 w 11438531"/>
                <a:gd name="connsiteY3" fmla="*/ 577800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0808956 w 11438531"/>
                <a:gd name="connsiteY4" fmla="*/ 591655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25011 w 11438531"/>
                <a:gd name="connsiteY2" fmla="*/ 57029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38531"/>
                <a:gd name="connsiteY0" fmla="*/ 0 h 6110515"/>
                <a:gd name="connsiteX1" fmla="*/ 11438037 w 11438531"/>
                <a:gd name="connsiteY1" fmla="*/ 5232202 h 6110515"/>
                <a:gd name="connsiteX2" fmla="*/ 11347871 w 11438531"/>
                <a:gd name="connsiteY2" fmla="*/ 5588652 h 6110515"/>
                <a:gd name="connsiteX3" fmla="*/ 11138001 w 11438531"/>
                <a:gd name="connsiteY3" fmla="*/ 5884685 h 6110515"/>
                <a:gd name="connsiteX4" fmla="*/ 11098516 w 11438531"/>
                <a:gd name="connsiteY4" fmla="*/ 5969890 h 6110515"/>
                <a:gd name="connsiteX5" fmla="*/ 10731401 w 11438531"/>
                <a:gd name="connsiteY5" fmla="*/ 6055041 h 6110515"/>
                <a:gd name="connsiteX6" fmla="*/ 63600 w 11438531"/>
                <a:gd name="connsiteY6" fmla="*/ 6110515 h 6110515"/>
                <a:gd name="connsiteX7" fmla="*/ 98071 w 11438531"/>
                <a:gd name="connsiteY7" fmla="*/ 68943 h 6110515"/>
                <a:gd name="connsiteX8" fmla="*/ 11353900 w 11438531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47871 w 11461357"/>
                <a:gd name="connsiteY2" fmla="*/ 558865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61357"/>
                <a:gd name="connsiteY0" fmla="*/ 0 h 6110515"/>
                <a:gd name="connsiteX1" fmla="*/ 11460897 w 11461357"/>
                <a:gd name="connsiteY1" fmla="*/ 5445562 h 6110515"/>
                <a:gd name="connsiteX2" fmla="*/ 11325011 w 11461357"/>
                <a:gd name="connsiteY2" fmla="*/ 5672472 h 6110515"/>
                <a:gd name="connsiteX3" fmla="*/ 11138001 w 11461357"/>
                <a:gd name="connsiteY3" fmla="*/ 5884685 h 6110515"/>
                <a:gd name="connsiteX4" fmla="*/ 11098516 w 11461357"/>
                <a:gd name="connsiteY4" fmla="*/ 5969890 h 6110515"/>
                <a:gd name="connsiteX5" fmla="*/ 10731401 w 11461357"/>
                <a:gd name="connsiteY5" fmla="*/ 6055041 h 6110515"/>
                <a:gd name="connsiteX6" fmla="*/ 63600 w 11461357"/>
                <a:gd name="connsiteY6" fmla="*/ 6110515 h 6110515"/>
                <a:gd name="connsiteX7" fmla="*/ 98071 w 11461357"/>
                <a:gd name="connsiteY7" fmla="*/ 68943 h 6110515"/>
                <a:gd name="connsiteX8" fmla="*/ 11353900 w 11461357"/>
                <a:gd name="connsiteY8" fmla="*/ 0 h 6110515"/>
                <a:gd name="connsiteX0" fmla="*/ 11353900 w 11400501"/>
                <a:gd name="connsiteY0" fmla="*/ 0 h 6110515"/>
                <a:gd name="connsiteX1" fmla="*/ 11399937 w 11400501"/>
                <a:gd name="connsiteY1" fmla="*/ 5537002 h 6110515"/>
                <a:gd name="connsiteX2" fmla="*/ 11325011 w 11400501"/>
                <a:gd name="connsiteY2" fmla="*/ 5672472 h 6110515"/>
                <a:gd name="connsiteX3" fmla="*/ 11138001 w 11400501"/>
                <a:gd name="connsiteY3" fmla="*/ 5884685 h 6110515"/>
                <a:gd name="connsiteX4" fmla="*/ 11098516 w 11400501"/>
                <a:gd name="connsiteY4" fmla="*/ 5969890 h 6110515"/>
                <a:gd name="connsiteX5" fmla="*/ 10731401 w 11400501"/>
                <a:gd name="connsiteY5" fmla="*/ 6055041 h 6110515"/>
                <a:gd name="connsiteX6" fmla="*/ 63600 w 11400501"/>
                <a:gd name="connsiteY6" fmla="*/ 6110515 h 6110515"/>
                <a:gd name="connsiteX7" fmla="*/ 98071 w 11400501"/>
                <a:gd name="connsiteY7" fmla="*/ 68943 h 6110515"/>
                <a:gd name="connsiteX8" fmla="*/ 11353900 w 11400501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325011 w 11402877"/>
                <a:gd name="connsiteY2" fmla="*/ 5672472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38001 w 11402877"/>
                <a:gd name="connsiteY3" fmla="*/ 5884685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98516 w 11402877"/>
                <a:gd name="connsiteY4" fmla="*/ 5969890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731401 w 11402877"/>
                <a:gd name="connsiteY5" fmla="*/ 605504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  <a:gd name="connsiteX0" fmla="*/ 11353900 w 11402877"/>
                <a:gd name="connsiteY0" fmla="*/ 0 h 6110515"/>
                <a:gd name="connsiteX1" fmla="*/ 11402318 w 11402877"/>
                <a:gd name="connsiteY1" fmla="*/ 5425083 h 6110515"/>
                <a:gd name="connsiteX2" fmla="*/ 11298817 w 11402877"/>
                <a:gd name="connsiteY2" fmla="*/ 5629610 h 6110515"/>
                <a:gd name="connsiteX3" fmla="*/ 11154670 w 11402877"/>
                <a:gd name="connsiteY3" fmla="*/ 5772767 h 6110515"/>
                <a:gd name="connsiteX4" fmla="*/ 11072322 w 11402877"/>
                <a:gd name="connsiteY4" fmla="*/ 5819871 h 6110515"/>
                <a:gd name="connsiteX5" fmla="*/ 10886182 w 11402877"/>
                <a:gd name="connsiteY5" fmla="*/ 6035991 h 6110515"/>
                <a:gd name="connsiteX6" fmla="*/ 63600 w 11402877"/>
                <a:gd name="connsiteY6" fmla="*/ 6110515 h 6110515"/>
                <a:gd name="connsiteX7" fmla="*/ 98071 w 11402877"/>
                <a:gd name="connsiteY7" fmla="*/ 68943 h 6110515"/>
                <a:gd name="connsiteX8" fmla="*/ 11353900 w 11402877"/>
                <a:gd name="connsiteY8" fmla="*/ 0 h 61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02877" h="6110515">
                  <a:moveTo>
                    <a:pt x="11353900" y="0"/>
                  </a:moveTo>
                  <a:cubicBezTo>
                    <a:pt x="11150700" y="2032000"/>
                    <a:pt x="11416606" y="3713956"/>
                    <a:pt x="11402318" y="5425083"/>
                  </a:cubicBezTo>
                  <a:cubicBezTo>
                    <a:pt x="11401049" y="5495640"/>
                    <a:pt x="11300086" y="5559053"/>
                    <a:pt x="11298817" y="5629610"/>
                  </a:cubicBezTo>
                  <a:lnTo>
                    <a:pt x="11154670" y="5772767"/>
                  </a:lnTo>
                  <a:lnTo>
                    <a:pt x="11072322" y="5819871"/>
                  </a:lnTo>
                  <a:lnTo>
                    <a:pt x="10886182" y="6035991"/>
                  </a:lnTo>
                  <a:lnTo>
                    <a:pt x="63600" y="6110515"/>
                  </a:lnTo>
                  <a:cubicBezTo>
                    <a:pt x="419200" y="4399039"/>
                    <a:pt x="-235757" y="3344334"/>
                    <a:pt x="98071" y="68943"/>
                  </a:cubicBezTo>
                  <a:cubicBezTo>
                    <a:pt x="3731481" y="54429"/>
                    <a:pt x="6994775" y="246742"/>
                    <a:pt x="1135390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2D </a:t>
              </a:r>
              <a:r>
                <a:rPr lang="ko-KR" altLang="en-US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게임 프로그래밍</a:t>
              </a:r>
              <a:r>
                <a:rPr lang="en-US" altLang="ko-KR" sz="3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2</a:t>
              </a:r>
              <a:r>
                <a:rPr lang="ko-KR" altLang="en-US" sz="4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차 발표</a:t>
              </a:r>
              <a:endPara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2" name="자유형 1"/>
            <p:cNvSpPr/>
            <p:nvPr/>
          </p:nvSpPr>
          <p:spPr>
            <a:xfrm>
              <a:off x="11291213" y="5834016"/>
              <a:ext cx="468415" cy="676894"/>
            </a:xfrm>
            <a:custGeom>
              <a:avLst/>
              <a:gdLst>
                <a:gd name="connsiteX0" fmla="*/ 449942 w 449942"/>
                <a:gd name="connsiteY0" fmla="*/ 174171 h 769257"/>
                <a:gd name="connsiteX1" fmla="*/ 174171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49942 w 449942"/>
                <a:gd name="connsiteY0" fmla="*/ 174171 h 769257"/>
                <a:gd name="connsiteX1" fmla="*/ 127989 w 449942"/>
                <a:gd name="connsiteY1" fmla="*/ 0 h 769257"/>
                <a:gd name="connsiteX2" fmla="*/ 0 w 449942"/>
                <a:gd name="connsiteY2" fmla="*/ 769257 h 769257"/>
                <a:gd name="connsiteX3" fmla="*/ 449942 w 449942"/>
                <a:gd name="connsiteY3" fmla="*/ 174171 h 769257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  <a:gd name="connsiteX0" fmla="*/ 468415 w 468415"/>
                <a:gd name="connsiteY0" fmla="*/ 174171 h 779900"/>
                <a:gd name="connsiteX1" fmla="*/ 146462 w 468415"/>
                <a:gd name="connsiteY1" fmla="*/ 0 h 779900"/>
                <a:gd name="connsiteX2" fmla="*/ 0 w 468415"/>
                <a:gd name="connsiteY2" fmla="*/ 779900 h 779900"/>
                <a:gd name="connsiteX3" fmla="*/ 468415 w 468415"/>
                <a:gd name="connsiteY3" fmla="*/ 174171 h 77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415" h="779900">
                  <a:moveTo>
                    <a:pt x="468415" y="174171"/>
                  </a:moveTo>
                  <a:lnTo>
                    <a:pt x="146462" y="0"/>
                  </a:lnTo>
                  <a:cubicBezTo>
                    <a:pt x="153059" y="249326"/>
                    <a:pt x="95002" y="413514"/>
                    <a:pt x="0" y="779900"/>
                  </a:cubicBezTo>
                  <a:cubicBezTo>
                    <a:pt x="156138" y="577990"/>
                    <a:pt x="367696" y="546352"/>
                    <a:pt x="468415" y="17417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952456" y="1413585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17090" y="4979631"/>
            <a:ext cx="5173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게임공학과 </a:t>
            </a:r>
            <a:r>
              <a: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2018180039 </a:t>
            </a:r>
          </a:p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정진선</a:t>
            </a:r>
            <a:endParaRPr lang="en-US" altLang="ko-KR" sz="2800" b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746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1.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게임 컨셉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E07085-43B0-4BD7-B2CA-3AED4465FC62}"/>
              </a:ext>
            </a:extLst>
          </p:cNvPr>
          <p:cNvSpPr/>
          <p:nvPr/>
        </p:nvSpPr>
        <p:spPr>
          <a:xfrm>
            <a:off x="663730" y="1762486"/>
            <a:ext cx="6458332" cy="333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지하세계로 가요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키보드 입력으로 간단한 액션을 구현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게임 스테이지 클리어 형식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종스크롤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 descr="음식이(가) 표시된 사진&#10;&#10;자동 생성된 설명">
            <a:extLst>
              <a:ext uri="{FF2B5EF4-FFF2-40B4-BE49-F238E27FC236}">
                <a16:creationId xmlns:a16="http://schemas.microsoft.com/office/drawing/2014/main" id="{602473ED-8FC8-4F84-BA16-E03ABDDDB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43505"/>
          <a:stretch/>
        </p:blipFill>
        <p:spPr>
          <a:xfrm>
            <a:off x="6994584" y="1793632"/>
            <a:ext cx="4243993" cy="39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7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2800" b="1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개발 범위</a:t>
            </a:r>
            <a:endParaRPr lang="en-US" altLang="ko-KR" sz="2800" b="1" i="1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aphicFrame>
        <p:nvGraphicFramePr>
          <p:cNvPr id="31" name="표 12">
            <a:extLst>
              <a:ext uri="{FF2B5EF4-FFF2-40B4-BE49-F238E27FC236}">
                <a16:creationId xmlns:a16="http://schemas.microsoft.com/office/drawing/2014/main" id="{E627F3C1-0C1F-4599-8C85-59D7EC7E4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10166"/>
              </p:ext>
            </p:extLst>
          </p:nvPr>
        </p:nvGraphicFramePr>
        <p:xfrm>
          <a:off x="923098" y="712820"/>
          <a:ext cx="10464029" cy="5516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31117">
                  <a:extLst>
                    <a:ext uri="{9D8B030D-6E8A-4147-A177-3AD203B41FA5}">
                      <a16:colId xmlns:a16="http://schemas.microsoft.com/office/drawing/2014/main" val="287817291"/>
                    </a:ext>
                  </a:extLst>
                </a:gridCol>
                <a:gridCol w="8432912">
                  <a:extLst>
                    <a:ext uri="{9D8B030D-6E8A-4147-A177-3AD203B41FA5}">
                      <a16:colId xmlns:a16="http://schemas.microsoft.com/office/drawing/2014/main" val="3346930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최소범위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44487"/>
                  </a:ext>
                </a:extLst>
              </a:tr>
              <a:tr h="2056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/>
                        <a:t>- </a:t>
                      </a:r>
                      <a:r>
                        <a:rPr lang="ko-KR" altLang="en-US" sz="2200" b="1" dirty="0"/>
                        <a:t>키보드 키 </a:t>
                      </a:r>
                      <a:r>
                        <a:rPr lang="ko-KR" altLang="en-US" sz="2200" b="1" dirty="0" err="1"/>
                        <a:t>하좌우</a:t>
                      </a:r>
                      <a:r>
                        <a:rPr lang="ko-KR" altLang="en-US" sz="2200" b="1" dirty="0"/>
                        <a:t> </a:t>
                      </a:r>
                      <a:r>
                        <a:rPr lang="en-US" altLang="ko-KR" sz="2200" b="1" dirty="0"/>
                        <a:t>(3</a:t>
                      </a:r>
                      <a:r>
                        <a:rPr lang="ko-KR" altLang="en-US" sz="2200" b="1" dirty="0"/>
                        <a:t>방향</a:t>
                      </a:r>
                      <a:r>
                        <a:rPr lang="en-US" altLang="ko-KR" sz="2200" b="1" dirty="0"/>
                        <a:t>)</a:t>
                      </a:r>
                    </a:p>
                    <a:p>
                      <a:pPr latinLnBrk="1"/>
                      <a:r>
                        <a:rPr lang="ko-KR" altLang="en-US" sz="2200" b="0" dirty="0"/>
                        <a:t>내려가기만 하고 올라가기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키 </a:t>
                      </a:r>
                      <a:r>
                        <a:rPr lang="ko-KR" altLang="en-US" sz="2200" b="1" dirty="0" err="1">
                          <a:solidFill>
                            <a:srgbClr val="FF0000"/>
                          </a:solidFill>
                        </a:rPr>
                        <a:t>입력시</a:t>
                      </a:r>
                      <a:r>
                        <a:rPr lang="ko-KR" altLang="en-US" sz="2200" b="1" dirty="0">
                          <a:solidFill>
                            <a:srgbClr val="FF0000"/>
                          </a:solidFill>
                        </a:rPr>
                        <a:t> 스킬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/>
                        <a:t>- </a:t>
                      </a:r>
                      <a:r>
                        <a:rPr lang="ko-KR" altLang="en-US" sz="2200" b="1" dirty="0"/>
                        <a:t>스테이지 </a:t>
                      </a:r>
                      <a:r>
                        <a:rPr lang="en-US" altLang="ko-KR" sz="2200" b="1" dirty="0"/>
                        <a:t>2</a:t>
                      </a:r>
                      <a:r>
                        <a:rPr lang="ko-KR" altLang="en-US" sz="2200" b="1" dirty="0"/>
                        <a:t>개 </a:t>
                      </a:r>
                      <a:r>
                        <a:rPr lang="en-US" altLang="ko-KR" sz="2200" b="1" dirty="0"/>
                        <a:t>(</a:t>
                      </a:r>
                      <a:r>
                        <a:rPr lang="ko-KR" altLang="en-US" sz="2200" b="1" dirty="0"/>
                        <a:t>지하 </a:t>
                      </a:r>
                      <a:r>
                        <a:rPr lang="en-US" altLang="ko-KR" sz="2200" b="1" dirty="0"/>
                        <a:t>1</a:t>
                      </a:r>
                      <a:r>
                        <a:rPr lang="ko-KR" altLang="en-US" sz="2200" b="1" dirty="0"/>
                        <a:t>층</a:t>
                      </a:r>
                      <a:r>
                        <a:rPr lang="en-US" altLang="ko-KR" sz="2200" b="1" dirty="0"/>
                        <a:t>, 2</a:t>
                      </a:r>
                      <a:r>
                        <a:rPr lang="ko-KR" altLang="en-US" sz="2200" b="1" dirty="0"/>
                        <a:t>층</a:t>
                      </a:r>
                      <a:r>
                        <a:rPr lang="en-US" altLang="ko-KR" sz="2200" b="1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200" b="1" dirty="0"/>
                        <a:t>부술 수 있는 흙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부서지지 않는 흙 두 가지 경우로 맵 구성</a:t>
                      </a:r>
                      <a:endParaRPr lang="en-US" altLang="ko-KR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0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>
                          <a:solidFill>
                            <a:srgbClr val="FF0000"/>
                          </a:solidFill>
                        </a:rPr>
                        <a:t>적 </a:t>
                      </a:r>
                      <a:r>
                        <a:rPr lang="en-US" altLang="ko-KR" sz="2200" b="0" dirty="0">
                          <a:solidFill>
                            <a:srgbClr val="FF0000"/>
                          </a:solidFill>
                        </a:rPr>
                        <a:t>AI</a:t>
                      </a:r>
                      <a:endParaRPr lang="ko-KR" altLang="en-US" sz="22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 dirty="0"/>
                        <a:t>일정 범위 내에 있는 주인공 공격</a:t>
                      </a:r>
                      <a:endParaRPr lang="en-US" altLang="ko-KR" sz="2200" b="1" dirty="0"/>
                    </a:p>
                    <a:p>
                      <a:pPr latinLnBrk="1"/>
                      <a:r>
                        <a:rPr lang="ko-KR" altLang="en-US" sz="2200" b="0" dirty="0"/>
                        <a:t>적</a:t>
                      </a:r>
                      <a:r>
                        <a:rPr lang="en-US" altLang="ko-KR" sz="2200" b="0" dirty="0"/>
                        <a:t>1) </a:t>
                      </a:r>
                      <a:r>
                        <a:rPr lang="ko-KR" altLang="en-US" sz="2200" b="0" dirty="0"/>
                        <a:t>근거리 공격</a:t>
                      </a:r>
                      <a:endParaRPr lang="en-US" altLang="ko-KR" sz="2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8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 dirty="0"/>
                        <a:t>스테이지를 깰수록 난이도 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6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1" dirty="0"/>
                        <a:t>-  </a:t>
                      </a:r>
                      <a:r>
                        <a:rPr lang="ko-KR" altLang="en-US" sz="2200" b="1" dirty="0" err="1"/>
                        <a:t>피격시</a:t>
                      </a:r>
                      <a:r>
                        <a:rPr lang="ko-KR" altLang="en-US" sz="2200" b="1" dirty="0"/>
                        <a:t> 체력 감소</a:t>
                      </a:r>
                      <a:endParaRPr lang="en-US" altLang="ko-KR" sz="2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/>
                        <a:t>- </a:t>
                      </a:r>
                      <a:r>
                        <a:rPr lang="ko-KR" altLang="en-US" sz="2200" b="1" dirty="0" err="1"/>
                        <a:t>스케이지와</a:t>
                      </a:r>
                      <a:r>
                        <a:rPr lang="ko-KR" altLang="en-US" sz="2200" b="1" dirty="0"/>
                        <a:t> 스테이지 사이 마을 상점에서 되팔기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구매 기능</a:t>
                      </a:r>
                      <a:endParaRPr lang="en-US" altLang="ko-KR" sz="22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dirty="0"/>
                        <a:t>- </a:t>
                      </a:r>
                      <a:r>
                        <a:rPr lang="ko-KR" altLang="en-US" sz="2200" b="1" dirty="0"/>
                        <a:t>장비 </a:t>
                      </a:r>
                      <a:r>
                        <a:rPr lang="ko-KR" altLang="en-US" sz="2200" b="1" dirty="0" err="1"/>
                        <a:t>구매시</a:t>
                      </a:r>
                      <a:r>
                        <a:rPr lang="ko-KR" altLang="en-US" sz="2200" b="1" dirty="0"/>
                        <a:t> 공격력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 err="1"/>
                        <a:t>채굴력</a:t>
                      </a:r>
                      <a:r>
                        <a:rPr lang="ko-KR" altLang="en-US" sz="2200" b="1" dirty="0"/>
                        <a:t> 증가</a:t>
                      </a:r>
                      <a:endParaRPr lang="en-US" altLang="ko-KR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5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 dirty="0"/>
                        <a:t>흙 파기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공격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적군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피격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사격 약 </a:t>
                      </a:r>
                      <a:r>
                        <a:rPr lang="en-US" altLang="ko-KR" sz="2200" b="1" dirty="0"/>
                        <a:t>5</a:t>
                      </a:r>
                      <a:r>
                        <a:rPr lang="ko-KR" altLang="en-US" sz="2200" b="1" dirty="0"/>
                        <a:t>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1" dirty="0"/>
                        <a:t>달리기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 err="1"/>
                        <a:t>흙파기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채굴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ko-KR" altLang="en-US" sz="2200" b="1" dirty="0"/>
                        <a:t>공격</a:t>
                      </a:r>
                      <a:r>
                        <a:rPr lang="en-US" altLang="ko-KR" sz="2200" b="1" dirty="0"/>
                        <a:t>, </a:t>
                      </a:r>
                      <a:r>
                        <a:rPr lang="en-US" altLang="ko-KR" sz="2200" b="1" dirty="0" err="1"/>
                        <a:t>npc</a:t>
                      </a:r>
                      <a:r>
                        <a:rPr lang="ko-KR" altLang="en-US" sz="2200" b="1" dirty="0"/>
                        <a:t>모션 약 </a:t>
                      </a:r>
                      <a:r>
                        <a:rPr lang="en-US" altLang="ko-KR" sz="2200" b="1" dirty="0"/>
                        <a:t>5</a:t>
                      </a:r>
                      <a:r>
                        <a:rPr lang="ko-KR" altLang="en-US" sz="2200" b="1" dirty="0"/>
                        <a:t>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3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개발 상황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93D63B5F-A3E2-4AA2-972E-6744D405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976600"/>
              </p:ext>
            </p:extLst>
          </p:nvPr>
        </p:nvGraphicFramePr>
        <p:xfrm>
          <a:off x="826694" y="605521"/>
          <a:ext cx="10497257" cy="59283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30656">
                  <a:extLst>
                    <a:ext uri="{9D8B030D-6E8A-4147-A177-3AD203B41FA5}">
                      <a16:colId xmlns:a16="http://schemas.microsoft.com/office/drawing/2014/main" val="2205934177"/>
                    </a:ext>
                  </a:extLst>
                </a:gridCol>
                <a:gridCol w="1200501">
                  <a:extLst>
                    <a:ext uri="{9D8B030D-6E8A-4147-A177-3AD203B41FA5}">
                      <a16:colId xmlns:a16="http://schemas.microsoft.com/office/drawing/2014/main" val="3433767016"/>
                    </a:ext>
                  </a:extLst>
                </a:gridCol>
                <a:gridCol w="8466100">
                  <a:extLst>
                    <a:ext uri="{9D8B030D-6E8A-4147-A177-3AD203B41FA5}">
                      <a16:colId xmlns:a16="http://schemas.microsoft.com/office/drawing/2014/main" val="508267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270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리소스 수집 및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404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/>
                        <a:t>(100%) </a:t>
                      </a:r>
                      <a:r>
                        <a:rPr lang="ko-KR" altLang="en-US" b="1" dirty="0"/>
                        <a:t>리소스 수집 및 제작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611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주인공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흙 부시는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25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/>
                        <a:t>(100%) </a:t>
                      </a:r>
                      <a:r>
                        <a:rPr lang="ko-KR" altLang="en-US" b="1" dirty="0"/>
                        <a:t>이동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공격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흙 부시는 기능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43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몬스터 구현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주인공과 범위 체크하여 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이동모션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바닥과의 충돌체크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32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/>
                        <a:t>(100%) </a:t>
                      </a:r>
                      <a:r>
                        <a:rPr lang="ko-KR" altLang="en-US" b="1" dirty="0"/>
                        <a:t>몬스터 구현 완료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바닥 충돌체크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495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스테이지 클리어 시 상점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상점에서 되팔기와 구매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234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/>
                        <a:t>(50%)</a:t>
                      </a:r>
                      <a:r>
                        <a:rPr lang="ko-KR" altLang="en-US" b="1" dirty="0"/>
                        <a:t> 상점 구현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441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맵 구성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스타트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게임오버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체크 및 중간점검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87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b="1" dirty="0"/>
                        <a:t>(50%) </a:t>
                      </a:r>
                      <a:r>
                        <a:rPr lang="ko-KR" altLang="en-US" b="1" dirty="0"/>
                        <a:t>맵 구성 체크 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4" algn="l"/>
                      <a:r>
                        <a:rPr lang="ko-KR" altLang="en-US" dirty="0"/>
                        <a:t>광석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채굴 기능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장비에 따른 공격력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채굴력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4" algn="l" latinLnBrk="1"/>
                      <a:r>
                        <a:rPr lang="ko-KR" altLang="en-US" dirty="0" err="1"/>
                        <a:t>맵스크롤링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오브젝트 좌표처리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9575"/>
                  </a:ext>
                </a:extLst>
              </a:tr>
              <a:tr h="31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4" algn="l" latinLnBrk="1"/>
                      <a:r>
                        <a:rPr lang="ko-KR" altLang="en-US" dirty="0"/>
                        <a:t>몬스터 체력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주인공 체력 게이지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피격 모션 구현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2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4" algn="l" latinLnBrk="1"/>
                      <a:r>
                        <a:rPr lang="ko-KR" altLang="en-US" dirty="0"/>
                        <a:t>사운드 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밸런스 조정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73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4" algn="l"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3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C1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359127" y="546098"/>
            <a:ext cx="11402877" cy="6110515"/>
          </a:xfrm>
          <a:custGeom>
            <a:avLst/>
            <a:gdLst>
              <a:gd name="connsiteX0" fmla="*/ 11126307 w 11126307"/>
              <a:gd name="connsiteY0" fmla="*/ 0 h 6110515"/>
              <a:gd name="connsiteX1" fmla="*/ 10994544 w 11126307"/>
              <a:gd name="connsiteY1" fmla="*/ 5308402 h 6110515"/>
              <a:gd name="connsiteX2" fmla="*/ 10990738 w 11126307"/>
              <a:gd name="connsiteY2" fmla="*/ 5520072 h 6110515"/>
              <a:gd name="connsiteX3" fmla="*/ 10719908 w 11126307"/>
              <a:gd name="connsiteY3" fmla="*/ 5778005 h 6110515"/>
              <a:gd name="connsiteX4" fmla="*/ 10581363 w 11126307"/>
              <a:gd name="connsiteY4" fmla="*/ 5916550 h 6110515"/>
              <a:gd name="connsiteX5" fmla="*/ 10503808 w 11126307"/>
              <a:gd name="connsiteY5" fmla="*/ 6055041 h 6110515"/>
              <a:gd name="connsiteX6" fmla="*/ 255107 w 11126307"/>
              <a:gd name="connsiteY6" fmla="*/ 6110515 h 6110515"/>
              <a:gd name="connsiteX7" fmla="*/ 226078 w 11126307"/>
              <a:gd name="connsiteY7" fmla="*/ 43543 h 6110515"/>
              <a:gd name="connsiteX8" fmla="*/ 11126307 w 11126307"/>
              <a:gd name="connsiteY8" fmla="*/ 0 h 6110515"/>
              <a:gd name="connsiteX0" fmla="*/ 11580892 w 11580892"/>
              <a:gd name="connsiteY0" fmla="*/ 0 h 6313715"/>
              <a:gd name="connsiteX1" fmla="*/ 11449129 w 11580892"/>
              <a:gd name="connsiteY1" fmla="*/ 5308402 h 6313715"/>
              <a:gd name="connsiteX2" fmla="*/ 11445323 w 11580892"/>
              <a:gd name="connsiteY2" fmla="*/ 5520072 h 6313715"/>
              <a:gd name="connsiteX3" fmla="*/ 11174493 w 11580892"/>
              <a:gd name="connsiteY3" fmla="*/ 5778005 h 6313715"/>
              <a:gd name="connsiteX4" fmla="*/ 11035948 w 11580892"/>
              <a:gd name="connsiteY4" fmla="*/ 5916550 h 6313715"/>
              <a:gd name="connsiteX5" fmla="*/ 10958393 w 11580892"/>
              <a:gd name="connsiteY5" fmla="*/ 6055041 h 6313715"/>
              <a:gd name="connsiteX6" fmla="*/ 87392 w 11580892"/>
              <a:gd name="connsiteY6" fmla="*/ 6313715 h 6313715"/>
              <a:gd name="connsiteX7" fmla="*/ 680663 w 11580892"/>
              <a:gd name="connsiteY7" fmla="*/ 43543 h 6313715"/>
              <a:gd name="connsiteX8" fmla="*/ 11580892 w 11580892"/>
              <a:gd name="connsiteY8" fmla="*/ 0 h 6313715"/>
              <a:gd name="connsiteX0" fmla="*/ 11493500 w 11493500"/>
              <a:gd name="connsiteY0" fmla="*/ 0 h 6313715"/>
              <a:gd name="connsiteX1" fmla="*/ 11361737 w 11493500"/>
              <a:gd name="connsiteY1" fmla="*/ 5308402 h 6313715"/>
              <a:gd name="connsiteX2" fmla="*/ 11357931 w 11493500"/>
              <a:gd name="connsiteY2" fmla="*/ 5520072 h 6313715"/>
              <a:gd name="connsiteX3" fmla="*/ 11087101 w 11493500"/>
              <a:gd name="connsiteY3" fmla="*/ 5778005 h 6313715"/>
              <a:gd name="connsiteX4" fmla="*/ 10948556 w 11493500"/>
              <a:gd name="connsiteY4" fmla="*/ 5916550 h 6313715"/>
              <a:gd name="connsiteX5" fmla="*/ 10871001 w 11493500"/>
              <a:gd name="connsiteY5" fmla="*/ 6055041 h 6313715"/>
              <a:gd name="connsiteX6" fmla="*/ 0 w 11493500"/>
              <a:gd name="connsiteY6" fmla="*/ 6313715 h 6313715"/>
              <a:gd name="connsiteX7" fmla="*/ 593271 w 11493500"/>
              <a:gd name="connsiteY7" fmla="*/ 43543 h 6313715"/>
              <a:gd name="connsiteX8" fmla="*/ 11493500 w 11493500"/>
              <a:gd name="connsiteY8" fmla="*/ 0 h 6313715"/>
              <a:gd name="connsiteX0" fmla="*/ 11290300 w 11290300"/>
              <a:gd name="connsiteY0" fmla="*/ 0 h 6110515"/>
              <a:gd name="connsiteX1" fmla="*/ 11158537 w 11290300"/>
              <a:gd name="connsiteY1" fmla="*/ 5308402 h 6110515"/>
              <a:gd name="connsiteX2" fmla="*/ 11154731 w 11290300"/>
              <a:gd name="connsiteY2" fmla="*/ 5520072 h 6110515"/>
              <a:gd name="connsiteX3" fmla="*/ 10883901 w 11290300"/>
              <a:gd name="connsiteY3" fmla="*/ 5778005 h 6110515"/>
              <a:gd name="connsiteX4" fmla="*/ 10745356 w 11290300"/>
              <a:gd name="connsiteY4" fmla="*/ 5916550 h 6110515"/>
              <a:gd name="connsiteX5" fmla="*/ 10667801 w 11290300"/>
              <a:gd name="connsiteY5" fmla="*/ 6055041 h 6110515"/>
              <a:gd name="connsiteX6" fmla="*/ 0 w 11290300"/>
              <a:gd name="connsiteY6" fmla="*/ 6110515 h 6110515"/>
              <a:gd name="connsiteX7" fmla="*/ 390071 w 11290300"/>
              <a:gd name="connsiteY7" fmla="*/ 43543 h 6110515"/>
              <a:gd name="connsiteX8" fmla="*/ 11290300 w 11290300"/>
              <a:gd name="connsiteY8" fmla="*/ 0 h 6110515"/>
              <a:gd name="connsiteX0" fmla="*/ 11353900 w 11353900"/>
              <a:gd name="connsiteY0" fmla="*/ 0 h 6110515"/>
              <a:gd name="connsiteX1" fmla="*/ 11222137 w 11353900"/>
              <a:gd name="connsiteY1" fmla="*/ 5308402 h 6110515"/>
              <a:gd name="connsiteX2" fmla="*/ 11218331 w 11353900"/>
              <a:gd name="connsiteY2" fmla="*/ 5520072 h 6110515"/>
              <a:gd name="connsiteX3" fmla="*/ 10947501 w 11353900"/>
              <a:gd name="connsiteY3" fmla="*/ 5778005 h 6110515"/>
              <a:gd name="connsiteX4" fmla="*/ 10808956 w 11353900"/>
              <a:gd name="connsiteY4" fmla="*/ 5916550 h 6110515"/>
              <a:gd name="connsiteX5" fmla="*/ 10731401 w 11353900"/>
              <a:gd name="connsiteY5" fmla="*/ 6055041 h 6110515"/>
              <a:gd name="connsiteX6" fmla="*/ 63600 w 11353900"/>
              <a:gd name="connsiteY6" fmla="*/ 6110515 h 6110515"/>
              <a:gd name="connsiteX7" fmla="*/ 98071 w 11353900"/>
              <a:gd name="connsiteY7" fmla="*/ 68943 h 6110515"/>
              <a:gd name="connsiteX8" fmla="*/ 11353900 w 11353900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218331 w 11438531"/>
              <a:gd name="connsiteY2" fmla="*/ 552007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0947501 w 11438531"/>
              <a:gd name="connsiteY3" fmla="*/ 577800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0808956 w 11438531"/>
              <a:gd name="connsiteY4" fmla="*/ 591655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25011 w 11438531"/>
              <a:gd name="connsiteY2" fmla="*/ 57029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38531"/>
              <a:gd name="connsiteY0" fmla="*/ 0 h 6110515"/>
              <a:gd name="connsiteX1" fmla="*/ 11438037 w 11438531"/>
              <a:gd name="connsiteY1" fmla="*/ 5232202 h 6110515"/>
              <a:gd name="connsiteX2" fmla="*/ 11347871 w 11438531"/>
              <a:gd name="connsiteY2" fmla="*/ 5588652 h 6110515"/>
              <a:gd name="connsiteX3" fmla="*/ 11138001 w 11438531"/>
              <a:gd name="connsiteY3" fmla="*/ 5884685 h 6110515"/>
              <a:gd name="connsiteX4" fmla="*/ 11098516 w 11438531"/>
              <a:gd name="connsiteY4" fmla="*/ 5969890 h 6110515"/>
              <a:gd name="connsiteX5" fmla="*/ 10731401 w 11438531"/>
              <a:gd name="connsiteY5" fmla="*/ 6055041 h 6110515"/>
              <a:gd name="connsiteX6" fmla="*/ 63600 w 11438531"/>
              <a:gd name="connsiteY6" fmla="*/ 6110515 h 6110515"/>
              <a:gd name="connsiteX7" fmla="*/ 98071 w 11438531"/>
              <a:gd name="connsiteY7" fmla="*/ 68943 h 6110515"/>
              <a:gd name="connsiteX8" fmla="*/ 11353900 w 11438531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47871 w 11461357"/>
              <a:gd name="connsiteY2" fmla="*/ 558865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61357"/>
              <a:gd name="connsiteY0" fmla="*/ 0 h 6110515"/>
              <a:gd name="connsiteX1" fmla="*/ 11460897 w 11461357"/>
              <a:gd name="connsiteY1" fmla="*/ 5445562 h 6110515"/>
              <a:gd name="connsiteX2" fmla="*/ 11325011 w 11461357"/>
              <a:gd name="connsiteY2" fmla="*/ 5672472 h 6110515"/>
              <a:gd name="connsiteX3" fmla="*/ 11138001 w 11461357"/>
              <a:gd name="connsiteY3" fmla="*/ 5884685 h 6110515"/>
              <a:gd name="connsiteX4" fmla="*/ 11098516 w 11461357"/>
              <a:gd name="connsiteY4" fmla="*/ 5969890 h 6110515"/>
              <a:gd name="connsiteX5" fmla="*/ 10731401 w 11461357"/>
              <a:gd name="connsiteY5" fmla="*/ 6055041 h 6110515"/>
              <a:gd name="connsiteX6" fmla="*/ 63600 w 11461357"/>
              <a:gd name="connsiteY6" fmla="*/ 6110515 h 6110515"/>
              <a:gd name="connsiteX7" fmla="*/ 98071 w 11461357"/>
              <a:gd name="connsiteY7" fmla="*/ 68943 h 6110515"/>
              <a:gd name="connsiteX8" fmla="*/ 11353900 w 11461357"/>
              <a:gd name="connsiteY8" fmla="*/ 0 h 6110515"/>
              <a:gd name="connsiteX0" fmla="*/ 11353900 w 11400501"/>
              <a:gd name="connsiteY0" fmla="*/ 0 h 6110515"/>
              <a:gd name="connsiteX1" fmla="*/ 11399937 w 11400501"/>
              <a:gd name="connsiteY1" fmla="*/ 5537002 h 6110515"/>
              <a:gd name="connsiteX2" fmla="*/ 11325011 w 11400501"/>
              <a:gd name="connsiteY2" fmla="*/ 5672472 h 6110515"/>
              <a:gd name="connsiteX3" fmla="*/ 11138001 w 11400501"/>
              <a:gd name="connsiteY3" fmla="*/ 5884685 h 6110515"/>
              <a:gd name="connsiteX4" fmla="*/ 11098516 w 11400501"/>
              <a:gd name="connsiteY4" fmla="*/ 5969890 h 6110515"/>
              <a:gd name="connsiteX5" fmla="*/ 10731401 w 11400501"/>
              <a:gd name="connsiteY5" fmla="*/ 6055041 h 6110515"/>
              <a:gd name="connsiteX6" fmla="*/ 63600 w 11400501"/>
              <a:gd name="connsiteY6" fmla="*/ 6110515 h 6110515"/>
              <a:gd name="connsiteX7" fmla="*/ 98071 w 11400501"/>
              <a:gd name="connsiteY7" fmla="*/ 68943 h 6110515"/>
              <a:gd name="connsiteX8" fmla="*/ 11353900 w 11400501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325011 w 11402877"/>
              <a:gd name="connsiteY2" fmla="*/ 5672472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38001 w 11402877"/>
              <a:gd name="connsiteY3" fmla="*/ 5884685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98516 w 11402877"/>
              <a:gd name="connsiteY4" fmla="*/ 5969890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731401 w 11402877"/>
              <a:gd name="connsiteY5" fmla="*/ 605504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  <a:gd name="connsiteX0" fmla="*/ 11353900 w 11402877"/>
              <a:gd name="connsiteY0" fmla="*/ 0 h 6110515"/>
              <a:gd name="connsiteX1" fmla="*/ 11402318 w 11402877"/>
              <a:gd name="connsiteY1" fmla="*/ 5425083 h 6110515"/>
              <a:gd name="connsiteX2" fmla="*/ 11298817 w 11402877"/>
              <a:gd name="connsiteY2" fmla="*/ 5629610 h 6110515"/>
              <a:gd name="connsiteX3" fmla="*/ 11154670 w 11402877"/>
              <a:gd name="connsiteY3" fmla="*/ 5772767 h 6110515"/>
              <a:gd name="connsiteX4" fmla="*/ 11072322 w 11402877"/>
              <a:gd name="connsiteY4" fmla="*/ 5819871 h 6110515"/>
              <a:gd name="connsiteX5" fmla="*/ 10886182 w 11402877"/>
              <a:gd name="connsiteY5" fmla="*/ 6035991 h 6110515"/>
              <a:gd name="connsiteX6" fmla="*/ 63600 w 11402877"/>
              <a:gd name="connsiteY6" fmla="*/ 6110515 h 6110515"/>
              <a:gd name="connsiteX7" fmla="*/ 98071 w 11402877"/>
              <a:gd name="connsiteY7" fmla="*/ 68943 h 6110515"/>
              <a:gd name="connsiteX8" fmla="*/ 11353900 w 11402877"/>
              <a:gd name="connsiteY8" fmla="*/ 0 h 611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02877" h="6110515">
                <a:moveTo>
                  <a:pt x="11353900" y="0"/>
                </a:moveTo>
                <a:cubicBezTo>
                  <a:pt x="11150700" y="2032000"/>
                  <a:pt x="11416606" y="3713956"/>
                  <a:pt x="11402318" y="5425083"/>
                </a:cubicBezTo>
                <a:cubicBezTo>
                  <a:pt x="11401049" y="5495640"/>
                  <a:pt x="11300086" y="5559053"/>
                  <a:pt x="11298817" y="5629610"/>
                </a:cubicBezTo>
                <a:lnTo>
                  <a:pt x="11154670" y="5772767"/>
                </a:lnTo>
                <a:lnTo>
                  <a:pt x="11072322" y="5819871"/>
                </a:lnTo>
                <a:lnTo>
                  <a:pt x="10886182" y="6035991"/>
                </a:lnTo>
                <a:lnTo>
                  <a:pt x="63600" y="6110515"/>
                </a:lnTo>
                <a:cubicBezTo>
                  <a:pt x="419200" y="4399039"/>
                  <a:pt x="-235757" y="3344334"/>
                  <a:pt x="98071" y="68943"/>
                </a:cubicBezTo>
                <a:cubicBezTo>
                  <a:pt x="3731481" y="54429"/>
                  <a:pt x="6994775" y="246742"/>
                  <a:pt x="1135390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1291213" y="5834016"/>
            <a:ext cx="468415" cy="676894"/>
          </a:xfrm>
          <a:custGeom>
            <a:avLst/>
            <a:gdLst>
              <a:gd name="connsiteX0" fmla="*/ 449942 w 449942"/>
              <a:gd name="connsiteY0" fmla="*/ 174171 h 769257"/>
              <a:gd name="connsiteX1" fmla="*/ 174171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49942 w 449942"/>
              <a:gd name="connsiteY0" fmla="*/ 174171 h 769257"/>
              <a:gd name="connsiteX1" fmla="*/ 127989 w 449942"/>
              <a:gd name="connsiteY1" fmla="*/ 0 h 769257"/>
              <a:gd name="connsiteX2" fmla="*/ 0 w 449942"/>
              <a:gd name="connsiteY2" fmla="*/ 769257 h 769257"/>
              <a:gd name="connsiteX3" fmla="*/ 449942 w 449942"/>
              <a:gd name="connsiteY3" fmla="*/ 174171 h 769257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  <a:gd name="connsiteX0" fmla="*/ 468415 w 468415"/>
              <a:gd name="connsiteY0" fmla="*/ 174171 h 779900"/>
              <a:gd name="connsiteX1" fmla="*/ 146462 w 468415"/>
              <a:gd name="connsiteY1" fmla="*/ 0 h 779900"/>
              <a:gd name="connsiteX2" fmla="*/ 0 w 468415"/>
              <a:gd name="connsiteY2" fmla="*/ 779900 h 779900"/>
              <a:gd name="connsiteX3" fmla="*/ 468415 w 468415"/>
              <a:gd name="connsiteY3" fmla="*/ 174171 h 77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415" h="779900">
                <a:moveTo>
                  <a:pt x="468415" y="174171"/>
                </a:moveTo>
                <a:lnTo>
                  <a:pt x="146462" y="0"/>
                </a:lnTo>
                <a:cubicBezTo>
                  <a:pt x="153059" y="249326"/>
                  <a:pt x="95002" y="413514"/>
                  <a:pt x="0" y="779900"/>
                </a:cubicBezTo>
                <a:cubicBezTo>
                  <a:pt x="156138" y="577990"/>
                  <a:pt x="367696" y="546352"/>
                  <a:pt x="468415" y="17417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3372" y="422173"/>
            <a:ext cx="446645" cy="392619"/>
            <a:chOff x="603372" y="422173"/>
            <a:chExt cx="446645" cy="392619"/>
          </a:xfrm>
        </p:grpSpPr>
        <p:sp>
          <p:nvSpPr>
            <p:cNvPr id="9" name="타원 8"/>
            <p:cNvSpPr/>
            <p:nvPr/>
          </p:nvSpPr>
          <p:spPr>
            <a:xfrm rot="538695">
              <a:off x="674568" y="754835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이등변 삼각형 7"/>
            <p:cNvSpPr/>
            <p:nvPr/>
          </p:nvSpPr>
          <p:spPr>
            <a:xfrm rot="908004" flipV="1">
              <a:off x="685978" y="558339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 rot="538695">
              <a:off x="603372" y="422173"/>
              <a:ext cx="446645" cy="22497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359249" y="332189"/>
            <a:ext cx="446645" cy="404586"/>
            <a:chOff x="11359249" y="332189"/>
            <a:chExt cx="446645" cy="404586"/>
          </a:xfrm>
        </p:grpSpPr>
        <p:sp>
          <p:nvSpPr>
            <p:cNvPr id="10" name="타원 9"/>
            <p:cNvSpPr/>
            <p:nvPr/>
          </p:nvSpPr>
          <p:spPr>
            <a:xfrm rot="257603">
              <a:off x="11466340" y="676818"/>
              <a:ext cx="160499" cy="599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이등변 삼각형 10"/>
            <p:cNvSpPr/>
            <p:nvPr/>
          </p:nvSpPr>
          <p:spPr>
            <a:xfrm rot="284075" flipV="1">
              <a:off x="11460235" y="472952"/>
              <a:ext cx="207730" cy="19803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92300">
              <a:off x="11359249" y="332189"/>
              <a:ext cx="446645" cy="22497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4E2E78-9269-401E-8848-15CE0E8523D9}"/>
              </a:ext>
            </a:extLst>
          </p:cNvPr>
          <p:cNvSpPr/>
          <p:nvPr/>
        </p:nvSpPr>
        <p:spPr>
          <a:xfrm>
            <a:off x="3539114" y="61023"/>
            <a:ext cx="51736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</a:t>
            </a:r>
            <a:r>
              <a:rPr kumimoji="0" lang="en-US" altLang="ko-KR" sz="20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. </a:t>
            </a:r>
            <a:r>
              <a:rPr kumimoji="0" lang="en-US" altLang="ko-KR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Github</a:t>
            </a:r>
            <a:r>
              <a:rPr kumimoji="0" lang="en-US" altLang="ko-KR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</a:t>
            </a:r>
            <a:r>
              <a:rPr kumimoji="0" lang="ko-KR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커밋</a:t>
            </a:r>
            <a:r>
              <a:rPr kumimoji="0" lang="ko-KR" alt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 통계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8ECAA-0378-4076-9FA1-242DF622218B}"/>
              </a:ext>
            </a:extLst>
          </p:cNvPr>
          <p:cNvSpPr txBox="1"/>
          <p:nvPr/>
        </p:nvSpPr>
        <p:spPr>
          <a:xfrm>
            <a:off x="2400300" y="1214438"/>
            <a:ext cx="5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898B5-BADB-40F7-93E8-48E43D33BF30}"/>
              </a:ext>
            </a:extLst>
          </p:cNvPr>
          <p:cNvSpPr/>
          <p:nvPr/>
        </p:nvSpPr>
        <p:spPr>
          <a:xfrm>
            <a:off x="2954352" y="720946"/>
            <a:ext cx="6212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https://github.com/JS-0125/2DGP/graphs/commit-activity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400ABF-E90D-4E51-99E0-6C740C606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23" t="18447" r="17383" b="7963"/>
          <a:stretch/>
        </p:blipFill>
        <p:spPr>
          <a:xfrm>
            <a:off x="1749170" y="1066118"/>
            <a:ext cx="8693660" cy="5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45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324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rhdiddlwls@naver.com</cp:lastModifiedBy>
  <cp:revision>10</cp:revision>
  <dcterms:created xsi:type="dcterms:W3CDTF">2019-08-09T03:08:34Z</dcterms:created>
  <dcterms:modified xsi:type="dcterms:W3CDTF">2019-10-31T07:57:19Z</dcterms:modified>
</cp:coreProperties>
</file>