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1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141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77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7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7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86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92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889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1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66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14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7699-640A-4764-B1BD-2249E400A4B3}" type="datetimeFigureOut">
              <a:rPr lang="bg-BG" smtClean="0"/>
              <a:t>03.09.2015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886C-6B39-4AF1-9FB8-117E774FAC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0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-Apps-Team-Coffee/Movie-Catalo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viecatalog.net84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165" y="1040130"/>
            <a:ext cx="11075670" cy="4777740"/>
          </a:xfrm>
          <a:prstGeom prst="rect">
            <a:avLst/>
          </a:prstGeom>
          <a:solidFill>
            <a:srgbClr val="BDBBBB">
              <a:alpha val="36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Apps Team "Coffee"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260" y="3429000"/>
            <a:ext cx="9871710" cy="154305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Movie- catalog project defense</a:t>
            </a:r>
          </a:p>
          <a:p>
            <a:pPr algn="r"/>
            <a:r>
              <a:rPr lang="en-US" dirty="0" smtClean="0"/>
              <a:t>04.09.2015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41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670" y="1394460"/>
            <a:ext cx="7818120" cy="3806190"/>
          </a:xfrm>
        </p:spPr>
        <p:txBody>
          <a:bodyPr>
            <a:normAutofit/>
          </a:bodyPr>
          <a:lstStyle/>
          <a:p>
            <a:r>
              <a:rPr lang="en-US" sz="3600" dirty="0"/>
              <a:t>This web SPA </a:t>
            </a:r>
            <a:r>
              <a:rPr lang="en-US" sz="3600" dirty="0" smtClean="0"/>
              <a:t>application developed by team “Coffee” represents a movie catalog, where you can search for movies by title. You can Like/Share each movie on Facebook or add it to cart and buy it. The application supports Login and Signup feature. 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5570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850" y="1585595"/>
            <a:ext cx="5105400" cy="3992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Team “Coffee” members:</a:t>
            </a:r>
          </a:p>
          <a:p>
            <a:pPr lvl="1"/>
            <a:r>
              <a:rPr lang="en-US" dirty="0" smtClean="0"/>
              <a:t>Goran91- </a:t>
            </a:r>
            <a:r>
              <a:rPr lang="bg-BG" dirty="0" smtClean="0"/>
              <a:t>Горан Цветков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htilyanov</a:t>
            </a:r>
            <a:r>
              <a:rPr lang="bg-BG" dirty="0" smtClean="0"/>
              <a:t>- </a:t>
            </a:r>
            <a:r>
              <a:rPr lang="bg-BG" dirty="0"/>
              <a:t>Васил </a:t>
            </a:r>
            <a:r>
              <a:rPr lang="bg-BG" dirty="0" smtClean="0"/>
              <a:t>Щилянов</a:t>
            </a:r>
            <a:endParaRPr lang="en-US" dirty="0" smtClean="0"/>
          </a:p>
          <a:p>
            <a:pPr lvl="1"/>
            <a:r>
              <a:rPr lang="en-US" dirty="0" err="1"/>
              <a:t>suzunov</a:t>
            </a:r>
            <a:r>
              <a:rPr lang="en-US" dirty="0"/>
              <a:t> - </a:t>
            </a:r>
            <a:r>
              <a:rPr lang="bg-BG" dirty="0"/>
              <a:t>Стоян Узунов</a:t>
            </a:r>
          </a:p>
          <a:p>
            <a:pPr lvl="1"/>
            <a:r>
              <a:rPr lang="en-US" dirty="0" err="1"/>
              <a:t>Bizuuu</a:t>
            </a:r>
            <a:r>
              <a:rPr lang="en-US" dirty="0"/>
              <a:t> - </a:t>
            </a:r>
            <a:r>
              <a:rPr lang="bg-BG" dirty="0"/>
              <a:t>Бисер Христов</a:t>
            </a:r>
          </a:p>
          <a:p>
            <a:pPr lvl="1"/>
            <a:r>
              <a:rPr lang="en-US" dirty="0"/>
              <a:t>teodor.mihov.9 - </a:t>
            </a:r>
            <a:r>
              <a:rPr lang="bg-BG" dirty="0"/>
              <a:t>Теодор </a:t>
            </a:r>
            <a:r>
              <a:rPr lang="bg-BG" dirty="0" smtClean="0"/>
              <a:t>Михов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repo: </a:t>
            </a:r>
            <a:r>
              <a:rPr lang="en-US" dirty="0" smtClean="0">
                <a:hlinkClick r:id="rId3"/>
              </a:rPr>
              <a:t>https://github.com/JS-Apps-Team-Coffee/Movie-Catalog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Host server: </a:t>
            </a:r>
            <a:r>
              <a:rPr lang="en-US" dirty="0" smtClean="0">
                <a:hlinkClick r:id="rId4"/>
              </a:rPr>
              <a:t>http://moviecatalog.net84.net/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23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JS Apps Team "Coffee"</vt:lpstr>
      <vt:lpstr>This web SPA application developed by team “Coffee” represents a movie catalog, where you can search for movies by title. You can Like/Share each movie on Facebook or add it to cart and buy it. The application supports Login and Signup feature.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Team "Coffee"</dc:title>
  <dc:creator>Biser Hristov</dc:creator>
  <cp:lastModifiedBy>Biser Hristov</cp:lastModifiedBy>
  <cp:revision>10</cp:revision>
  <dcterms:created xsi:type="dcterms:W3CDTF">2015-09-03T19:31:09Z</dcterms:created>
  <dcterms:modified xsi:type="dcterms:W3CDTF">2015-09-03T23:07:51Z</dcterms:modified>
</cp:coreProperties>
</file>