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 userDrawn="1">
          <p15:clr>
            <a:srgbClr val="A4A3A4"/>
          </p15:clr>
        </p15:guide>
        <p15:guide id="2" pos="7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34"/>
    <a:srgbClr val="595959"/>
    <a:srgbClr val="6B6B6B"/>
    <a:srgbClr val="DA0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90" y="336"/>
      </p:cViewPr>
      <p:guideLst>
        <p:guide orient="horz" pos="4292"/>
        <p:guide pos="7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51832-27DF-EC33-E485-43597CF99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9CF30A-8B23-9618-866F-F8FFA9759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EA023-5CEB-8A57-D352-58526960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B77F-78EC-4B78-8A93-CD3030212594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A7722-F800-88C8-6300-59D190F0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E5C94-DB2B-813C-B86A-E4FEF533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096-C411-4A08-A5A5-6196D8CF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33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A59D6-76E9-B46E-D428-198C35C5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9CB5F2-07C6-6373-D42C-C15D4F55C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23F72-DD02-B88E-FD69-8606EF30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B77F-78EC-4B78-8A93-CD3030212594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EAE8A-22A2-7FE0-4BB7-8972BDEA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34A41-A640-8684-D2AF-24D84D39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096-C411-4A08-A5A5-6196D8CF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53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130F1A-E83B-2655-6A90-47C26673D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9737BF-BA77-B9D4-F39D-0061E031D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608F8-7DB8-F6DE-B937-AB3B7E02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B77F-78EC-4B78-8A93-CD3030212594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C0963-BD28-69E7-E93D-DF9E25A1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DF2DE-BE2B-84B9-9AF8-BC8D6F25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096-C411-4A08-A5A5-6196D8CF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09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2B4FB-F717-29DD-6DDC-ECDD32F8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FD086-04B4-BA6F-C8B2-BAAFC93E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00238-8BD3-B1FD-B9F2-BB28DBB2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B77F-78EC-4B78-8A93-CD3030212594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41E5D-F406-C253-F2BF-8511D0BE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9CA6D-5596-431C-7AEC-D70C0738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096-C411-4A08-A5A5-6196D8CF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3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83C97-963E-1FFD-CF24-3997D9D7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3556FF-DC1F-E71F-FD1F-08B38A9C3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70213-E9F5-A7F9-6CE3-E8014729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B77F-78EC-4B78-8A93-CD3030212594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FE2BA-33DF-AAA7-E4CC-CA2E2C3C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733ED-5EC8-9C46-D127-A41B5A9E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096-C411-4A08-A5A5-6196D8CF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19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7E9EB-5F2C-99FC-425F-899CB8C4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E6335-441C-5621-1871-3AA80EB7C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C0E969-4460-8247-817A-92E19A74E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5ECF1B-47F2-0798-531A-6169A19A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B77F-78EC-4B78-8A93-CD3030212594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3800F5-8B38-CD73-BCC7-463006F0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08D00C-ADD0-392B-E57D-52A7779E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096-C411-4A08-A5A5-6196D8CF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4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10A40-1FC0-2E80-D0D8-64F8D91A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2C900-4428-88BC-F0F2-FF432665D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F01034-27B1-5E15-7FBF-ABD4E6891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3D325-EC0C-92C6-88C0-DC3836C65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246CCF-225D-95FF-08CD-069DA083C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1F80F3-FADA-F544-9BC7-B6944484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B77F-78EC-4B78-8A93-CD3030212594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059346-30C0-1E00-5555-A568E4C0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03FFC9-8614-BC00-8000-E5EFC8F7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096-C411-4A08-A5A5-6196D8CF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18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83EFC-1146-F320-1E11-F27AC151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D7A520-96DE-2A59-3861-405C4136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B77F-78EC-4B78-8A93-CD3030212594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38BEAD-6662-F844-C02E-44745452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6E875B-AD9A-3544-4317-F0F4E1B7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096-C411-4A08-A5A5-6196D8CF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58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F3ED55-84B6-A41A-EC2D-8C6919F5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B77F-78EC-4B78-8A93-CD3030212594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E73A88-2732-0916-9C3D-6E008360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EA20F3-93BB-1DD0-65A7-232E8008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096-C411-4A08-A5A5-6196D8CF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37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B8748-C746-006E-AA91-411F7F9E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08BE9-F200-6F7D-327F-D619CCB70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A02434-0680-C312-57D0-F47C517BA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02F4F4-6129-06C7-80B0-01716AA9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B77F-78EC-4B78-8A93-CD3030212594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C15DA4-EC4C-2C3D-0AF3-3539B9B1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E54F19-1FB8-6DE6-3360-58F79880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096-C411-4A08-A5A5-6196D8CF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0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F5E99-E987-9F10-F962-8F6A981B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D1ACF6-C6E0-E3D9-8B8F-AE3C7D5EB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4B16E6-52F1-E58B-738F-53C8118CB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D67C0C-F34A-FD45-12A8-B7B17AAF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B77F-78EC-4B78-8A93-CD3030212594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AFA784-F36D-B8AB-5C2D-391576AF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AB8370-8A05-65E7-2976-111A6EF4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096-C411-4A08-A5A5-6196D8CF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9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D33F6F-748A-7588-CF84-AD6C797F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5B22F9-3944-F85F-3B80-492C613E8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9B25DF-9AD3-8050-319D-3BCEC72EC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3B77F-78EC-4B78-8A93-CD3030212594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CA448-AFED-3817-2346-490D8815B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A764E-AB8A-7D3D-7C2F-DB8216D05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A096-C411-4A08-A5A5-6196D8CF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00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3E7386-5BCC-F85A-CD9A-A3670ABB4E89}"/>
              </a:ext>
            </a:extLst>
          </p:cNvPr>
          <p:cNvSpPr/>
          <p:nvPr/>
        </p:nvSpPr>
        <p:spPr>
          <a:xfrm>
            <a:off x="1625600" y="3406141"/>
            <a:ext cx="5715000" cy="45719"/>
          </a:xfrm>
          <a:prstGeom prst="rect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DC880-CEBA-EC9A-51FC-A1A7E562EB3F}"/>
              </a:ext>
            </a:extLst>
          </p:cNvPr>
          <p:cNvSpPr txBox="1"/>
          <p:nvPr/>
        </p:nvSpPr>
        <p:spPr>
          <a:xfrm>
            <a:off x="1522738" y="2598282"/>
            <a:ext cx="2595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  <a:cs typeface="Arial" panose="020B0604020202020204" pitchFamily="34" charset="0"/>
              </a:rPr>
              <a:t>Portfolio</a:t>
            </a:r>
            <a:endParaRPr lang="ko-KR" altLang="en-US" sz="4800" dirty="0">
              <a:solidFill>
                <a:schemeClr val="bg1"/>
              </a:solidFill>
              <a:latin typeface="AppleSDGothicNeoEB00" panose="02000503000000000000" pitchFamily="2" charset="-127"/>
              <a:ea typeface="AppleSDGothicNeoEB00" panose="02000503000000000000" pitchFamily="2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615A8A-7DB4-1D54-E92D-75A82E17BD60}"/>
              </a:ext>
            </a:extLst>
          </p:cNvPr>
          <p:cNvSpPr txBox="1"/>
          <p:nvPr/>
        </p:nvSpPr>
        <p:spPr>
          <a:xfrm>
            <a:off x="1522738" y="3478422"/>
            <a:ext cx="4573262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595959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JINSEO CHOI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95959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최진서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3A114A-1C61-4C95-717C-7F080003E14E}"/>
              </a:ext>
            </a:extLst>
          </p:cNvPr>
          <p:cNvSpPr txBox="1"/>
          <p:nvPr/>
        </p:nvSpPr>
        <p:spPr>
          <a:xfrm>
            <a:off x="1522738" y="4584462"/>
            <a:ext cx="45732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595959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2023. 5. 5.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AB5A68-6BDD-B10E-C95E-BB2E1EB39E12}"/>
              </a:ext>
            </a:extLst>
          </p:cNvPr>
          <p:cNvSpPr txBox="1"/>
          <p:nvPr/>
        </p:nvSpPr>
        <p:spPr>
          <a:xfrm>
            <a:off x="1527858" y="2654936"/>
            <a:ext cx="8269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59595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Portfolio</a:t>
            </a:r>
            <a:endParaRPr lang="ko-KR" altLang="en-US" sz="4000" dirty="0">
              <a:solidFill>
                <a:srgbClr val="595959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37B45F-6593-0955-94C3-6A13346AFBDC}"/>
              </a:ext>
            </a:extLst>
          </p:cNvPr>
          <p:cNvSpPr/>
          <p:nvPr/>
        </p:nvSpPr>
        <p:spPr>
          <a:xfrm rot="5400000">
            <a:off x="8541544" y="3207546"/>
            <a:ext cx="6858000" cy="442911"/>
          </a:xfrm>
          <a:prstGeom prst="rect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54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3E7386-5BCC-F85A-CD9A-A3670ABB4E89}"/>
              </a:ext>
            </a:extLst>
          </p:cNvPr>
          <p:cNvSpPr/>
          <p:nvPr/>
        </p:nvSpPr>
        <p:spPr>
          <a:xfrm flipV="1">
            <a:off x="0" y="6477000"/>
            <a:ext cx="12192000" cy="381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DC880-CEBA-EC9A-51FC-A1A7E562EB3F}"/>
              </a:ext>
            </a:extLst>
          </p:cNvPr>
          <p:cNvSpPr txBox="1"/>
          <p:nvPr/>
        </p:nvSpPr>
        <p:spPr>
          <a:xfrm>
            <a:off x="1522738" y="2598282"/>
            <a:ext cx="2595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  <a:cs typeface="Arial" panose="020B0604020202020204" pitchFamily="34" charset="0"/>
              </a:rPr>
              <a:t>Portfolio</a:t>
            </a:r>
            <a:endParaRPr lang="ko-KR" altLang="en-US" sz="4800" dirty="0">
              <a:solidFill>
                <a:schemeClr val="bg1"/>
              </a:solidFill>
              <a:latin typeface="AppleSDGothicNeoEB00" panose="02000503000000000000" pitchFamily="2" charset="-127"/>
              <a:ea typeface="AppleSDGothicNeoEB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92F21E3-273D-F9A9-869E-C3A66CFB60D9}"/>
              </a:ext>
            </a:extLst>
          </p:cNvPr>
          <p:cNvCxnSpPr>
            <a:cxnSpLocks/>
          </p:cNvCxnSpPr>
          <p:nvPr/>
        </p:nvCxnSpPr>
        <p:spPr>
          <a:xfrm>
            <a:off x="501770" y="1571849"/>
            <a:ext cx="11188460" cy="0"/>
          </a:xfrm>
          <a:prstGeom prst="line">
            <a:avLst/>
          </a:prstGeom>
          <a:ln w="38100">
            <a:solidFill>
              <a:srgbClr val="A50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342471-17FE-EFF4-A415-B485B205B7FA}"/>
              </a:ext>
            </a:extLst>
          </p:cNvPr>
          <p:cNvSpPr txBox="1"/>
          <p:nvPr/>
        </p:nvSpPr>
        <p:spPr>
          <a:xfrm>
            <a:off x="501770" y="943089"/>
            <a:ext cx="950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95959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Profile</a:t>
            </a:r>
            <a:endParaRPr lang="ko-KR" altLang="en-US" sz="3200" dirty="0">
              <a:solidFill>
                <a:srgbClr val="595959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EEBD80-4C06-15C5-26EC-AC47C00068DA}"/>
              </a:ext>
            </a:extLst>
          </p:cNvPr>
          <p:cNvSpPr txBox="1"/>
          <p:nvPr/>
        </p:nvSpPr>
        <p:spPr>
          <a:xfrm>
            <a:off x="501770" y="1659820"/>
            <a:ext cx="11188459" cy="15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Education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2016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Experience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429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3E7386-5BCC-F85A-CD9A-A3670ABB4E89}"/>
              </a:ext>
            </a:extLst>
          </p:cNvPr>
          <p:cNvSpPr/>
          <p:nvPr/>
        </p:nvSpPr>
        <p:spPr>
          <a:xfrm flipV="1">
            <a:off x="0" y="6477000"/>
            <a:ext cx="12192000" cy="381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DC880-CEBA-EC9A-51FC-A1A7E562EB3F}"/>
              </a:ext>
            </a:extLst>
          </p:cNvPr>
          <p:cNvSpPr txBox="1"/>
          <p:nvPr/>
        </p:nvSpPr>
        <p:spPr>
          <a:xfrm>
            <a:off x="1522738" y="2598282"/>
            <a:ext cx="2595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  <a:cs typeface="Arial" panose="020B0604020202020204" pitchFamily="34" charset="0"/>
              </a:rPr>
              <a:t>Portfolio</a:t>
            </a:r>
            <a:endParaRPr lang="ko-KR" altLang="en-US" sz="4800" dirty="0">
              <a:solidFill>
                <a:schemeClr val="bg1"/>
              </a:solidFill>
              <a:latin typeface="AppleSDGothicNeoEB00" panose="02000503000000000000" pitchFamily="2" charset="-127"/>
              <a:ea typeface="AppleSDGothicNeoEB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92F21E3-273D-F9A9-869E-C3A66CFB60D9}"/>
              </a:ext>
            </a:extLst>
          </p:cNvPr>
          <p:cNvCxnSpPr>
            <a:cxnSpLocks/>
          </p:cNvCxnSpPr>
          <p:nvPr/>
        </p:nvCxnSpPr>
        <p:spPr>
          <a:xfrm>
            <a:off x="501770" y="1571849"/>
            <a:ext cx="11188460" cy="0"/>
          </a:xfrm>
          <a:prstGeom prst="line">
            <a:avLst/>
          </a:prstGeom>
          <a:ln w="38100">
            <a:solidFill>
              <a:srgbClr val="A50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342471-17FE-EFF4-A415-B485B205B7FA}"/>
              </a:ext>
            </a:extLst>
          </p:cNvPr>
          <p:cNvSpPr txBox="1"/>
          <p:nvPr/>
        </p:nvSpPr>
        <p:spPr>
          <a:xfrm>
            <a:off x="501770" y="943089"/>
            <a:ext cx="950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95959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Tech skills</a:t>
            </a:r>
            <a:endParaRPr lang="ko-KR" altLang="en-US" sz="3200" dirty="0">
              <a:solidFill>
                <a:srgbClr val="595959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EEBD80-4C06-15C5-26EC-AC47C00068DA}"/>
              </a:ext>
            </a:extLst>
          </p:cNvPr>
          <p:cNvSpPr txBox="1"/>
          <p:nvPr/>
        </p:nvSpPr>
        <p:spPr>
          <a:xfrm>
            <a:off x="501770" y="1659820"/>
            <a:ext cx="11188459" cy="15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Education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Experience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87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3E7386-5BCC-F85A-CD9A-A3670ABB4E89}"/>
              </a:ext>
            </a:extLst>
          </p:cNvPr>
          <p:cNvSpPr/>
          <p:nvPr/>
        </p:nvSpPr>
        <p:spPr>
          <a:xfrm flipV="1">
            <a:off x="0" y="6477000"/>
            <a:ext cx="12192000" cy="381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DC880-CEBA-EC9A-51FC-A1A7E562EB3F}"/>
              </a:ext>
            </a:extLst>
          </p:cNvPr>
          <p:cNvSpPr txBox="1"/>
          <p:nvPr/>
        </p:nvSpPr>
        <p:spPr>
          <a:xfrm>
            <a:off x="1522738" y="2598282"/>
            <a:ext cx="2595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  <a:cs typeface="Arial" panose="020B0604020202020204" pitchFamily="34" charset="0"/>
              </a:rPr>
              <a:t>Portfolio</a:t>
            </a:r>
            <a:endParaRPr lang="ko-KR" altLang="en-US" sz="4800" dirty="0">
              <a:solidFill>
                <a:schemeClr val="bg1"/>
              </a:solidFill>
              <a:latin typeface="AppleSDGothicNeoEB00" panose="02000503000000000000" pitchFamily="2" charset="-127"/>
              <a:ea typeface="AppleSDGothicNeoEB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92F21E3-273D-F9A9-869E-C3A66CFB60D9}"/>
              </a:ext>
            </a:extLst>
          </p:cNvPr>
          <p:cNvCxnSpPr>
            <a:cxnSpLocks/>
          </p:cNvCxnSpPr>
          <p:nvPr/>
        </p:nvCxnSpPr>
        <p:spPr>
          <a:xfrm>
            <a:off x="501770" y="1571849"/>
            <a:ext cx="11188460" cy="0"/>
          </a:xfrm>
          <a:prstGeom prst="line">
            <a:avLst/>
          </a:prstGeom>
          <a:ln w="38100">
            <a:solidFill>
              <a:srgbClr val="A50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342471-17FE-EFF4-A415-B485B205B7FA}"/>
              </a:ext>
            </a:extLst>
          </p:cNvPr>
          <p:cNvSpPr txBox="1"/>
          <p:nvPr/>
        </p:nvSpPr>
        <p:spPr>
          <a:xfrm>
            <a:off x="501770" y="943089"/>
            <a:ext cx="950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95959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Research history</a:t>
            </a:r>
            <a:endParaRPr lang="ko-KR" altLang="en-US" sz="3200" dirty="0">
              <a:solidFill>
                <a:srgbClr val="595959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EEBD80-4C06-15C5-26EC-AC47C00068DA}"/>
              </a:ext>
            </a:extLst>
          </p:cNvPr>
          <p:cNvSpPr txBox="1"/>
          <p:nvPr/>
        </p:nvSpPr>
        <p:spPr>
          <a:xfrm>
            <a:off x="501770" y="1659820"/>
            <a:ext cx="11188459" cy="15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Education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Experience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9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28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AppleSDGothicNeoEB00</vt:lpstr>
      <vt:lpstr>AppleSDGothicNeoL00</vt:lpstr>
      <vt:lpstr>LG스마트체2.0 Regular</vt:lpstr>
      <vt:lpstr>LG스마트체2.0 SemiBold</vt:lpstr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최진서</dc:creator>
  <cp:lastModifiedBy>최진서</cp:lastModifiedBy>
  <cp:revision>1</cp:revision>
  <dcterms:created xsi:type="dcterms:W3CDTF">2023-05-03T06:16:05Z</dcterms:created>
  <dcterms:modified xsi:type="dcterms:W3CDTF">2023-05-03T07:41:32Z</dcterms:modified>
</cp:coreProperties>
</file>