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61"/>
  </p:notes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1" r:id="rId11"/>
    <p:sldId id="278" r:id="rId12"/>
    <p:sldId id="279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11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21" r:id="rId42"/>
    <p:sldId id="315" r:id="rId43"/>
    <p:sldId id="322" r:id="rId44"/>
    <p:sldId id="316" r:id="rId45"/>
    <p:sldId id="317" r:id="rId46"/>
    <p:sldId id="318" r:id="rId47"/>
    <p:sldId id="319" r:id="rId48"/>
    <p:sldId id="320" r:id="rId49"/>
    <p:sldId id="302" r:id="rId50"/>
    <p:sldId id="303" r:id="rId51"/>
    <p:sldId id="304" r:id="rId52"/>
    <p:sldId id="305" r:id="rId53"/>
    <p:sldId id="306" r:id="rId54"/>
    <p:sldId id="307" r:id="rId55"/>
    <p:sldId id="314" r:id="rId56"/>
    <p:sldId id="308" r:id="rId57"/>
    <p:sldId id="309" r:id="rId58"/>
    <p:sldId id="310" r:id="rId59"/>
    <p:sldId id="268" r:id="rId60"/>
  </p:sldIdLst>
  <p:sldSz cx="12192000" cy="6858000"/>
  <p:notesSz cx="6858000" cy="9144000"/>
  <p:embeddedFontLst>
    <p:embeddedFont>
      <p:font typeface="lato" panose="020F0502020204030203" pitchFamily="34" charset="0"/>
      <p:regular r:id="rId62"/>
      <p:bold r:id="rId63"/>
      <p:italic r:id="rId64"/>
      <p:boldItalic r:id="rId65"/>
    </p:embeddedFont>
    <p:embeddedFont>
      <p:font typeface="맑은 고딕" panose="020B0503020000020004" pitchFamily="50" charset="-127"/>
      <p:regular r:id="rId66"/>
      <p:bold r:id="rId67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8A8A8"/>
    <a:srgbClr val="0000A8"/>
    <a:srgbClr val="FFFFFF"/>
    <a:srgbClr val="4472C4"/>
    <a:srgbClr val="FFC7B5"/>
    <a:srgbClr val="ED6C47"/>
    <a:srgbClr val="FF8F6B"/>
    <a:srgbClr val="C43E1C"/>
    <a:srgbClr val="124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7412" autoAdjust="0"/>
  </p:normalViewPr>
  <p:slideViewPr>
    <p:cSldViewPr snapToGrid="0" showGuides="1">
      <p:cViewPr varScale="1">
        <p:scale>
          <a:sx n="99" d="100"/>
          <a:sy n="99" d="100"/>
        </p:scale>
        <p:origin x="1200" y="90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Stable </a:t>
            </a:r>
            <a:r>
              <a:rPr lang="ko-KR" altLang="en-US" dirty="0"/>
              <a:t>항목에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7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부팅 </a:t>
            </a:r>
            <a:r>
              <a:rPr lang="en-US" altLang="ko-KR" dirty="0"/>
              <a:t>USB</a:t>
            </a:r>
            <a:r>
              <a:rPr lang="ko-KR" altLang="en-US" dirty="0"/>
              <a:t>를 만들기위해 </a:t>
            </a:r>
            <a:r>
              <a:rPr lang="ko-KR" altLang="en-US" dirty="0" err="1"/>
              <a:t>루퍼스</a:t>
            </a:r>
            <a:r>
              <a:rPr lang="ko-KR" altLang="en-US" dirty="0"/>
              <a:t> 도구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5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Jaeha Shin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nezilla.org/download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bobocomi.tistory.com/42" TargetMode="External"/><Relationship Id="rId2" Type="http://schemas.openxmlformats.org/officeDocument/2006/relationships/hyperlink" Target="https://mepig0505.tistory.com/4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PostView.naver?isHttpsRedirect=true&amp;blogId=debolm74&amp;logNo=220569745489" TargetMode="External"/><Relationship Id="rId4" Type="http://schemas.openxmlformats.org/officeDocument/2006/relationships/hyperlink" Target="http://usinan.blogspot.com/2017/12/clonezilla-backu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fus.ie/k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2218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+mn-ea"/>
              </a:rPr>
              <a:t>Clonezilla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 Guide</a:t>
            </a:r>
            <a:endParaRPr lang="ko-KR" altLang="en-US" sz="36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Jaeha Shin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8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74670" y="517375"/>
            <a:ext cx="4257897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Next-generation Operating Systems Lab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CC424-1A0D-7493-AE83-1E681A6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11BB1-8F01-014C-7B0A-4FD8E9B6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4787E-E523-8937-869D-2284CDEF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64A1F4-CF4B-3BDD-38DF-DEB7D3AB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1559424"/>
            <a:ext cx="6058678" cy="451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9899E8-0088-2A2F-34C3-514F64AF5BE1}"/>
              </a:ext>
            </a:extLst>
          </p:cNvPr>
          <p:cNvSpPr/>
          <p:nvPr/>
        </p:nvSpPr>
        <p:spPr>
          <a:xfrm>
            <a:off x="1571625" y="2979420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483B3-CBCA-C770-3DDE-D05EAD623E98}"/>
              </a:ext>
            </a:extLst>
          </p:cNvPr>
          <p:cNvSpPr/>
          <p:nvPr/>
        </p:nvSpPr>
        <p:spPr>
          <a:xfrm>
            <a:off x="3013075" y="4779645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F2A23-B3B9-F690-6B6B-0200C03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C9951-62AB-6174-AA9E-6CE87200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 레이아웃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12D94-DF02-EB76-FF16-2D4059993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20BE282-0FCF-10F2-B952-370D79F8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4" y="1614197"/>
            <a:ext cx="5665996" cy="418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624544-6C6E-7524-F5CD-F28EE9E2F9F4}"/>
              </a:ext>
            </a:extLst>
          </p:cNvPr>
          <p:cNvSpPr/>
          <p:nvPr/>
        </p:nvSpPr>
        <p:spPr>
          <a:xfrm>
            <a:off x="1557338" y="3384230"/>
            <a:ext cx="157162" cy="193995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24D6B-1936-7CF8-6435-3FA88006AB76}"/>
              </a:ext>
            </a:extLst>
          </p:cNvPr>
          <p:cNvSpPr/>
          <p:nvPr/>
        </p:nvSpPr>
        <p:spPr>
          <a:xfrm>
            <a:off x="2805113" y="3829526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5EB93F-EB2C-AE03-9530-1BE6AD6D9679}"/>
              </a:ext>
            </a:extLst>
          </p:cNvPr>
          <p:cNvSpPr/>
          <p:nvPr/>
        </p:nvSpPr>
        <p:spPr>
          <a:xfrm>
            <a:off x="1363608" y="3384230"/>
            <a:ext cx="193675" cy="236220"/>
          </a:xfrm>
          <a:prstGeom prst="rect">
            <a:avLst/>
          </a:prstGeom>
          <a:solidFill>
            <a:srgbClr val="000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7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D07C0F-0ED0-3946-6113-B51ECAD5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" y="1628775"/>
            <a:ext cx="5588953" cy="41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3F8F16-1D58-E03E-BD41-4DBA02AD8B89}"/>
              </a:ext>
            </a:extLst>
          </p:cNvPr>
          <p:cNvSpPr/>
          <p:nvPr/>
        </p:nvSpPr>
        <p:spPr>
          <a:xfrm>
            <a:off x="1874253" y="3505370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AA8DB4-7E92-8EE4-031A-A9ECA6F62048}"/>
              </a:ext>
            </a:extLst>
          </p:cNvPr>
          <p:cNvSpPr/>
          <p:nvPr/>
        </p:nvSpPr>
        <p:spPr>
          <a:xfrm>
            <a:off x="2194928" y="3892720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8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device-image: </a:t>
            </a:r>
            <a:r>
              <a:rPr lang="ko-KR" altLang="en-US" dirty="0"/>
              <a:t>이미지 백업 및 복원</a:t>
            </a:r>
            <a:endParaRPr lang="en-US" altLang="ko-KR" dirty="0"/>
          </a:p>
          <a:p>
            <a:r>
              <a:rPr lang="en-US" altLang="ko-KR" dirty="0"/>
              <a:t>device-device: </a:t>
            </a:r>
            <a:r>
              <a:rPr lang="ko-KR" altLang="en-US" dirty="0"/>
              <a:t>디스크 복제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AC9809-53B9-F565-A1A5-A39E356B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" y="2324001"/>
            <a:ext cx="5144276" cy="38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6771AB-2A20-E896-74DB-1C1B08ACCA2A}"/>
              </a:ext>
            </a:extLst>
          </p:cNvPr>
          <p:cNvSpPr/>
          <p:nvPr/>
        </p:nvSpPr>
        <p:spPr>
          <a:xfrm>
            <a:off x="857250" y="4144645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CF884-E5BB-0C35-5572-16B529E335FF}"/>
              </a:ext>
            </a:extLst>
          </p:cNvPr>
          <p:cNvSpPr/>
          <p:nvPr/>
        </p:nvSpPr>
        <p:spPr>
          <a:xfrm>
            <a:off x="1676400" y="4946332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67E731-7162-2A88-DDAB-9DCD070B3E1A}"/>
              </a:ext>
            </a:extLst>
          </p:cNvPr>
          <p:cNvSpPr/>
          <p:nvPr/>
        </p:nvSpPr>
        <p:spPr>
          <a:xfrm>
            <a:off x="1050925" y="4155108"/>
            <a:ext cx="3878263" cy="14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디스크에 이미지 파일을 저장 할 것이기 때문에 </a:t>
            </a:r>
            <a:r>
              <a:rPr lang="en-US" altLang="ko-KR" dirty="0" err="1"/>
              <a:t>local_dev</a:t>
            </a:r>
            <a:r>
              <a:rPr lang="en-US" altLang="ko-KR" dirty="0"/>
              <a:t> </a:t>
            </a:r>
            <a:r>
              <a:rPr lang="ko-KR" altLang="en-US" dirty="0"/>
              <a:t>선택 후 </a:t>
            </a:r>
            <a:r>
              <a:rPr lang="en-US" altLang="ko-KR" dirty="0"/>
              <a:t>Enter </a:t>
            </a:r>
            <a:r>
              <a:rPr lang="ko-KR" altLang="en-US" dirty="0"/>
              <a:t>키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679228-D220-3ECE-6E5A-26848CA9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2" y="1588110"/>
            <a:ext cx="5797420" cy="43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C112D0-6B1D-C7C3-BF88-226E85D9E482}"/>
              </a:ext>
            </a:extLst>
          </p:cNvPr>
          <p:cNvSpPr/>
          <p:nvPr/>
        </p:nvSpPr>
        <p:spPr>
          <a:xfrm>
            <a:off x="2260600" y="5762625"/>
            <a:ext cx="193675" cy="1803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디스크 목록 출력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, Ctrl + c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A82044-BF71-F90A-BC04-F57F7FDC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2" y="1554508"/>
            <a:ext cx="6024842" cy="45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3FD84A-E8D5-FA79-F463-C10599079017}"/>
              </a:ext>
            </a:extLst>
          </p:cNvPr>
          <p:cNvSpPr/>
          <p:nvPr/>
        </p:nvSpPr>
        <p:spPr>
          <a:xfrm>
            <a:off x="3803650" y="2870200"/>
            <a:ext cx="193675" cy="1803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백업한 파일을 저장할 디스크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E726E82-BE65-CFBE-462D-7FE4633B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9" y="1576499"/>
            <a:ext cx="6346892" cy="46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120633-F31D-70F8-BC0F-EAE03B4286CE}"/>
              </a:ext>
            </a:extLst>
          </p:cNvPr>
          <p:cNvSpPr/>
          <p:nvPr/>
        </p:nvSpPr>
        <p:spPr>
          <a:xfrm>
            <a:off x="1414780" y="4206240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204959-AAA1-7D5E-2604-520E651FF894}"/>
              </a:ext>
            </a:extLst>
          </p:cNvPr>
          <p:cNvSpPr/>
          <p:nvPr/>
        </p:nvSpPr>
        <p:spPr>
          <a:xfrm>
            <a:off x="2123440" y="4594860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9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백업한 파일을 저장할 폴더 선택</a:t>
            </a:r>
            <a:endParaRPr lang="en-US" altLang="ko-KR" dirty="0"/>
          </a:p>
          <a:p>
            <a:pPr lvl="1"/>
            <a:r>
              <a:rPr lang="ko-KR" altLang="en-US" dirty="0"/>
              <a:t>폴더가 없으면 </a:t>
            </a:r>
            <a:r>
              <a:rPr lang="en-US" altLang="ko-KR" dirty="0" err="1"/>
              <a:t>lost+found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26E297E-1AD5-6002-8692-B710A2BB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9" y="2033753"/>
            <a:ext cx="5536162" cy="410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4EC237-9FEA-E739-6393-5D0EF50EBC1D}"/>
              </a:ext>
            </a:extLst>
          </p:cNvPr>
          <p:cNvSpPr/>
          <p:nvPr/>
        </p:nvSpPr>
        <p:spPr>
          <a:xfrm>
            <a:off x="2032000" y="4083927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BB11E-9418-54E7-D23E-CE268649C796}"/>
              </a:ext>
            </a:extLst>
          </p:cNvPr>
          <p:cNvSpPr/>
          <p:nvPr/>
        </p:nvSpPr>
        <p:spPr>
          <a:xfrm>
            <a:off x="1757680" y="4549140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6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&lt;Done&gt; </a:t>
            </a:r>
            <a:r>
              <a:rPr lang="ko-KR" altLang="en-US" dirty="0"/>
              <a:t>선택 후</a:t>
            </a:r>
            <a:r>
              <a:rPr lang="en-US" altLang="ko-KR" dirty="0"/>
              <a:t>, Enter </a:t>
            </a:r>
            <a:r>
              <a:rPr lang="ko-KR" altLang="en-US" dirty="0"/>
              <a:t>키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C51FF80-793D-35C9-1857-097E92B4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1" y="1647650"/>
            <a:ext cx="5895752" cy="442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FB3E2A-B324-E3CD-394E-8ED500071442}"/>
              </a:ext>
            </a:extLst>
          </p:cNvPr>
          <p:cNvSpPr/>
          <p:nvPr/>
        </p:nvSpPr>
        <p:spPr>
          <a:xfrm>
            <a:off x="2325370" y="5877560"/>
            <a:ext cx="193675" cy="1803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9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Beginner mode </a:t>
            </a:r>
            <a:r>
              <a:rPr lang="ko-KR" altLang="en-US" dirty="0"/>
              <a:t>선택 </a:t>
            </a:r>
            <a:endParaRPr lang="en-US" altLang="ko-KR" dirty="0"/>
          </a:p>
          <a:p>
            <a:pPr lvl="1"/>
            <a:r>
              <a:rPr lang="en-US" altLang="ko-KR" dirty="0"/>
              <a:t>Expert mode</a:t>
            </a:r>
            <a:r>
              <a:rPr lang="ko-KR" altLang="en-US" dirty="0"/>
              <a:t>는 세부적인 설정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17BCDBD-7138-F3DD-D1DC-308B7306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0" y="2079367"/>
            <a:ext cx="5666790" cy="41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BC3862-4D52-1AA6-360A-3177AA27B8F0}"/>
              </a:ext>
            </a:extLst>
          </p:cNvPr>
          <p:cNvSpPr/>
          <p:nvPr/>
        </p:nvSpPr>
        <p:spPr>
          <a:xfrm>
            <a:off x="1625283" y="3836194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EC11AA-A95C-8A7B-AA65-D03BB9B1FBF5}"/>
              </a:ext>
            </a:extLst>
          </p:cNvPr>
          <p:cNvSpPr/>
          <p:nvPr/>
        </p:nvSpPr>
        <p:spPr>
          <a:xfrm>
            <a:off x="2034858" y="4369594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BF9E3-225D-CB92-EABE-5E9FDA16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85EF4-77E8-A170-AEC9-70F11ECE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endParaRPr lang="en-US" altLang="ko-KR" dirty="0"/>
          </a:p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</a:p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</a:p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FF8FE-6B0D-2C5D-455E-D6800B6D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49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Savedisk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43ED6BA-AE42-5993-002F-16E35D32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2" y="1523971"/>
            <a:ext cx="6450564" cy="4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73DA1D-EEC4-5C72-2B25-71A75B2C4791}"/>
              </a:ext>
            </a:extLst>
          </p:cNvPr>
          <p:cNvSpPr/>
          <p:nvPr/>
        </p:nvSpPr>
        <p:spPr>
          <a:xfrm>
            <a:off x="2077720" y="3812381"/>
            <a:ext cx="193675" cy="889159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5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Backup image </a:t>
            </a:r>
            <a:r>
              <a:rPr lang="ko-KR" altLang="en-US" dirty="0"/>
              <a:t>이름 입력 </a:t>
            </a:r>
            <a:r>
              <a:rPr lang="en-US" altLang="ko-KR" dirty="0"/>
              <a:t>(</a:t>
            </a:r>
            <a:r>
              <a:rPr lang="ko-KR" altLang="en-US" dirty="0"/>
              <a:t>한글 </a:t>
            </a:r>
            <a:r>
              <a:rPr lang="ko-KR" altLang="en-US" dirty="0" err="1"/>
              <a:t>입력시</a:t>
            </a:r>
            <a:r>
              <a:rPr lang="ko-KR" altLang="en-US" dirty="0"/>
              <a:t> 깨질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99986FF-6BD0-2412-B17E-EE94CFE79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" y="1710184"/>
            <a:ext cx="5890726" cy="436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ED49BC-73A6-20C8-4256-5100AE4CBFDD}"/>
              </a:ext>
            </a:extLst>
          </p:cNvPr>
          <p:cNvSpPr/>
          <p:nvPr/>
        </p:nvSpPr>
        <p:spPr>
          <a:xfrm>
            <a:off x="2435860" y="3891662"/>
            <a:ext cx="193675" cy="253618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E1CFAC-9199-0211-D945-D059FEEA84DD}"/>
              </a:ext>
            </a:extLst>
          </p:cNvPr>
          <p:cNvSpPr/>
          <p:nvPr/>
        </p:nvSpPr>
        <p:spPr>
          <a:xfrm>
            <a:off x="1637349" y="3683764"/>
            <a:ext cx="112869" cy="193995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E97926-8202-B1B6-5F19-F6E9BF162595}"/>
              </a:ext>
            </a:extLst>
          </p:cNvPr>
          <p:cNvSpPr/>
          <p:nvPr/>
        </p:nvSpPr>
        <p:spPr>
          <a:xfrm>
            <a:off x="1443620" y="3683764"/>
            <a:ext cx="193675" cy="236220"/>
          </a:xfrm>
          <a:prstGeom prst="rect">
            <a:avLst/>
          </a:prstGeom>
          <a:solidFill>
            <a:srgbClr val="000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4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backup </a:t>
            </a:r>
            <a:r>
              <a:rPr lang="ko-KR" altLang="en-US" dirty="0"/>
              <a:t>할 디스크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B4B09F4-3D25-A503-DCA2-99BA4862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0" y="1491799"/>
            <a:ext cx="6450564" cy="4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8DF965-DADA-9508-6AB1-A6EB08CD8A80}"/>
              </a:ext>
            </a:extLst>
          </p:cNvPr>
          <p:cNvSpPr/>
          <p:nvPr/>
        </p:nvSpPr>
        <p:spPr>
          <a:xfrm>
            <a:off x="620395" y="3736533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333467-E1F6-5E90-834D-485A41AA32FD}"/>
              </a:ext>
            </a:extLst>
          </p:cNvPr>
          <p:cNvSpPr/>
          <p:nvPr/>
        </p:nvSpPr>
        <p:spPr>
          <a:xfrm>
            <a:off x="2092008" y="4121944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9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시스템 점검 여부 선택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sfsck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6BE4E2C-F9D1-9D74-D8F1-077809DA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2" y="1576759"/>
            <a:ext cx="6357258" cy="46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AD1619-7042-DC15-7328-F7BE35321546}"/>
              </a:ext>
            </a:extLst>
          </p:cNvPr>
          <p:cNvSpPr/>
          <p:nvPr/>
        </p:nvSpPr>
        <p:spPr>
          <a:xfrm>
            <a:off x="1106170" y="3707606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D5FD90-84DD-459A-AFA0-A49C62899EEB}"/>
              </a:ext>
            </a:extLst>
          </p:cNvPr>
          <p:cNvSpPr/>
          <p:nvPr/>
        </p:nvSpPr>
        <p:spPr>
          <a:xfrm>
            <a:off x="2044383" y="4326732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6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Backup image </a:t>
            </a:r>
            <a:r>
              <a:rPr lang="ko-KR" altLang="en-US" dirty="0"/>
              <a:t>정상여부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9B0D353-59E3-5B18-F2FE-7E3938EB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2" y="1545651"/>
            <a:ext cx="6226628" cy="45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77B180-AEDF-8EFF-12AD-FB77DFE7363B}"/>
              </a:ext>
            </a:extLst>
          </p:cNvPr>
          <p:cNvSpPr/>
          <p:nvPr/>
        </p:nvSpPr>
        <p:spPr>
          <a:xfrm>
            <a:off x="2149158" y="3598069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339DD6-3F54-50DB-FA9F-A8F0222D697A}"/>
              </a:ext>
            </a:extLst>
          </p:cNvPr>
          <p:cNvSpPr/>
          <p:nvPr/>
        </p:nvSpPr>
        <p:spPr>
          <a:xfrm>
            <a:off x="2015809" y="4074319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Backup image </a:t>
            </a:r>
            <a:r>
              <a:rPr lang="ko-KR" altLang="en-US" dirty="0"/>
              <a:t>암호화 여부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F6E525B-5E91-51E8-D54D-65E23C8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724004"/>
            <a:ext cx="5872066" cy="43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F45553-B080-1E51-D25C-C34DDD5E83F3}"/>
              </a:ext>
            </a:extLst>
          </p:cNvPr>
          <p:cNvSpPr/>
          <p:nvPr/>
        </p:nvSpPr>
        <p:spPr>
          <a:xfrm>
            <a:off x="2249171" y="3898572"/>
            <a:ext cx="241617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F0197A-26CE-CCE2-7F06-B395C0AA6482}"/>
              </a:ext>
            </a:extLst>
          </p:cNvPr>
          <p:cNvSpPr/>
          <p:nvPr/>
        </p:nvSpPr>
        <p:spPr>
          <a:xfrm>
            <a:off x="1944370" y="4312444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Backup </a:t>
            </a:r>
            <a:r>
              <a:rPr lang="ko-KR" altLang="en-US" dirty="0"/>
              <a:t>과정 완료 후 동작 지정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70EEE5-83FB-C36C-5DE1-11B80393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9" y="1537887"/>
            <a:ext cx="6226628" cy="45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68FB3A-9DE6-643F-D7D9-7CB8C30A530F}"/>
              </a:ext>
            </a:extLst>
          </p:cNvPr>
          <p:cNvSpPr/>
          <p:nvPr/>
        </p:nvSpPr>
        <p:spPr>
          <a:xfrm>
            <a:off x="2211070" y="4060032"/>
            <a:ext cx="193675" cy="288131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A41C1-5E5F-CC24-1B64-0812C435E259}"/>
              </a:ext>
            </a:extLst>
          </p:cNvPr>
          <p:cNvSpPr/>
          <p:nvPr/>
        </p:nvSpPr>
        <p:spPr>
          <a:xfrm>
            <a:off x="1242062" y="3498056"/>
            <a:ext cx="170019" cy="207169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38702-C7BE-B3D1-15A2-202C075517E3}"/>
              </a:ext>
            </a:extLst>
          </p:cNvPr>
          <p:cNvSpPr/>
          <p:nvPr/>
        </p:nvSpPr>
        <p:spPr>
          <a:xfrm>
            <a:off x="1048333" y="3498056"/>
            <a:ext cx="193675" cy="236220"/>
          </a:xfrm>
          <a:prstGeom prst="rect">
            <a:avLst/>
          </a:prstGeom>
          <a:solidFill>
            <a:srgbClr val="000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26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를 지정한 폴더에 저장 여부 확인</a:t>
            </a:r>
            <a:r>
              <a:rPr lang="en-US" altLang="ko-KR" dirty="0"/>
              <a:t>, y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671BFBA8-0502-11ED-943C-13518D0F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5" y="1597858"/>
            <a:ext cx="5772606" cy="433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53D098-972B-9299-CD7B-BF2C9FE61515}"/>
              </a:ext>
            </a:extLst>
          </p:cNvPr>
          <p:cNvSpPr/>
          <p:nvPr/>
        </p:nvSpPr>
        <p:spPr>
          <a:xfrm>
            <a:off x="3024189" y="5734050"/>
            <a:ext cx="216692" cy="1738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6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백업중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F16A51-ADE7-055F-1E02-2A139E5C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6" y="1472247"/>
            <a:ext cx="6487886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5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완료 후</a:t>
            </a:r>
            <a:r>
              <a:rPr lang="en-US" altLang="ko-KR" dirty="0"/>
              <a:t>, power off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USB </a:t>
            </a:r>
            <a:r>
              <a:rPr lang="ko-KR" altLang="en-US" dirty="0"/>
              <a:t>뽑고 부팅 후</a:t>
            </a:r>
            <a:r>
              <a:rPr lang="en-US" altLang="ko-KR" dirty="0"/>
              <a:t>, image backup </a:t>
            </a:r>
            <a:r>
              <a:rPr lang="ko-KR" altLang="en-US" dirty="0"/>
              <a:t>파일 확인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D45F5C-A2AF-AA97-60F4-605CC56E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3532846"/>
            <a:ext cx="9747531" cy="229264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F035749-FFD2-E03A-2DCF-7E6624C0F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r="13994"/>
          <a:stretch/>
        </p:blipFill>
        <p:spPr>
          <a:xfrm>
            <a:off x="471486" y="2437772"/>
            <a:ext cx="771526" cy="8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1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6282D-4872-4CD0-FC54-5FBA4598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C63A6-CB3F-8542-8728-7EA88D33042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ko-KR" altLang="en-US" dirty="0"/>
              <a:t>대만의 국가 연구기관인 </a:t>
            </a:r>
            <a:r>
              <a:rPr lang="en-US" altLang="ko-KR" dirty="0"/>
              <a:t>National Center for High-Performance Computing</a:t>
            </a:r>
            <a:r>
              <a:rPr lang="ko-KR" altLang="en-US" dirty="0"/>
              <a:t>의 </a:t>
            </a:r>
            <a:r>
              <a:rPr lang="en-US" altLang="ko-KR" dirty="0"/>
              <a:t>Free Software Labs</a:t>
            </a:r>
            <a:r>
              <a:rPr lang="ko-KR" altLang="en-US" dirty="0"/>
              <a:t>에서 개발한 </a:t>
            </a:r>
            <a:r>
              <a:rPr lang="ko-KR" altLang="en-US" b="1" dirty="0">
                <a:solidFill>
                  <a:srgbClr val="4472C4"/>
                </a:solidFill>
              </a:rPr>
              <a:t>디스크 이미지 백업 소프트웨어</a:t>
            </a:r>
            <a:endParaRPr lang="en-US" altLang="ko-KR" b="1" dirty="0">
              <a:solidFill>
                <a:srgbClr val="4472C4"/>
              </a:solidFill>
            </a:endParaRPr>
          </a:p>
          <a:p>
            <a:r>
              <a:rPr lang="ko-KR" altLang="en-US" dirty="0"/>
              <a:t>일반적인 사용자 환경에서 </a:t>
            </a:r>
            <a:r>
              <a:rPr lang="ko-KR" altLang="en-US" dirty="0" err="1"/>
              <a:t>노턴</a:t>
            </a:r>
            <a:r>
              <a:rPr lang="ko-KR" altLang="en-US" dirty="0"/>
              <a:t> 고스트와 유사한 기능을 제공</a:t>
            </a:r>
            <a:endParaRPr lang="en-US" altLang="ko-KR" dirty="0"/>
          </a:p>
          <a:p>
            <a:pPr lvl="1"/>
            <a:r>
              <a:rPr lang="en-US" altLang="ko-KR" dirty="0"/>
              <a:t>image backup &amp; restoration</a:t>
            </a:r>
          </a:p>
          <a:p>
            <a:pPr lvl="1"/>
            <a:r>
              <a:rPr lang="en-US" altLang="ko-KR" dirty="0"/>
              <a:t>image replication</a:t>
            </a:r>
          </a:p>
          <a:p>
            <a:r>
              <a:rPr lang="ko-KR" altLang="en-US" dirty="0"/>
              <a:t>복제된 데이터 이미지는 다른 디스크에 사본으로 저장</a:t>
            </a:r>
            <a:endParaRPr lang="en-US" altLang="ko-KR" dirty="0"/>
          </a:p>
          <a:p>
            <a:r>
              <a:rPr lang="ko-KR" altLang="en-US" dirty="0"/>
              <a:t>로컬 드라이브 외에 </a:t>
            </a:r>
            <a:r>
              <a:rPr lang="en-US" altLang="ko-KR" dirty="0"/>
              <a:t>SSH</a:t>
            </a:r>
            <a:r>
              <a:rPr lang="ko-KR" altLang="en-US" dirty="0"/>
              <a:t>나 </a:t>
            </a:r>
            <a:r>
              <a:rPr lang="en-US" altLang="ko-KR" dirty="0"/>
              <a:t>Samba </a:t>
            </a:r>
            <a:r>
              <a:rPr lang="ko-KR" altLang="en-US" dirty="0"/>
              <a:t>서버 또는 </a:t>
            </a:r>
            <a:r>
              <a:rPr lang="en-US" altLang="ko-KR" dirty="0"/>
              <a:t>NFS</a:t>
            </a:r>
            <a:r>
              <a:rPr lang="ko-KR" altLang="en-US" dirty="0"/>
              <a:t>로 저장할 수도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5CBE3-D6D8-2B7B-16B7-B4AE871A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EA3DC-B1AB-8972-5ED7-4E38FEC3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15" y="3308123"/>
            <a:ext cx="2667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B4A65-25E4-4D12-A3E4-715681EB4404}"/>
              </a:ext>
            </a:extLst>
          </p:cNvPr>
          <p:cNvSpPr txBox="1"/>
          <p:nvPr/>
        </p:nvSpPr>
        <p:spPr>
          <a:xfrm>
            <a:off x="9793474" y="6134101"/>
            <a:ext cx="24747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Source: </a:t>
            </a:r>
            <a:r>
              <a:rPr lang="ko-KR" altLang="en-US" sz="800" dirty="0"/>
              <a:t>https://en.wikipedia.org/wiki/Clonezilla</a:t>
            </a:r>
          </a:p>
        </p:txBody>
      </p:sp>
    </p:spTree>
    <p:extLst>
      <p:ext uri="{BB962C8B-B14F-4D97-AF65-F5344CB8AC3E}">
        <p14:creationId xmlns:p14="http://schemas.microsoft.com/office/powerpoint/2010/main" val="274350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디스크에 저장한 이미지 백업 파일로 복원</a:t>
            </a:r>
            <a:endParaRPr lang="en-US" altLang="ko-KR" dirty="0"/>
          </a:p>
          <a:p>
            <a:r>
              <a:rPr lang="en-US" altLang="ko-KR" dirty="0"/>
              <a:t>image backup</a:t>
            </a:r>
            <a:r>
              <a:rPr lang="ko-KR" altLang="en-US" dirty="0"/>
              <a:t>의 </a:t>
            </a:r>
            <a:r>
              <a:rPr lang="en-US" altLang="ko-KR" dirty="0"/>
              <a:t>beginner mode, expert mode </a:t>
            </a:r>
            <a:r>
              <a:rPr lang="ko-KR" altLang="en-US" dirty="0"/>
              <a:t>선택까지 과정 같음</a:t>
            </a:r>
            <a:endParaRPr lang="en-US" altLang="ko-KR" dirty="0"/>
          </a:p>
          <a:p>
            <a:pPr lvl="1"/>
            <a:r>
              <a:rPr lang="en-US" altLang="ko-KR" dirty="0"/>
              <a:t>PPT</a:t>
            </a:r>
            <a:r>
              <a:rPr lang="ko-KR" altLang="en-US" dirty="0"/>
              <a:t> </a:t>
            </a:r>
            <a:r>
              <a:rPr lang="en-US" altLang="ko-KR" dirty="0"/>
              <a:t>9p ~ 18p</a:t>
            </a:r>
          </a:p>
          <a:p>
            <a:pPr lvl="1"/>
            <a:r>
              <a:rPr lang="en-US" altLang="ko-KR" dirty="0"/>
              <a:t>16p</a:t>
            </a:r>
            <a:r>
              <a:rPr lang="ko-KR" altLang="en-US" dirty="0"/>
              <a:t>에서는 이미지 파일이 있는 디스크 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4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E0F6-BF04-9A47-FB55-13EAEA4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758FB-8FAC-8D11-B1CA-6BA9B552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복원을 위한 환경설정을 하기 위해 </a:t>
            </a:r>
            <a:r>
              <a:rPr lang="en-US" altLang="ko-KR" dirty="0" err="1"/>
              <a:t>Clonezilla</a:t>
            </a:r>
            <a:r>
              <a:rPr lang="en-US" altLang="ko-KR" dirty="0"/>
              <a:t> live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BC546-605F-E6FB-EACE-1D8FCA30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34B3DD-11F9-9B19-98A5-9532B9BD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5" y="1482090"/>
            <a:ext cx="61150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EF2D53-FAD4-23D3-6246-87DC4696F225}"/>
              </a:ext>
            </a:extLst>
          </p:cNvPr>
          <p:cNvSpPr/>
          <p:nvPr/>
        </p:nvSpPr>
        <p:spPr>
          <a:xfrm>
            <a:off x="561860" y="1857675"/>
            <a:ext cx="371791" cy="356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21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CC424-1A0D-7493-AE83-1E681A6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11BB1-8F01-014C-7B0A-4FD8E9B6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4787E-E523-8937-869D-2284CDEF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64A1F4-CF4B-3BDD-38DF-DEB7D3AB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1559424"/>
            <a:ext cx="6058678" cy="451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9899E8-0088-2A2F-34C3-514F64AF5BE1}"/>
              </a:ext>
            </a:extLst>
          </p:cNvPr>
          <p:cNvSpPr/>
          <p:nvPr/>
        </p:nvSpPr>
        <p:spPr>
          <a:xfrm>
            <a:off x="1571625" y="2979420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483B3-CBCA-C770-3DDE-D05EAD623E98}"/>
              </a:ext>
            </a:extLst>
          </p:cNvPr>
          <p:cNvSpPr/>
          <p:nvPr/>
        </p:nvSpPr>
        <p:spPr>
          <a:xfrm>
            <a:off x="3013075" y="4779645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4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F2A23-B3B9-F690-6B6B-0200C03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C9951-62AB-6174-AA9E-6CE87200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 레이아웃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12D94-DF02-EB76-FF16-2D4059993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20BE282-0FCF-10F2-B952-370D79F8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4" y="1614197"/>
            <a:ext cx="5665996" cy="418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624544-6C6E-7524-F5CD-F28EE9E2F9F4}"/>
              </a:ext>
            </a:extLst>
          </p:cNvPr>
          <p:cNvSpPr/>
          <p:nvPr/>
        </p:nvSpPr>
        <p:spPr>
          <a:xfrm>
            <a:off x="1557338" y="3384230"/>
            <a:ext cx="157162" cy="193995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24D6B-1936-7CF8-6435-3FA88006AB76}"/>
              </a:ext>
            </a:extLst>
          </p:cNvPr>
          <p:cNvSpPr/>
          <p:nvPr/>
        </p:nvSpPr>
        <p:spPr>
          <a:xfrm>
            <a:off x="2805113" y="3829526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5EB93F-EB2C-AE03-9530-1BE6AD6D9679}"/>
              </a:ext>
            </a:extLst>
          </p:cNvPr>
          <p:cNvSpPr/>
          <p:nvPr/>
        </p:nvSpPr>
        <p:spPr>
          <a:xfrm>
            <a:off x="1363608" y="3384230"/>
            <a:ext cx="193675" cy="236220"/>
          </a:xfrm>
          <a:prstGeom prst="rect">
            <a:avLst/>
          </a:prstGeom>
          <a:solidFill>
            <a:srgbClr val="000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15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D07C0F-0ED0-3946-6113-B51ECAD5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" y="1628775"/>
            <a:ext cx="5588953" cy="41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3F8F16-1D58-E03E-BD41-4DBA02AD8B89}"/>
              </a:ext>
            </a:extLst>
          </p:cNvPr>
          <p:cNvSpPr/>
          <p:nvPr/>
        </p:nvSpPr>
        <p:spPr>
          <a:xfrm>
            <a:off x="1874251" y="3505370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AA8DB4-7E92-8EE4-031A-A9ECA6F62048}"/>
              </a:ext>
            </a:extLst>
          </p:cNvPr>
          <p:cNvSpPr/>
          <p:nvPr/>
        </p:nvSpPr>
        <p:spPr>
          <a:xfrm>
            <a:off x="2194926" y="3892720"/>
            <a:ext cx="193675" cy="23622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7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device-image: </a:t>
            </a:r>
            <a:r>
              <a:rPr lang="ko-KR" altLang="en-US" dirty="0"/>
              <a:t>이미지 복원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AC9809-53B9-F565-A1A5-A39E356B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60" y="1742975"/>
            <a:ext cx="5308339" cy="39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6771AB-2A20-E896-74DB-1C1B08ACCA2A}"/>
              </a:ext>
            </a:extLst>
          </p:cNvPr>
          <p:cNvSpPr/>
          <p:nvPr/>
        </p:nvSpPr>
        <p:spPr>
          <a:xfrm>
            <a:off x="847725" y="3620769"/>
            <a:ext cx="199852" cy="241535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CCF884-E5BB-0C35-5572-16B529E335FF}"/>
              </a:ext>
            </a:extLst>
          </p:cNvPr>
          <p:cNvSpPr/>
          <p:nvPr/>
        </p:nvSpPr>
        <p:spPr>
          <a:xfrm>
            <a:off x="1676400" y="4422456"/>
            <a:ext cx="199852" cy="241535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67E731-7162-2A88-DDAB-9DCD070B3E1A}"/>
              </a:ext>
            </a:extLst>
          </p:cNvPr>
          <p:cNvSpPr/>
          <p:nvPr/>
        </p:nvSpPr>
        <p:spPr>
          <a:xfrm>
            <a:off x="1041400" y="3640758"/>
            <a:ext cx="4001950" cy="151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67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디스크의 이미지 파일로 복원 할 것이기 때문에 </a:t>
            </a:r>
            <a:r>
              <a:rPr lang="en-US" altLang="ko-KR" dirty="0" err="1"/>
              <a:t>local_dev</a:t>
            </a:r>
            <a:r>
              <a:rPr lang="en-US" altLang="ko-KR" dirty="0"/>
              <a:t> </a:t>
            </a:r>
            <a:r>
              <a:rPr lang="ko-KR" altLang="en-US" dirty="0"/>
              <a:t>선택 후 </a:t>
            </a:r>
            <a:r>
              <a:rPr lang="en-US" altLang="ko-KR" dirty="0"/>
              <a:t>Enter </a:t>
            </a:r>
            <a:r>
              <a:rPr lang="ko-KR" altLang="en-US" dirty="0"/>
              <a:t>키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679228-D220-3ECE-6E5A-26848CA9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2" y="1588110"/>
            <a:ext cx="5797420" cy="43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C112D0-6B1D-C7C3-BF88-226E85D9E482}"/>
              </a:ext>
            </a:extLst>
          </p:cNvPr>
          <p:cNvSpPr/>
          <p:nvPr/>
        </p:nvSpPr>
        <p:spPr>
          <a:xfrm>
            <a:off x="2260600" y="5762625"/>
            <a:ext cx="193675" cy="1803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30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디스크 목록 출력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, Ctrl + c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A82044-BF71-F90A-BC04-F57F7FDC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2" y="1554508"/>
            <a:ext cx="6024842" cy="45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3FD84A-E8D5-FA79-F463-C10599079017}"/>
              </a:ext>
            </a:extLst>
          </p:cNvPr>
          <p:cNvSpPr/>
          <p:nvPr/>
        </p:nvSpPr>
        <p:spPr>
          <a:xfrm>
            <a:off x="3803650" y="2870200"/>
            <a:ext cx="193675" cy="1803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7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백업 파일이 저장된 디스크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E726E82-BE65-CFBE-462D-7FE4633B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9" y="1576499"/>
            <a:ext cx="6346892" cy="46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120633-F31D-70F8-BC0F-EAE03B4286CE}"/>
              </a:ext>
            </a:extLst>
          </p:cNvPr>
          <p:cNvSpPr/>
          <p:nvPr/>
        </p:nvSpPr>
        <p:spPr>
          <a:xfrm>
            <a:off x="1414780" y="4206240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204959-AAA1-7D5E-2604-520E651FF894}"/>
              </a:ext>
            </a:extLst>
          </p:cNvPr>
          <p:cNvSpPr/>
          <p:nvPr/>
        </p:nvSpPr>
        <p:spPr>
          <a:xfrm>
            <a:off x="2123440" y="4594860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35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백업 파일이 저장된 폴더 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26E297E-1AD5-6002-8692-B710A2BB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9" y="1595603"/>
            <a:ext cx="5536162" cy="410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4EC237-9FEA-E739-6393-5D0EF50EBC1D}"/>
              </a:ext>
            </a:extLst>
          </p:cNvPr>
          <p:cNvSpPr/>
          <p:nvPr/>
        </p:nvSpPr>
        <p:spPr>
          <a:xfrm>
            <a:off x="2032000" y="3645777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BB11E-9418-54E7-D23E-CE268649C796}"/>
              </a:ext>
            </a:extLst>
          </p:cNvPr>
          <p:cNvSpPr/>
          <p:nvPr/>
        </p:nvSpPr>
        <p:spPr>
          <a:xfrm>
            <a:off x="1757680" y="4110990"/>
            <a:ext cx="193675" cy="199390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3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F5B5D-D910-6575-8602-D70E7623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 </a:t>
            </a:r>
            <a:r>
              <a:rPr lang="en-US" altLang="ko-KR" dirty="0" err="1"/>
              <a:t>Clonezilla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6CDA5-6A63-F8CF-61CF-6C848F00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https://clonezilla.org/downloads.php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9CA43-9407-5BD4-D464-9D82247F7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B40D5B-7A7F-A319-FFE8-06818B01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62" y="1600396"/>
            <a:ext cx="10200168" cy="2381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263B63-A0D6-99CC-35E6-80FD9677A28A}"/>
              </a:ext>
            </a:extLst>
          </p:cNvPr>
          <p:cNvSpPr/>
          <p:nvPr/>
        </p:nvSpPr>
        <p:spPr>
          <a:xfrm>
            <a:off x="2948473" y="2948473"/>
            <a:ext cx="1174933" cy="205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0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&lt;Done&gt; </a:t>
            </a:r>
            <a:r>
              <a:rPr lang="ko-KR" altLang="en-US" dirty="0"/>
              <a:t>선택 후</a:t>
            </a:r>
            <a:r>
              <a:rPr lang="en-US" altLang="ko-KR" dirty="0"/>
              <a:t>, Enter </a:t>
            </a:r>
            <a:r>
              <a:rPr lang="ko-KR" altLang="en-US" dirty="0"/>
              <a:t>키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C51FF80-793D-35C9-1857-097E92B4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1" y="1647650"/>
            <a:ext cx="5895752" cy="442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FB3E2A-B324-E3CD-394E-8ED500071442}"/>
              </a:ext>
            </a:extLst>
          </p:cNvPr>
          <p:cNvSpPr/>
          <p:nvPr/>
        </p:nvSpPr>
        <p:spPr>
          <a:xfrm>
            <a:off x="2325370" y="5877560"/>
            <a:ext cx="193675" cy="1803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44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restoredisk</a:t>
            </a:r>
            <a:r>
              <a:rPr lang="ko-KR" altLang="en-US" dirty="0"/>
              <a:t> 선택하여 복원모드 진입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490C6B-2B1B-31DB-F3A9-32A3DC9D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4" y="1633754"/>
            <a:ext cx="6109981" cy="458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0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복구 할 이미지 파일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583B9-FAAD-2B62-5264-81763DCC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0" y="1553431"/>
            <a:ext cx="5955676" cy="45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51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복구 할 디스크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CB2D2F-9432-EDD5-3D7C-0EE1D1DA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4" y="1606774"/>
            <a:ext cx="5955675" cy="452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4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정상여부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90918D-EFED-F3B8-5CD9-A87FF33C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6" y="1609189"/>
            <a:ext cx="5780015" cy="452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63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복원 후 작업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06D2BB-0F1E-10D3-0210-C4A0D045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" y="1571939"/>
            <a:ext cx="5880684" cy="45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57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복원중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040FDDE-0793-841B-221E-1F642BEA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9" y="1649988"/>
            <a:ext cx="5780014" cy="442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87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경고와 함께 복원 여부 확인</a:t>
            </a:r>
            <a:r>
              <a:rPr lang="en-US" altLang="ko-KR" dirty="0"/>
              <a:t>, y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B24A20-DDFA-49CB-2E33-85466B5E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0" y="1815024"/>
            <a:ext cx="5957667" cy="44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2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restoration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복원 완료</a:t>
            </a:r>
            <a:r>
              <a:rPr lang="en-US" altLang="ko-KR" dirty="0"/>
              <a:t>, power off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USB </a:t>
            </a:r>
            <a:r>
              <a:rPr lang="ko-KR" altLang="en-US" dirty="0"/>
              <a:t>해제 후</a:t>
            </a:r>
            <a:r>
              <a:rPr lang="en-US" altLang="ko-KR" dirty="0"/>
              <a:t>, </a:t>
            </a:r>
            <a:r>
              <a:rPr lang="ko-KR" altLang="en-US" dirty="0"/>
              <a:t>부팅 후 복원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631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device-device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4F43E-17DF-FCC6-2953-40C926E3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515256"/>
            <a:ext cx="6431902" cy="48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E2B17-57FC-05B6-386E-E9E79E8B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 </a:t>
            </a:r>
            <a:r>
              <a:rPr lang="en-US" altLang="ko-KR" dirty="0" err="1"/>
              <a:t>Clonezilla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CD4FF-8DAD-EBEF-A4E1-90D7DA6B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</a:t>
            </a:r>
            <a:r>
              <a:rPr lang="en-US" altLang="ko-KR" dirty="0" err="1"/>
              <a:t>Clonezilla</a:t>
            </a:r>
            <a:r>
              <a:rPr lang="en-US" altLang="ko-KR" dirty="0"/>
              <a:t> ISO file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CB8CF-FAC8-297A-4453-4E19B4DFB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5F959-3F7F-70A4-8F6C-1055CCD1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2" y="1627272"/>
            <a:ext cx="10668000" cy="23531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435120-50E3-A967-E5B8-177A4BDC8F3D}"/>
              </a:ext>
            </a:extLst>
          </p:cNvPr>
          <p:cNvSpPr/>
          <p:nvPr/>
        </p:nvSpPr>
        <p:spPr>
          <a:xfrm>
            <a:off x="1510658" y="3116423"/>
            <a:ext cx="2053637" cy="783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Beginner mode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28EEEC-59D1-B142-3DFA-97F1D283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6" y="1545993"/>
            <a:ext cx="6441232" cy="4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8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disk_to_local_disk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FA303D-983C-9B14-65C9-E0B267BC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2" y="1654362"/>
            <a:ext cx="5857956" cy="44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4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복제 할 디스크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8F319-2E17-8C2C-A97E-170BC837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3" y="1468463"/>
            <a:ext cx="6403868" cy="48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7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 할 디스크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102113-C647-C8EA-F580-0F50C55E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7" y="1569549"/>
            <a:ext cx="6058680" cy="45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3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시스템 점검 여부 선택</a:t>
            </a:r>
            <a:r>
              <a:rPr lang="en-US" altLang="ko-KR" dirty="0"/>
              <a:t>, -</a:t>
            </a:r>
            <a:r>
              <a:rPr lang="en-US" altLang="ko-KR" dirty="0" err="1"/>
              <a:t>sfck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ABA795-1DA7-8278-2E04-BCF5303E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492869"/>
            <a:ext cx="6170644" cy="46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15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복제</a:t>
            </a:r>
            <a:r>
              <a:rPr lang="en-US" altLang="ko-KR" dirty="0"/>
              <a:t> </a:t>
            </a:r>
            <a:r>
              <a:rPr lang="ko-KR" altLang="en-US" dirty="0"/>
              <a:t>과정 완료 후 동작 지정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70EEE5-83FB-C36C-5DE1-11B80393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9" y="1537887"/>
            <a:ext cx="6226628" cy="45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66F7E6-37CD-62ED-65B8-A4AF26D6DB4D}"/>
              </a:ext>
            </a:extLst>
          </p:cNvPr>
          <p:cNvSpPr/>
          <p:nvPr/>
        </p:nvSpPr>
        <p:spPr>
          <a:xfrm>
            <a:off x="1242062" y="3498056"/>
            <a:ext cx="170019" cy="207169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688D2-17DA-9C0E-B876-665D29498A02}"/>
              </a:ext>
            </a:extLst>
          </p:cNvPr>
          <p:cNvSpPr/>
          <p:nvPr/>
        </p:nvSpPr>
        <p:spPr>
          <a:xfrm>
            <a:off x="1048333" y="3498056"/>
            <a:ext cx="193675" cy="236220"/>
          </a:xfrm>
          <a:prstGeom prst="rect">
            <a:avLst/>
          </a:prstGeom>
          <a:solidFill>
            <a:srgbClr val="000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43E6C4-B374-44E0-D449-4B71CE850F21}"/>
              </a:ext>
            </a:extLst>
          </p:cNvPr>
          <p:cNvSpPr/>
          <p:nvPr/>
        </p:nvSpPr>
        <p:spPr>
          <a:xfrm>
            <a:off x="2121694" y="4121943"/>
            <a:ext cx="280987" cy="207169"/>
          </a:xfrm>
          <a:prstGeom prst="rect">
            <a:avLst/>
          </a:prstGeom>
          <a:solidFill>
            <a:srgbClr val="A8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24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경고 메시지와 함께 복제 여부 확인</a:t>
            </a:r>
            <a:r>
              <a:rPr lang="en-US" altLang="ko-KR" dirty="0"/>
              <a:t>, y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AB91B-44D2-6743-74C6-956AEE1F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5" y="1686111"/>
            <a:ext cx="6096000" cy="45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9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복제 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B57364-E41C-934B-6DFD-22962E53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4" y="1435341"/>
            <a:ext cx="6469226" cy="48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9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C2BD-7CF3-C809-5661-FADE7E2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disk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AFCA-E876-3323-7B30-91213C6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복제 완료</a:t>
            </a:r>
            <a:r>
              <a:rPr lang="en-US" altLang="ko-KR" dirty="0"/>
              <a:t>, power off</a:t>
            </a:r>
          </a:p>
          <a:p>
            <a:r>
              <a:rPr lang="en-US" altLang="ko-KR" dirty="0"/>
              <a:t>USB </a:t>
            </a:r>
            <a:r>
              <a:rPr lang="ko-KR" altLang="en-US" dirty="0"/>
              <a:t>해제 후 기존 </a:t>
            </a:r>
            <a:r>
              <a:rPr lang="en-US" altLang="ko-KR" dirty="0"/>
              <a:t>Disk </a:t>
            </a:r>
            <a:r>
              <a:rPr lang="ko-KR" altLang="en-US" dirty="0"/>
              <a:t>제거 후 복제한 </a:t>
            </a:r>
            <a:r>
              <a:rPr lang="en-US" altLang="ko-KR" dirty="0"/>
              <a:t>Disk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358D-8EC0-E66C-09F0-BAAFD2EF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895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C621-6ECF-312B-A989-F614FFC5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E1544-5CA8-30A9-A032-DFF4DB38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endParaRPr lang="en-US" altLang="ko-KR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Image Source</a:t>
            </a:r>
          </a:p>
          <a:p>
            <a:pPr lvl="1"/>
            <a:r>
              <a:rPr lang="en-US" altLang="ko-KR" sz="800" dirty="0">
                <a:hlinkClick r:id="rId2"/>
              </a:rPr>
              <a:t>https://mepig0505.tistory.com/491</a:t>
            </a:r>
            <a:endParaRPr lang="en-US" altLang="ko-KR" sz="800" dirty="0"/>
          </a:p>
          <a:p>
            <a:pPr lvl="1"/>
            <a:r>
              <a:rPr lang="en-US" altLang="ko-KR" sz="800" dirty="0">
                <a:hlinkClick r:id="rId3"/>
              </a:rPr>
              <a:t>https://bobocomi.tistory.com/42</a:t>
            </a:r>
            <a:endParaRPr lang="en-US" altLang="ko-KR" sz="800" dirty="0"/>
          </a:p>
          <a:p>
            <a:pPr lvl="1"/>
            <a:r>
              <a:rPr lang="en-US" altLang="ko-KR" sz="800" dirty="0">
                <a:hlinkClick r:id="rId4"/>
              </a:rPr>
              <a:t>http://usinan.blogspot.com/2017/12/clonezilla-backup.html</a:t>
            </a:r>
            <a:endParaRPr lang="en-US" altLang="ko-KR" sz="800" dirty="0"/>
          </a:p>
          <a:p>
            <a:pPr lvl="1"/>
            <a:r>
              <a:rPr lang="en-US" altLang="ko-KR" sz="800" dirty="0">
                <a:hlinkClick r:id="rId5"/>
              </a:rPr>
              <a:t>https://m.blog.naver.com/PostView.naver?isHttpsRedirect=true&amp;blogId=debolm74&amp;logNo=220569745489</a:t>
            </a:r>
            <a:r>
              <a:rPr lang="en-US" altLang="ko-KR" sz="800" dirty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BA073-6FA0-B127-943E-064C428C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A0F4E-3E22-642B-D986-0C631D36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Rufus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749F1-73BE-086D-0CA1-B3882603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en-US" dirty="0"/>
              <a:t>메모리 및 플래시 드라이브를 포맷하고 부팅할 수 있도록 만드는 도구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https://rufus.ie/ko/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7F328-3CA9-58E7-FBD5-CACDBB08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C3B6D-BAD2-C709-BACF-9D09B41E6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" y="2083161"/>
            <a:ext cx="8991600" cy="2790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2E0AAF-DF3C-36FF-1140-A207C77C1770}"/>
              </a:ext>
            </a:extLst>
          </p:cNvPr>
          <p:cNvSpPr/>
          <p:nvPr/>
        </p:nvSpPr>
        <p:spPr>
          <a:xfrm>
            <a:off x="801532" y="3629607"/>
            <a:ext cx="2482844" cy="401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80EA-086A-26D4-4A0A-1834BB98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booting USB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1C3A8-21E2-6ACD-91A8-3543EDDF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다운받은 </a:t>
            </a:r>
            <a:r>
              <a:rPr lang="en-US" altLang="ko-KR" dirty="0" err="1"/>
              <a:t>Clonezilla</a:t>
            </a:r>
            <a:r>
              <a:rPr lang="en-US" altLang="ko-KR" dirty="0"/>
              <a:t> ISO </a:t>
            </a:r>
            <a:r>
              <a:rPr lang="ko-KR" altLang="en-US" dirty="0"/>
              <a:t>파일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C3845-171E-8F64-5ED8-54C9EC4A3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40018-3247-D871-6DE8-80738F55E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"/>
          <a:stretch/>
        </p:blipFill>
        <p:spPr>
          <a:xfrm>
            <a:off x="506135" y="1672102"/>
            <a:ext cx="3042408" cy="42168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230E55-EEB8-4B37-FEAF-3B168AC2CE8D}"/>
              </a:ext>
            </a:extLst>
          </p:cNvPr>
          <p:cNvSpPr/>
          <p:nvPr/>
        </p:nvSpPr>
        <p:spPr>
          <a:xfrm>
            <a:off x="2840057" y="2632563"/>
            <a:ext cx="582651" cy="17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41215-8BC9-2726-EDC4-5BE10FC33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03" b="10510"/>
          <a:stretch/>
        </p:blipFill>
        <p:spPr>
          <a:xfrm>
            <a:off x="5270821" y="3209925"/>
            <a:ext cx="6153150" cy="2857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E4EF6-286F-3840-8B4E-6275243F55C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422708" y="2722061"/>
            <a:ext cx="1848113" cy="630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3343FA-BAAE-D4C7-27F9-49A65E9FBC2B}"/>
              </a:ext>
            </a:extLst>
          </p:cNvPr>
          <p:cNvSpPr/>
          <p:nvPr/>
        </p:nvSpPr>
        <p:spPr>
          <a:xfrm>
            <a:off x="2187114" y="5405072"/>
            <a:ext cx="582651" cy="17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2D8C-338D-D1A3-25BB-860AA03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9DED0-3D25-2BD5-4341-1CBE578A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BIOS</a:t>
            </a:r>
            <a:r>
              <a:rPr lang="ko-KR" altLang="en-US" dirty="0"/>
              <a:t> 진입 후 </a:t>
            </a:r>
            <a:r>
              <a:rPr lang="en-US" altLang="ko-KR" dirty="0"/>
              <a:t>USB</a:t>
            </a:r>
            <a:r>
              <a:rPr lang="ko-KR" altLang="en-US" dirty="0"/>
              <a:t>로 부팅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DA29F-667E-49DF-9C92-E320A0357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09EC7B7B-03DE-F9D0-7B65-873063FBC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2" y="1619775"/>
            <a:ext cx="8025468" cy="45143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EA9DBC-6724-9E54-4AAD-004023E19FD5}"/>
              </a:ext>
            </a:extLst>
          </p:cNvPr>
          <p:cNvSpPr/>
          <p:nvPr/>
        </p:nvSpPr>
        <p:spPr>
          <a:xfrm>
            <a:off x="851866" y="3319214"/>
            <a:ext cx="5220322" cy="14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2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E0F6-BF04-9A47-FB55-13EAEA4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Clonezilla</a:t>
            </a:r>
            <a:r>
              <a:rPr lang="en-US" altLang="ko-KR" dirty="0"/>
              <a:t> image backup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758FB-8FAC-8D11-B1CA-6BA9B552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백업을 위한 환경설정을 하기 위해 </a:t>
            </a:r>
            <a:r>
              <a:rPr lang="en-US" altLang="ko-KR" dirty="0" err="1"/>
              <a:t>Clonezilla</a:t>
            </a:r>
            <a:r>
              <a:rPr lang="en-US" altLang="ko-KR" dirty="0"/>
              <a:t> live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BC546-605F-E6FB-EACE-1D8FCA30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34B3DD-11F9-9B19-98A5-9532B9BD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5" y="1482090"/>
            <a:ext cx="61150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EF2D53-FAD4-23D3-6246-87DC4696F225}"/>
              </a:ext>
            </a:extLst>
          </p:cNvPr>
          <p:cNvSpPr/>
          <p:nvPr/>
        </p:nvSpPr>
        <p:spPr>
          <a:xfrm>
            <a:off x="561860" y="1857675"/>
            <a:ext cx="371791" cy="356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9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와이드스크린</PresentationFormat>
  <Paragraphs>213</Paragraphs>
  <Slides>59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lato</vt:lpstr>
      <vt:lpstr>맑은 고딕</vt:lpstr>
      <vt:lpstr>Arial</vt:lpstr>
      <vt:lpstr>Wingdings</vt:lpstr>
      <vt:lpstr>Office 테마</vt:lpstr>
      <vt:lpstr>PowerPoint 프레젠테이션</vt:lpstr>
      <vt:lpstr>Contents</vt:lpstr>
      <vt:lpstr>Clonezilla</vt:lpstr>
      <vt:lpstr>Download Clonezilla</vt:lpstr>
      <vt:lpstr>Download Clonezilla</vt:lpstr>
      <vt:lpstr>Rufus</vt:lpstr>
      <vt:lpstr>Clonezilla booting USB</vt:lpstr>
      <vt:lpstr>BIOS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restoration</vt:lpstr>
      <vt:lpstr>Clonezilla image restoration</vt:lpstr>
      <vt:lpstr>Clonezilla image restoration</vt:lpstr>
      <vt:lpstr>Clonezilla image restoration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backup</vt:lpstr>
      <vt:lpstr>Clonezilla image restoration</vt:lpstr>
      <vt:lpstr>Clonezilla image restoration</vt:lpstr>
      <vt:lpstr>Clonezilla image restoration</vt:lpstr>
      <vt:lpstr>Clonezilla image restoration</vt:lpstr>
      <vt:lpstr>Clonezilla image restoration</vt:lpstr>
      <vt:lpstr>Clonezilla image restoration</vt:lpstr>
      <vt:lpstr>Clonezilla image restoration</vt:lpstr>
      <vt:lpstr>Clonezilla image restoration</vt:lpstr>
      <vt:lpstr>Clonezilla disk replication</vt:lpstr>
      <vt:lpstr>Clonezilla disk replication</vt:lpstr>
      <vt:lpstr>Clonezilla disk replication</vt:lpstr>
      <vt:lpstr>Clonezilla disk replication</vt:lpstr>
      <vt:lpstr>Clonezilla disk replication</vt:lpstr>
      <vt:lpstr>Clonezilla disk replication</vt:lpstr>
      <vt:lpstr>Clonezilla disk replication</vt:lpstr>
      <vt:lpstr>Clonezilla disk replication</vt:lpstr>
      <vt:lpstr>Clonezilla disk replication</vt:lpstr>
      <vt:lpstr>Clonezilla disk replication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2022-09-20T00:08:40Z</dcterms:modified>
</cp:coreProperties>
</file>