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8"/>
  </p:notesMasterIdLst>
  <p:sldIdLst>
    <p:sldId id="256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05A89D6-9F7B-023A-2C69-F5111582C3A6}" v="188" dt="2022-07-22T01:13:50.954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elta.io/latest/quick-start.html#set-up-apache-spark-with-delta-lak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Delta Lake Guide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F762B-393F-3D77-4056-1CA0F8E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14968-7601-08D8-11DC-5F1DF0D7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실행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pyspark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이후, </a:t>
            </a:r>
            <a:r>
              <a:rPr lang="ko-KR" altLang="en-US" dirty="0">
                <a:cs typeface="lato"/>
                <a:hlinkClick r:id="rId2"/>
              </a:rPr>
              <a:t>Delta Lake 가이드</a:t>
            </a:r>
            <a:r>
              <a:rPr lang="ko-KR" altLang="en-US" dirty="0">
                <a:cs typeface="lato"/>
              </a:rPr>
              <a:t>에 따라 테이블을 생성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97565-5D8C-1900-7962-E71FB16C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055E647-8E9C-1328-A590-EAEDBA57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166215"/>
            <a:ext cx="11691814" cy="30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31C2-C61D-FEAB-4F86-4EE8D403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69CA5-1796-9906-05DE-8E41380C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파일의 데이터를 읽어 가져오기 </a:t>
            </a:r>
          </a:p>
          <a:p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df</a:t>
            </a:r>
            <a:r>
              <a:rPr lang="ko-KR" altLang="en-US" dirty="0">
                <a:cs typeface="lato"/>
              </a:rPr>
              <a:t> = </a:t>
            </a:r>
            <a:r>
              <a:rPr lang="ko-KR" altLang="en-US" dirty="0" err="1">
                <a:cs typeface="lato"/>
              </a:rPr>
              <a:t>spark.read.csv</a:t>
            </a:r>
            <a:r>
              <a:rPr lang="ko-KR" altLang="en-US" sz="1100" dirty="0">
                <a:cs typeface="lato"/>
              </a:rPr>
              <a:t>(확장자)</a:t>
            </a:r>
            <a:r>
              <a:rPr lang="ko-KR" altLang="en-US" dirty="0">
                <a:cs typeface="lato"/>
              </a:rPr>
              <a:t>('파일명', </a:t>
            </a:r>
            <a:r>
              <a:rPr lang="ko-KR" altLang="en-US" dirty="0" err="1">
                <a:cs typeface="lato"/>
              </a:rPr>
              <a:t>header</a:t>
            </a:r>
            <a:r>
              <a:rPr lang="ko-KR" altLang="en-US" dirty="0">
                <a:cs typeface="lato"/>
              </a:rPr>
              <a:t>=</a:t>
            </a:r>
            <a:r>
              <a:rPr lang="ko-KR" altLang="en-US" dirty="0" err="1">
                <a:cs typeface="lato"/>
              </a:rPr>
              <a:t>True</a:t>
            </a:r>
            <a:r>
              <a:rPr lang="ko-KR" altLang="en-US" dirty="0">
                <a:cs typeface="lato"/>
              </a:rPr>
              <a:t>)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B4D27-4605-EFD4-EB35-FD88C32F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0BA587F-8122-10E0-2382-467869D7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5" y="2164343"/>
            <a:ext cx="6729047" cy="41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EE871-A8DF-762B-CB02-7523BC3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Save</a:t>
            </a:r>
            <a:r>
              <a:rPr lang="ko-KR" altLang="en-US" dirty="0"/>
              <a:t> Data </a:t>
            </a:r>
            <a:r>
              <a:rPr lang="ko-KR" altLang="en-US" dirty="0" err="1"/>
              <a:t>as</a:t>
            </a:r>
            <a:r>
              <a:rPr lang="ko-KR" altLang="en-US" dirty="0"/>
              <a:t> Delta </a:t>
            </a:r>
            <a:r>
              <a:rPr lang="ko-KR" altLang="en-US" dirty="0" err="1"/>
              <a:t>Table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D4437-66BB-D4DA-FBB5-7AD32D86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읽어온 데이터를 Delta </a:t>
            </a:r>
            <a:r>
              <a:rPr lang="ko-KR" altLang="en-US" dirty="0" err="1">
                <a:cs typeface="lato"/>
              </a:rPr>
              <a:t>Table로</a:t>
            </a:r>
            <a:r>
              <a:rPr lang="ko-KR" altLang="en-US" dirty="0">
                <a:cs typeface="lato"/>
              </a:rPr>
              <a:t> 저장</a:t>
            </a:r>
          </a:p>
          <a:p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df.write.format</a:t>
            </a:r>
            <a:r>
              <a:rPr lang="ko-KR" altLang="en-US" dirty="0">
                <a:cs typeface="lato"/>
              </a:rPr>
              <a:t>("</a:t>
            </a:r>
            <a:r>
              <a:rPr lang="ko-KR" altLang="en-US" dirty="0" err="1">
                <a:cs typeface="lato"/>
              </a:rPr>
              <a:t>delta</a:t>
            </a:r>
            <a:r>
              <a:rPr lang="ko-KR" altLang="en-US" dirty="0">
                <a:cs typeface="lato"/>
              </a:rPr>
              <a:t>").</a:t>
            </a:r>
            <a:r>
              <a:rPr lang="ko-KR" altLang="en-US" dirty="0" err="1">
                <a:cs typeface="lato"/>
              </a:rPr>
              <a:t>mode</a:t>
            </a:r>
            <a:r>
              <a:rPr lang="ko-KR" altLang="en-US" dirty="0">
                <a:cs typeface="lato"/>
              </a:rPr>
              <a:t>("</a:t>
            </a:r>
            <a:r>
              <a:rPr lang="ko-KR" altLang="en-US" dirty="0" err="1">
                <a:cs typeface="lato"/>
              </a:rPr>
              <a:t>overwrite</a:t>
            </a:r>
            <a:r>
              <a:rPr lang="ko-KR" altLang="en-US" dirty="0">
                <a:cs typeface="lato"/>
              </a:rPr>
              <a:t>").</a:t>
            </a:r>
            <a:r>
              <a:rPr lang="ko-KR" altLang="en-US" dirty="0" err="1">
                <a:cs typeface="lato"/>
              </a:rPr>
              <a:t>save</a:t>
            </a:r>
            <a:r>
              <a:rPr lang="ko-KR" altLang="en-US" dirty="0">
                <a:cs typeface="lato"/>
              </a:rPr>
              <a:t>("이름")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CE9B1-1020-F137-9015-7A596106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703B571-0D3F-5E24-3891-9380D5DE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05894"/>
            <a:ext cx="11183815" cy="4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1AD8-E71B-5A1F-05E9-67A4708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Read</a:t>
            </a:r>
            <a:r>
              <a:rPr lang="ko-KR" altLang="en-US" dirty="0"/>
              <a:t> Delta </a:t>
            </a:r>
            <a:r>
              <a:rPr lang="ko-KR" altLang="en-US" dirty="0" err="1"/>
              <a:t>Table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8E6A8-115D-FF00-A4EE-A2A5B73E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저장된 Delta </a:t>
            </a:r>
            <a:r>
              <a:rPr lang="ko-KR" altLang="en-US" dirty="0" err="1">
                <a:cs typeface="lato"/>
              </a:rPr>
              <a:t>Table</a:t>
            </a:r>
            <a:r>
              <a:rPr lang="ko-KR" altLang="en-US" dirty="0">
                <a:cs typeface="lato"/>
              </a:rPr>
              <a:t> 읽기</a:t>
            </a:r>
          </a:p>
          <a:p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df</a:t>
            </a:r>
            <a:r>
              <a:rPr lang="ko-KR" altLang="en-US" dirty="0">
                <a:cs typeface="lato"/>
              </a:rPr>
              <a:t> = </a:t>
            </a:r>
            <a:r>
              <a:rPr lang="ko-KR" altLang="en-US" dirty="0" err="1">
                <a:cs typeface="lato"/>
              </a:rPr>
              <a:t>spark.read.format</a:t>
            </a:r>
            <a:r>
              <a:rPr lang="ko-KR" altLang="en-US" dirty="0">
                <a:cs typeface="lato"/>
              </a:rPr>
              <a:t>("</a:t>
            </a:r>
            <a:r>
              <a:rPr lang="ko-KR" altLang="en-US" dirty="0" err="1">
                <a:cs typeface="lato"/>
              </a:rPr>
              <a:t>delta</a:t>
            </a:r>
            <a:r>
              <a:rPr lang="ko-KR" altLang="en-US" dirty="0">
                <a:cs typeface="lato"/>
              </a:rPr>
              <a:t>").</a:t>
            </a:r>
            <a:r>
              <a:rPr lang="ko-KR" altLang="en-US" dirty="0" err="1">
                <a:cs typeface="lato"/>
              </a:rPr>
              <a:t>load</a:t>
            </a:r>
            <a:r>
              <a:rPr lang="ko-KR" altLang="en-US" dirty="0">
                <a:cs typeface="lato"/>
              </a:rPr>
              <a:t>("이름")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9123B-64CA-1FE3-6711-16A61EE85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FF6CD2-AEC5-84DC-EAB0-016D031C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5" y="2234820"/>
            <a:ext cx="7168661" cy="4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29AD-7874-AA4C-5E04-96FF4E11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4DCE-9B97-08DB-EC96-81AC509A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​Delta </a:t>
            </a:r>
            <a:r>
              <a:rPr lang="ko-KR" altLang="en-US" dirty="0" err="1">
                <a:cs typeface="lato"/>
              </a:rPr>
              <a:t>Lake</a:t>
            </a:r>
            <a:r>
              <a:rPr lang="ko-KR" altLang="en-US" dirty="0">
                <a:cs typeface="lato"/>
              </a:rPr>
              <a:t> 와 버전이 맞는 Apache </a:t>
            </a:r>
            <a:r>
              <a:rPr lang="ko-KR" altLang="en-US" dirty="0" err="1">
                <a:cs typeface="lato"/>
              </a:rPr>
              <a:t>Spark</a:t>
            </a:r>
            <a:r>
              <a:rPr lang="ko-KR" altLang="en-US" dirty="0">
                <a:cs typeface="lato"/>
              </a:rPr>
              <a:t> 설치</a:t>
            </a:r>
          </a:p>
          <a:p>
            <a:r>
              <a:rPr lang="ko-KR" altLang="en-US" dirty="0">
                <a:ea typeface="+mn-lt"/>
                <a:cs typeface="+mn-lt"/>
              </a:rPr>
              <a:t>해당 가이드에서는 Delta </a:t>
            </a:r>
            <a:r>
              <a:rPr lang="ko-KR" altLang="en-US" dirty="0" err="1">
                <a:ea typeface="+mn-lt"/>
                <a:cs typeface="+mn-lt"/>
              </a:rPr>
              <a:t>lake</a:t>
            </a:r>
            <a:r>
              <a:rPr lang="ko-KR" altLang="en-US" dirty="0">
                <a:ea typeface="+mn-lt"/>
                <a:cs typeface="+mn-lt"/>
              </a:rPr>
              <a:t> 1.2.1 버전을 사용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ED7A2-8CAD-013B-A976-F38BF494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DFD3C98-DD39-ACB0-BBA1-1E2939551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" r="-124" b="1240"/>
          <a:stretch/>
        </p:blipFill>
        <p:spPr>
          <a:xfrm>
            <a:off x="56284" y="2535950"/>
            <a:ext cx="12103971" cy="225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4AC59-A698-9BB5-CA84-8AAFCC5B86C7}"/>
              </a:ext>
            </a:extLst>
          </p:cNvPr>
          <p:cNvSpPr txBox="1"/>
          <p:nvPr/>
        </p:nvSpPr>
        <p:spPr>
          <a:xfrm>
            <a:off x="57150" y="4810991"/>
            <a:ext cx="582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err="1"/>
              <a:t>출처</a:t>
            </a:r>
            <a:r>
              <a:rPr lang="en-US" altLang="ko-KR" sz="1400" dirty="0"/>
              <a:t>: https://docs.delta.io/latest/releases.html</a:t>
            </a:r>
            <a:endParaRPr lang="en-US" altLang="ko-KR" sz="140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557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4D8A-CE60-47E3-241D-33053A0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Spark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ADF6D-F8E4-39F1-45C6-FC737544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pyspark</a:t>
            </a:r>
            <a:r>
              <a:rPr lang="ko-KR" dirty="0">
                <a:ea typeface="+mn-lt"/>
                <a:cs typeface="+mn-lt"/>
              </a:rPr>
              <a:t> 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==3.2.0</a:t>
            </a:r>
            <a:endParaRPr lang="ko-KR"/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EE82B-0517-A596-B8E3-F3CB25F9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52A41D-7E37-FEAB-ACF4-43E7222F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88091"/>
            <a:ext cx="11249025" cy="3053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E69410-E31D-EDC5-FD7B-1B6C7DDC952E}"/>
              </a:ext>
            </a:extLst>
          </p:cNvPr>
          <p:cNvSpPr/>
          <p:nvPr/>
        </p:nvSpPr>
        <p:spPr>
          <a:xfrm>
            <a:off x="3049953" y="5267568"/>
            <a:ext cx="967153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AC762-1BB3-AAA4-75F4-8447121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Delta Lake Install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DF9A-75EF-340F-49BC-250CAF2E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Delta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Lake</a:t>
            </a:r>
            <a:r>
              <a:rPr lang="ko-KR" dirty="0">
                <a:ea typeface="+mn-lt"/>
                <a:cs typeface="+mn-lt"/>
              </a:rPr>
              <a:t> 설치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delta-spark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8825D-29DF-92E0-A1A2-B8C2863D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CEEAEE-A147-17A3-A02D-4FE1FC8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9" y="2303418"/>
            <a:ext cx="11146514" cy="2729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45F873-09EC-0EB4-00A7-66151F0A05BB}"/>
              </a:ext>
            </a:extLst>
          </p:cNvPr>
          <p:cNvSpPr/>
          <p:nvPr/>
        </p:nvSpPr>
        <p:spPr>
          <a:xfrm>
            <a:off x="2835030" y="4769338"/>
            <a:ext cx="1836614" cy="22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8C1B-2099-E200-ECE4-A8ECEEF0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FE3D-06B4-BEEB-746F-A6D201E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는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8~11만 지원 </a:t>
            </a:r>
            <a:endParaRPr lang="ko-KR">
              <a:cs typeface="lato"/>
            </a:endParaRPr>
          </a:p>
          <a:p>
            <a:r>
              <a:rPr lang="ko-KR" altLang="en-US" dirty="0">
                <a:cs typeface="lato"/>
              </a:rPr>
              <a:t>자바 버전 확인 후 변경 필요</a:t>
            </a:r>
          </a:p>
          <a:p>
            <a:r>
              <a:rPr lang="ko-KR" altLang="en-US" dirty="0">
                <a:cs typeface="lato"/>
              </a:rPr>
              <a:t>자바 버전이 다를 경우 아래와 같은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D9178-B2DF-0EC2-9996-500E25F2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797D8F-9D8C-2F10-7382-7059B34C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6" r="62" b="162"/>
          <a:stretch/>
        </p:blipFill>
        <p:spPr>
          <a:xfrm>
            <a:off x="689709" y="3134594"/>
            <a:ext cx="8501771" cy="26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B81-F5D6-DAA3-4DCC-BD29C01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Java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Version</a:t>
            </a:r>
            <a:endParaRPr lang="en-US" altLang="ko-KR" b="0" dirty="0" err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63A05-E7C3-035E-C489-4CADADFF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​패키지 정보 업데이트 및 업그레이드</a:t>
            </a:r>
            <a:endParaRPr lang="ko-KR" dirty="0"/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</a:t>
            </a:r>
            <a:r>
              <a:rPr lang="ko-KR" altLang="en-US" dirty="0">
                <a:cs typeface="lato"/>
              </a:rPr>
              <a:t> &amp;&amp;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upgrade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CE511-7393-3466-82AD-4BBDFE30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D96FE1-0587-B7B8-EA10-24853F82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" y="2246881"/>
            <a:ext cx="8213968" cy="39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09097-C78F-237D-DB69-8B4B234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​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2213B-C36D-FA59-BB22-6202A666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자바 11 설치</a:t>
            </a:r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sudo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apt-get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 openjdk-11-jdk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A46EC-ECA6-2129-C730-4E8C5A79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3C6566C-A8FE-F3D8-7A4A-69075AD3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4" y="2409222"/>
            <a:ext cx="11613660" cy="29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9F3F-FA6A-3946-BE76-DF1DBB1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C7A5F-9550-33DC-1929-90402E43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환경변수 설정을 진행하지 않으면 아래와 같이 새로운 버전이 적용되지 않음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vi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입력 후 아래 내용 추가로 입력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8342E-66D7-51F1-B4D8-EBE9BF3C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914FAA-F59D-AC82-DB31-C230A0AC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9" y="1570374"/>
            <a:ext cx="11340124" cy="98186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C0DA057-25D6-F21F-3D89-95754B59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1" y="3425115"/>
            <a:ext cx="7481277" cy="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E14F-B915-5B4C-7CFA-ED92C26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90DDA-4FDD-F1A2-3710-119CBF9D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source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bashrc에</a:t>
            </a:r>
            <a:r>
              <a:rPr lang="ko-KR" altLang="en-US" dirty="0">
                <a:cs typeface="lato"/>
              </a:rPr>
              <a:t> 변경한 내용 적용</a:t>
            </a:r>
          </a:p>
          <a:p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 –</a:t>
            </a:r>
            <a:r>
              <a:rPr lang="ko-KR" altLang="en-US" dirty="0" err="1">
                <a:cs typeface="lato"/>
              </a:rPr>
              <a:t>version</a:t>
            </a:r>
            <a:r>
              <a:rPr lang="ko-KR" altLang="en-US" dirty="0">
                <a:cs typeface="lato"/>
              </a:rPr>
              <a:t> 을 통해 버전 변경을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DABFC-C54E-D7C9-DF9D-1ABEC2D3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26C116-7B53-BC1D-C231-0F1B986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2370380"/>
            <a:ext cx="11401083" cy="11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50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Delta Lake Install </vt:lpstr>
      <vt:lpstr>Spark Install </vt:lpstr>
      <vt:lpstr>Delta Lake Install </vt:lpstr>
      <vt:lpstr>Java Version</vt:lpstr>
      <vt:lpstr>Java Version</vt:lpstr>
      <vt:lpstr>​Java Install</vt:lpstr>
      <vt:lpstr>Java Setup</vt:lpstr>
      <vt:lpstr>Java Setup</vt:lpstr>
      <vt:lpstr>Run Spark</vt:lpstr>
      <vt:lpstr>Read File</vt:lpstr>
      <vt:lpstr>Save Data as Delta Table</vt:lpstr>
      <vt:lpstr>Read Delta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611</cp:revision>
  <dcterms:created xsi:type="dcterms:W3CDTF">2020-03-06T02:35:36Z</dcterms:created>
  <dcterms:modified xsi:type="dcterms:W3CDTF">2022-07-22T01:22:58Z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