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20"/>
  </p:notesMasterIdLst>
  <p:sldIdLst>
    <p:sldId id="259" r:id="rId2"/>
    <p:sldId id="258" r:id="rId3"/>
    <p:sldId id="260" r:id="rId4"/>
    <p:sldId id="261" r:id="rId5"/>
    <p:sldId id="262" r:id="rId6"/>
    <p:sldId id="264" r:id="rId7"/>
    <p:sldId id="269" r:id="rId8"/>
    <p:sldId id="265" r:id="rId9"/>
    <p:sldId id="266" r:id="rId10"/>
    <p:sldId id="268" r:id="rId11"/>
    <p:sldId id="273" r:id="rId12"/>
    <p:sldId id="270" r:id="rId13"/>
    <p:sldId id="271" r:id="rId14"/>
    <p:sldId id="272" r:id="rId15"/>
    <p:sldId id="274" r:id="rId16"/>
    <p:sldId id="275" r:id="rId17"/>
    <p:sldId id="276" r:id="rId18"/>
    <p:sldId id="277" r:id="rId19"/>
  </p:sldIdLst>
  <p:sldSz cx="12192000" cy="6858000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FF"/>
    <a:srgbClr val="990000"/>
    <a:srgbClr val="C00000"/>
    <a:srgbClr val="5B9BD5"/>
    <a:srgbClr val="FF9B9B"/>
    <a:srgbClr val="00A249"/>
    <a:srgbClr val="007635"/>
    <a:srgbClr val="0F0F7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5" autoAdjust="0"/>
    <p:restoredTop sz="93946" autoAdjust="0"/>
  </p:normalViewPr>
  <p:slideViewPr>
    <p:cSldViewPr snapToGrid="0" showGuides="1">
      <p:cViewPr varScale="1">
        <p:scale>
          <a:sx n="51" d="100"/>
          <a:sy n="51" d="100"/>
        </p:scale>
        <p:origin x="67" y="715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979" y="-46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Juwon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Lee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docker/docker-ce/archive/v19.03.11.tar.gz%2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ea typeface="roboto"/>
              </a:rPr>
              <a:t>Docker Compile Guide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ea typeface="lato"/>
                <a:cs typeface="lato"/>
              </a:rPr>
              <a:t>Juwon</a:t>
            </a:r>
            <a:r>
              <a:rPr lang="en-US" altLang="ko-KR" sz="2200" b="1" dirty="0">
                <a:solidFill>
                  <a:schemeClr val="accent5"/>
                </a:solidFill>
                <a:ea typeface="lato"/>
                <a:cs typeface="lato"/>
              </a:rPr>
              <a:t> Lee</a:t>
            </a:r>
            <a:endParaRPr lang="en-US" altLang="ko-KR" sz="2200" dirty="0">
              <a:solidFill>
                <a:schemeClr val="accent5"/>
              </a:solidFill>
              <a:ea typeface="lato"/>
              <a:cs typeface="lat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13427-3AF6-4C61-A732-CC5685F2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en-US" altLang="ko-KR" dirty="0">
                <a:solidFill>
                  <a:srgbClr val="4472C4"/>
                </a:solidFill>
              </a:rPr>
              <a:t>compile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30D5C-695A-4FCC-ADD0-3C2753B58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스크립트 다운로드</a:t>
            </a:r>
            <a:endParaRPr lang="en-US" altLang="ko-KR" dirty="0"/>
          </a:p>
          <a:p>
            <a:pPr lvl="1"/>
            <a:r>
              <a:rPr lang="en-US" altLang="ko-KR" dirty="0"/>
              <a:t>docker container </a:t>
            </a:r>
            <a:r>
              <a:rPr lang="ko-KR" altLang="en-US" dirty="0"/>
              <a:t>생성 후 </a:t>
            </a:r>
            <a:r>
              <a:rPr lang="en-US" altLang="ko-KR" dirty="0"/>
              <a:t>container </a:t>
            </a:r>
            <a:r>
              <a:rPr lang="ko-KR" altLang="en-US" dirty="0"/>
              <a:t>안에 빌드 환경 구축 후 컴파일 수행</a:t>
            </a:r>
            <a:endParaRPr lang="en-US" altLang="ko-KR" dirty="0"/>
          </a:p>
          <a:p>
            <a:pPr lvl="1"/>
            <a:r>
              <a:rPr lang="ko-KR" altLang="en-US" dirty="0"/>
              <a:t>만들어진 </a:t>
            </a:r>
            <a:r>
              <a:rPr lang="en-US" altLang="ko-KR" dirty="0"/>
              <a:t>binary </a:t>
            </a:r>
            <a:r>
              <a:rPr lang="ko-KR" altLang="en-US" dirty="0"/>
              <a:t>는 </a:t>
            </a:r>
            <a:r>
              <a:rPr lang="en-US" altLang="ko-KR" dirty="0"/>
              <a:t>volume </a:t>
            </a:r>
            <a:r>
              <a:rPr lang="ko-KR" altLang="en-US" dirty="0"/>
              <a:t>영역에 저장</a:t>
            </a:r>
            <a:r>
              <a:rPr lang="en-US" altLang="ko-KR" dirty="0"/>
              <a:t>, host </a:t>
            </a:r>
            <a:r>
              <a:rPr lang="ko-KR" altLang="en-US" dirty="0"/>
              <a:t>에서 사용</a:t>
            </a:r>
            <a:endParaRPr lang="en-US" altLang="ko-KR" dirty="0"/>
          </a:p>
          <a:p>
            <a:pPr lvl="1"/>
            <a:r>
              <a:rPr lang="en-US" altLang="ko-KR" dirty="0"/>
              <a:t>docker-</a:t>
            </a:r>
            <a:r>
              <a:rPr lang="en-US" altLang="ko-KR" dirty="0" err="1"/>
              <a:t>ce</a:t>
            </a:r>
            <a:r>
              <a:rPr lang="en-US" altLang="ko-KR" dirty="0"/>
              <a:t> </a:t>
            </a:r>
            <a:r>
              <a:rPr lang="ko-KR" altLang="en-US" dirty="0"/>
              <a:t>빌드 시 </a:t>
            </a:r>
            <a:r>
              <a:rPr lang="en-US" altLang="ko-KR" dirty="0"/>
              <a:t>docker </a:t>
            </a:r>
            <a:r>
              <a:rPr lang="ko-KR" altLang="en-US" dirty="0"/>
              <a:t>필요</a:t>
            </a:r>
            <a:endParaRPr lang="en-US" altLang="ko-KR" dirty="0">
              <a:solidFill>
                <a:srgbClr val="4472C4"/>
              </a:solidFill>
            </a:endParaRPr>
          </a:p>
          <a:p>
            <a:pPr lvl="1"/>
            <a:r>
              <a:rPr lang="en-US" altLang="ko-KR" dirty="0">
                <a:solidFill>
                  <a:srgbClr val="4472C4"/>
                </a:solidFill>
              </a:rPr>
              <a:t>curl -</a:t>
            </a:r>
            <a:r>
              <a:rPr lang="en-US" altLang="ko-KR" dirty="0" err="1">
                <a:solidFill>
                  <a:srgbClr val="4472C4"/>
                </a:solidFill>
              </a:rPr>
              <a:t>fsSL</a:t>
            </a:r>
            <a:r>
              <a:rPr lang="en-US" altLang="ko-KR" dirty="0">
                <a:solidFill>
                  <a:srgbClr val="4472C4"/>
                </a:solidFill>
              </a:rPr>
              <a:t> https://get.docker.com/ | </a:t>
            </a:r>
            <a:r>
              <a:rPr lang="en-US" altLang="ko-KR" dirty="0" err="1">
                <a:solidFill>
                  <a:srgbClr val="4472C4"/>
                </a:solidFill>
              </a:rPr>
              <a:t>sudo</a:t>
            </a:r>
            <a:r>
              <a:rPr lang="en-US" altLang="ko-KR" dirty="0">
                <a:solidFill>
                  <a:srgbClr val="4472C4"/>
                </a:solidFill>
              </a:rPr>
              <a:t> </a:t>
            </a:r>
            <a:r>
              <a:rPr lang="en-US" altLang="ko-KR" dirty="0" err="1">
                <a:solidFill>
                  <a:srgbClr val="4472C4"/>
                </a:solidFill>
              </a:rPr>
              <a:t>sh</a:t>
            </a:r>
            <a:endParaRPr lang="en-US" altLang="ko-KR" dirty="0">
              <a:solidFill>
                <a:srgbClr val="4472C4"/>
              </a:solidFill>
            </a:endParaRPr>
          </a:p>
          <a:p>
            <a:r>
              <a:rPr lang="ko-KR" altLang="en-US" dirty="0"/>
              <a:t>패키지 의존성이 맞지 않을 경우 오류 발생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solidFill>
                  <a:srgbClr val="4472C4"/>
                </a:solidFill>
              </a:rPr>
              <a:t>rm /var/lib/</a:t>
            </a:r>
            <a:r>
              <a:rPr lang="en-US" altLang="ko-KR" dirty="0" err="1">
                <a:solidFill>
                  <a:srgbClr val="4472C4"/>
                </a:solidFill>
              </a:rPr>
              <a:t>dpkg</a:t>
            </a:r>
            <a:r>
              <a:rPr lang="en-US" altLang="ko-KR" dirty="0">
                <a:solidFill>
                  <a:srgbClr val="4472C4"/>
                </a:solidFill>
              </a:rPr>
              <a:t>/info/*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A0E5AF-0242-4BD3-A3FD-77133FCA4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1E2F4E-0835-48C5-B797-404320C7D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34" y="4200217"/>
            <a:ext cx="11161932" cy="99121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0D2CC2B-6636-49DD-AAB2-E016B5E351F7}"/>
              </a:ext>
            </a:extLst>
          </p:cNvPr>
          <p:cNvSpPr/>
          <p:nvPr/>
        </p:nvSpPr>
        <p:spPr>
          <a:xfrm>
            <a:off x="515034" y="4988560"/>
            <a:ext cx="5398086" cy="2028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19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C2DEA-9795-402F-9CF2-12C2C0D0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en-US" altLang="ko-KR" dirty="0">
                <a:solidFill>
                  <a:srgbClr val="4472C4"/>
                </a:solidFill>
              </a:rPr>
              <a:t>compile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2E3D2-546B-4C72-A0CD-0E165BB70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dpkg</a:t>
            </a:r>
            <a:r>
              <a:rPr lang="en-US" altLang="ko-KR" dirty="0"/>
              <a:t>/info</a:t>
            </a:r>
            <a:r>
              <a:rPr lang="ko-KR" altLang="en-US" dirty="0"/>
              <a:t> 삭제 </a:t>
            </a:r>
            <a:r>
              <a:rPr lang="en-US" altLang="ko-KR" dirty="0"/>
              <a:t>(</a:t>
            </a:r>
            <a:r>
              <a:rPr lang="ko-KR" altLang="en-US" dirty="0"/>
              <a:t>패키지 오류 발생 시 해당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패키지가 많을 경우 삭제 실패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4472C4"/>
                </a:solidFill>
              </a:rPr>
              <a:t>cd /var/lib/</a:t>
            </a:r>
            <a:r>
              <a:rPr lang="en-US" altLang="ko-KR" dirty="0" err="1">
                <a:solidFill>
                  <a:srgbClr val="4472C4"/>
                </a:solidFill>
              </a:rPr>
              <a:t>dpkg</a:t>
            </a:r>
            <a:r>
              <a:rPr lang="en-US" altLang="ko-KR" dirty="0">
                <a:solidFill>
                  <a:srgbClr val="4472C4"/>
                </a:solidFill>
              </a:rPr>
              <a:t>/info</a:t>
            </a:r>
          </a:p>
          <a:p>
            <a:pPr lvl="1"/>
            <a:r>
              <a:rPr lang="en-US" altLang="ko-KR" dirty="0" err="1">
                <a:solidFill>
                  <a:srgbClr val="4472C4"/>
                </a:solidFill>
              </a:rPr>
              <a:t>sudo</a:t>
            </a:r>
            <a:r>
              <a:rPr lang="en-US" altLang="ko-KR" dirty="0">
                <a:solidFill>
                  <a:srgbClr val="4472C4"/>
                </a:solidFill>
              </a:rPr>
              <a:t> find . –exec rm –r {} \;</a:t>
            </a:r>
          </a:p>
          <a:p>
            <a:pPr marL="347400" lvl="1" indent="0">
              <a:buNone/>
            </a:pPr>
            <a:endParaRPr lang="en-US" altLang="ko-KR" dirty="0"/>
          </a:p>
          <a:p>
            <a:r>
              <a:rPr lang="en-US" altLang="ko-KR" dirty="0"/>
              <a:t>Debug</a:t>
            </a:r>
            <a:r>
              <a:rPr lang="ko-KR" altLang="en-US" dirty="0"/>
              <a:t> 모드 설정</a:t>
            </a:r>
            <a:endParaRPr lang="en-US" altLang="ko-KR" dirty="0"/>
          </a:p>
          <a:p>
            <a:pPr lvl="1"/>
            <a:r>
              <a:rPr lang="sv-SE" altLang="ko-KR" dirty="0">
                <a:solidFill>
                  <a:srgbClr val="4472C4"/>
                </a:solidFill>
              </a:rPr>
              <a:t>sudo vi /etc/docker/daemon.json</a:t>
            </a:r>
            <a:endParaRPr lang="en-US" altLang="ko-KR" dirty="0">
              <a:solidFill>
                <a:srgbClr val="4472C4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831EC1-08E4-4440-943E-BFFC79B1C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24F1990-AD02-4ECC-BF0B-15F0C8903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29" y="4870872"/>
            <a:ext cx="3144785" cy="10600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CA6B0F-E116-4A44-84AC-DE06F83C9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604" y="2359064"/>
            <a:ext cx="6104769" cy="4733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7FA330-E7C6-47DB-94B1-6BA30980E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604" y="3429000"/>
            <a:ext cx="6104769" cy="43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9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059A8-DA10-418B-ADAA-13F799F3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en-US" altLang="ko-KR" dirty="0">
                <a:solidFill>
                  <a:srgbClr val="4472C4"/>
                </a:solidFill>
              </a:rPr>
              <a:t>compile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845215-3A84-4FD2-8F97-B54F490FC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 빌드</a:t>
            </a:r>
            <a:endParaRPr lang="en-US" altLang="ko-KR" dirty="0"/>
          </a:p>
          <a:p>
            <a:pPr lvl="1"/>
            <a:r>
              <a:rPr lang="en-US" altLang="ko-KR" dirty="0"/>
              <a:t>Make</a:t>
            </a:r>
            <a:r>
              <a:rPr lang="ko-KR" altLang="en-US" dirty="0"/>
              <a:t> 인자 결정 필요 </a:t>
            </a:r>
            <a:r>
              <a:rPr lang="en-US" altLang="ko-KR" dirty="0"/>
              <a:t>(static, deb, rpm)</a:t>
            </a:r>
          </a:p>
          <a:p>
            <a:pPr lvl="1"/>
            <a:r>
              <a:rPr lang="en-US" altLang="ko-KR" dirty="0"/>
              <a:t>Linux </a:t>
            </a:r>
            <a:r>
              <a:rPr lang="ko-KR" altLang="en-US" dirty="0"/>
              <a:t>실행용 </a:t>
            </a:r>
            <a:r>
              <a:rPr lang="en-US" altLang="ko-KR" dirty="0"/>
              <a:t>Docker </a:t>
            </a:r>
            <a:r>
              <a:rPr lang="ko-KR" altLang="en-US" dirty="0" err="1"/>
              <a:t>데몬과</a:t>
            </a:r>
            <a:r>
              <a:rPr lang="ko-KR" altLang="en-US" dirty="0"/>
              <a:t> 클라이언트만 빌드 </a:t>
            </a:r>
            <a:r>
              <a:rPr lang="en-US" altLang="ko-KR" dirty="0"/>
              <a:t>: DOCKER_BUILD_PKGS=static-</a:t>
            </a:r>
            <a:r>
              <a:rPr lang="en-US" altLang="ko-KR" dirty="0" err="1"/>
              <a:t>linux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4472C4"/>
                </a:solidFill>
              </a:rPr>
              <a:t>cd docker-ce-19.03.11</a:t>
            </a:r>
          </a:p>
          <a:p>
            <a:pPr lvl="1"/>
            <a:r>
              <a:rPr lang="en-US" altLang="ko-KR" dirty="0" err="1">
                <a:solidFill>
                  <a:srgbClr val="4472C4"/>
                </a:solidFill>
              </a:rPr>
              <a:t>sudo</a:t>
            </a:r>
            <a:r>
              <a:rPr lang="en-US" altLang="ko-KR" dirty="0">
                <a:solidFill>
                  <a:srgbClr val="4472C4"/>
                </a:solidFill>
              </a:rPr>
              <a:t> make static DOCKER_BUILD_PKGS=static-</a:t>
            </a:r>
            <a:r>
              <a:rPr lang="en-US" altLang="ko-KR" dirty="0" err="1">
                <a:solidFill>
                  <a:srgbClr val="4472C4"/>
                </a:solidFill>
              </a:rPr>
              <a:t>linux</a:t>
            </a:r>
            <a:endParaRPr lang="en-US" altLang="ko-KR" dirty="0">
              <a:solidFill>
                <a:srgbClr val="4472C4"/>
              </a:solidFill>
            </a:endParaRPr>
          </a:p>
          <a:p>
            <a:r>
              <a:rPr lang="ko-KR" altLang="en-US" dirty="0"/>
              <a:t>빌드 확인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4472C4"/>
                </a:solidFill>
              </a:rPr>
              <a:t>cd components/packaging/static/build/</a:t>
            </a:r>
            <a:r>
              <a:rPr lang="en-US" altLang="ko-KR" dirty="0" err="1">
                <a:solidFill>
                  <a:srgbClr val="4472C4"/>
                </a:solidFill>
              </a:rPr>
              <a:t>linux</a:t>
            </a:r>
            <a:r>
              <a:rPr lang="en-US" altLang="ko-KR" dirty="0">
                <a:solidFill>
                  <a:srgbClr val="4472C4"/>
                </a:solidFill>
              </a:rPr>
              <a:t>/</a:t>
            </a:r>
          </a:p>
          <a:p>
            <a:pPr lvl="1"/>
            <a:r>
              <a:rPr lang="en-US" altLang="ko-KR" dirty="0">
                <a:solidFill>
                  <a:srgbClr val="4472C4"/>
                </a:solidFill>
              </a:rPr>
              <a:t>ls docker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59BFF1-F60A-4702-B9BA-FF8E30C62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0EE806-FB28-4D9C-B95E-64953C1F7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917" y="4857377"/>
            <a:ext cx="9533456" cy="10735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960B680-8AC5-48D0-9C51-A0990D33CF73}"/>
              </a:ext>
            </a:extLst>
          </p:cNvPr>
          <p:cNvSpPr/>
          <p:nvPr/>
        </p:nvSpPr>
        <p:spPr>
          <a:xfrm>
            <a:off x="2186917" y="5293360"/>
            <a:ext cx="9533456" cy="6375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21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E509E-AE1D-490D-8926-07A239B4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en-US" altLang="ko-KR" dirty="0">
                <a:solidFill>
                  <a:srgbClr val="4472C4"/>
                </a:solidFill>
              </a:rPr>
              <a:t>compile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51DCE-394C-4A73-8AAD-89BA0E18D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355725"/>
          </a:xfrm>
        </p:spPr>
        <p:txBody>
          <a:bodyPr/>
          <a:lstStyle/>
          <a:p>
            <a:r>
              <a:rPr lang="ko-KR" altLang="en-US" dirty="0"/>
              <a:t>기존 실행 데몬 중지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4472C4"/>
                </a:solidFill>
              </a:rPr>
              <a:t>systemctl</a:t>
            </a:r>
            <a:r>
              <a:rPr lang="en-US" altLang="ko-KR" dirty="0">
                <a:solidFill>
                  <a:srgbClr val="4472C4"/>
                </a:solidFill>
              </a:rPr>
              <a:t> stop docker</a:t>
            </a:r>
          </a:p>
          <a:p>
            <a:r>
              <a:rPr lang="ko-KR" altLang="en-US" dirty="0"/>
              <a:t>실행 모듈 복사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4472C4"/>
                </a:solidFill>
              </a:rPr>
              <a:t>cd docker &amp;&amp; </a:t>
            </a:r>
            <a:r>
              <a:rPr lang="en-US" altLang="ko-KR" dirty="0" err="1">
                <a:solidFill>
                  <a:srgbClr val="4472C4"/>
                </a:solidFill>
              </a:rPr>
              <a:t>sudo</a:t>
            </a:r>
            <a:r>
              <a:rPr lang="en-US" altLang="ko-KR" dirty="0">
                <a:solidFill>
                  <a:srgbClr val="4472C4"/>
                </a:solidFill>
              </a:rPr>
              <a:t> cp * /</a:t>
            </a:r>
            <a:r>
              <a:rPr lang="en-US" altLang="ko-KR" dirty="0" err="1">
                <a:solidFill>
                  <a:srgbClr val="4472C4"/>
                </a:solidFill>
              </a:rPr>
              <a:t>usr</a:t>
            </a:r>
            <a:r>
              <a:rPr lang="en-US" altLang="ko-KR" dirty="0">
                <a:solidFill>
                  <a:srgbClr val="4472C4"/>
                </a:solidFill>
              </a:rPr>
              <a:t>/bin</a:t>
            </a:r>
          </a:p>
          <a:p>
            <a:pPr lvl="1"/>
            <a:r>
              <a:rPr lang="en-US" altLang="ko-KR" dirty="0">
                <a:solidFill>
                  <a:srgbClr val="4472C4"/>
                </a:solidFill>
              </a:rPr>
              <a:t>cd ../docker-root-extras &amp;&amp; </a:t>
            </a:r>
            <a:r>
              <a:rPr lang="en-US" altLang="ko-KR" dirty="0" err="1">
                <a:solidFill>
                  <a:srgbClr val="4472C4"/>
                </a:solidFill>
              </a:rPr>
              <a:t>sudo</a:t>
            </a:r>
            <a:r>
              <a:rPr lang="en-US" altLang="ko-KR" dirty="0">
                <a:solidFill>
                  <a:srgbClr val="4472C4"/>
                </a:solidFill>
              </a:rPr>
              <a:t> cp * /</a:t>
            </a:r>
            <a:r>
              <a:rPr lang="en-US" altLang="ko-KR" dirty="0" err="1">
                <a:solidFill>
                  <a:srgbClr val="4472C4"/>
                </a:solidFill>
              </a:rPr>
              <a:t>usr</a:t>
            </a:r>
            <a:r>
              <a:rPr lang="en-US" altLang="ko-KR" dirty="0">
                <a:solidFill>
                  <a:srgbClr val="4472C4"/>
                </a:solidFill>
              </a:rPr>
              <a:t>/bin</a:t>
            </a:r>
          </a:p>
          <a:p>
            <a:r>
              <a:rPr lang="en-US" altLang="ko-KR" dirty="0"/>
              <a:t>docker </a:t>
            </a:r>
            <a:r>
              <a:rPr lang="ko-KR" altLang="en-US" dirty="0"/>
              <a:t>명령어 실행 확인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4472C4"/>
                </a:solidFill>
              </a:rPr>
              <a:t>which -a docker</a:t>
            </a:r>
          </a:p>
          <a:p>
            <a:pPr lvl="1"/>
            <a:r>
              <a:rPr lang="en-US" altLang="ko-KR" dirty="0">
                <a:solidFill>
                  <a:srgbClr val="4472C4"/>
                </a:solidFill>
              </a:rPr>
              <a:t>docker –version</a:t>
            </a:r>
          </a:p>
          <a:p>
            <a:pPr lvl="1"/>
            <a:r>
              <a:rPr lang="en-US" altLang="ko-KR" dirty="0">
                <a:solidFill>
                  <a:srgbClr val="4472C4"/>
                </a:solidFill>
              </a:rPr>
              <a:t>which -a </a:t>
            </a:r>
            <a:r>
              <a:rPr lang="en-US" altLang="ko-KR" dirty="0" err="1">
                <a:solidFill>
                  <a:srgbClr val="4472C4"/>
                </a:solidFill>
              </a:rPr>
              <a:t>dockerd</a:t>
            </a:r>
            <a:endParaRPr lang="en-US" altLang="ko-KR" dirty="0">
              <a:solidFill>
                <a:srgbClr val="4472C4"/>
              </a:solidFill>
            </a:endParaRPr>
          </a:p>
          <a:p>
            <a:pPr lvl="1"/>
            <a:r>
              <a:rPr lang="en-US" altLang="ko-KR" dirty="0" err="1">
                <a:solidFill>
                  <a:srgbClr val="4472C4"/>
                </a:solidFill>
              </a:rPr>
              <a:t>dockerd</a:t>
            </a:r>
            <a:r>
              <a:rPr lang="en-US" altLang="ko-KR" dirty="0">
                <a:solidFill>
                  <a:srgbClr val="4472C4"/>
                </a:solidFill>
              </a:rPr>
              <a:t> --version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4B9C32-FD16-416D-8F07-F85C40F82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52C5BBC-B675-4FC8-A164-3531C1BEF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47" y="3819833"/>
            <a:ext cx="5793226" cy="222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1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7781C-0FA4-43CE-AB38-D57431F6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en-US" altLang="ko-KR" dirty="0">
                <a:solidFill>
                  <a:srgbClr val="4472C4"/>
                </a:solidFill>
              </a:rPr>
              <a:t>compile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BF137-0B91-4F96-92CC-081403DF0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1993093"/>
          </a:xfrm>
        </p:spPr>
        <p:txBody>
          <a:bodyPr>
            <a:normAutofit/>
          </a:bodyPr>
          <a:lstStyle/>
          <a:p>
            <a:r>
              <a:rPr lang="en-US" altLang="ko-KR" dirty="0"/>
              <a:t>Docker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4472C4"/>
                </a:solidFill>
              </a:rPr>
              <a:t>systemctl</a:t>
            </a:r>
            <a:r>
              <a:rPr lang="en-US" altLang="ko-KR" dirty="0">
                <a:solidFill>
                  <a:srgbClr val="4472C4"/>
                </a:solidFill>
              </a:rPr>
              <a:t> start </a:t>
            </a:r>
            <a:r>
              <a:rPr lang="en-US" altLang="ko-KR" dirty="0" err="1">
                <a:solidFill>
                  <a:srgbClr val="4472C4"/>
                </a:solidFill>
              </a:rPr>
              <a:t>docker.service</a:t>
            </a:r>
            <a:endParaRPr lang="en-US" altLang="ko-KR" dirty="0"/>
          </a:p>
          <a:p>
            <a:pPr lvl="1"/>
            <a:endParaRPr lang="en-US" altLang="ko-KR" dirty="0">
              <a:solidFill>
                <a:srgbClr val="4472C4"/>
              </a:solidFill>
            </a:endParaRP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CFF20B-A29C-4F96-8CB6-4CE41553F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458165-E7BE-46EC-AB4D-3EE90306A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72" y="2088124"/>
            <a:ext cx="9358741" cy="53708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F5C8E64-22FD-47EA-9136-1618DE1A2D73}"/>
              </a:ext>
            </a:extLst>
          </p:cNvPr>
          <p:cNvSpPr txBox="1">
            <a:spLocks/>
          </p:cNvSpPr>
          <p:nvPr/>
        </p:nvSpPr>
        <p:spPr>
          <a:xfrm>
            <a:off x="205740" y="2981142"/>
            <a:ext cx="11986260" cy="3375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기존 </a:t>
            </a:r>
            <a:r>
              <a:rPr lang="en-US" altLang="ko-KR" dirty="0"/>
              <a:t>Docker </a:t>
            </a:r>
            <a:r>
              <a:rPr lang="ko-KR" altLang="en-US" dirty="0"/>
              <a:t>패키지 삭제 시 </a:t>
            </a:r>
            <a:r>
              <a:rPr lang="en-US" altLang="ko-KR" dirty="0"/>
              <a:t>dependency </a:t>
            </a:r>
            <a:r>
              <a:rPr lang="ko-KR" altLang="en-US" dirty="0"/>
              <a:t>오류 발생</a:t>
            </a:r>
            <a:endParaRPr lang="en-US" altLang="ko-KR" dirty="0"/>
          </a:p>
          <a:p>
            <a:pPr lvl="1"/>
            <a:r>
              <a:rPr lang="ko-KR" altLang="en-US" dirty="0"/>
              <a:t>공식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 err="1"/>
              <a:t>docker.service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docker.socket</a:t>
            </a:r>
            <a:r>
              <a:rPr lang="en-US" altLang="ko-KR" dirty="0"/>
              <a:t> </a:t>
            </a:r>
            <a:r>
              <a:rPr lang="ko-KR" altLang="en-US" dirty="0"/>
              <a:t>다운로드</a:t>
            </a:r>
            <a:endParaRPr lang="en-US" altLang="ko-KR" dirty="0"/>
          </a:p>
          <a:p>
            <a:pPr lvl="1"/>
            <a:r>
              <a:rPr lang="da-DK" altLang="ko-KR" dirty="0">
                <a:solidFill>
                  <a:srgbClr val="4472C4"/>
                </a:solidFill>
              </a:rPr>
              <a:t>wget https://raw.githubusercontent.com/moby/moby/master/contrib/init/systemd/docker.service wget https://raw.githubusercontent.com/moby/moby/master/contrib/init/systemd/docker.socket</a:t>
            </a:r>
            <a:endParaRPr lang="en-US" altLang="ko-KR" dirty="0">
              <a:solidFill>
                <a:srgbClr val="4472C4"/>
              </a:solidFill>
            </a:endParaRPr>
          </a:p>
          <a:p>
            <a:pPr lvl="1"/>
            <a:r>
              <a:rPr lang="en-US" altLang="ko-KR" dirty="0">
                <a:solidFill>
                  <a:srgbClr val="4472C4"/>
                </a:solidFill>
              </a:rPr>
              <a:t>cp docker.{</a:t>
            </a:r>
            <a:r>
              <a:rPr lang="en-US" altLang="ko-KR" dirty="0" err="1">
                <a:solidFill>
                  <a:srgbClr val="4472C4"/>
                </a:solidFill>
              </a:rPr>
              <a:t>service,socket</a:t>
            </a:r>
            <a:r>
              <a:rPr lang="en-US" altLang="ko-KR" dirty="0">
                <a:solidFill>
                  <a:srgbClr val="4472C4"/>
                </a:solidFill>
              </a:rPr>
              <a:t>} /lib/</a:t>
            </a:r>
            <a:r>
              <a:rPr lang="en-US" altLang="ko-KR" dirty="0" err="1">
                <a:solidFill>
                  <a:srgbClr val="4472C4"/>
                </a:solidFill>
              </a:rPr>
              <a:t>systemd</a:t>
            </a:r>
            <a:r>
              <a:rPr lang="en-US" altLang="ko-KR" dirty="0">
                <a:solidFill>
                  <a:srgbClr val="4472C4"/>
                </a:solidFill>
              </a:rPr>
              <a:t>/system</a:t>
            </a:r>
          </a:p>
          <a:p>
            <a:pPr lvl="1"/>
            <a:r>
              <a:rPr lang="en-US" altLang="ko-KR" dirty="0" err="1">
                <a:solidFill>
                  <a:srgbClr val="4472C4"/>
                </a:solidFill>
              </a:rPr>
              <a:t>systemctl</a:t>
            </a:r>
            <a:r>
              <a:rPr lang="en-US" altLang="ko-KR" dirty="0">
                <a:solidFill>
                  <a:srgbClr val="4472C4"/>
                </a:solidFill>
              </a:rPr>
              <a:t> daemon-reload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9CAE75-6CA9-41F8-93BA-85F9BDAB7A7B}"/>
              </a:ext>
            </a:extLst>
          </p:cNvPr>
          <p:cNvSpPr/>
          <p:nvPr/>
        </p:nvSpPr>
        <p:spPr>
          <a:xfrm>
            <a:off x="623272" y="2387600"/>
            <a:ext cx="9358741" cy="2376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7407B-9F5C-470E-B5A7-AD980998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en-US" altLang="ko-KR" dirty="0">
                <a:solidFill>
                  <a:srgbClr val="4472C4"/>
                </a:solidFill>
              </a:rPr>
              <a:t>compile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09D2C-7DB1-45E0-9BE6-13F90B5BB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429467"/>
          </a:xfrm>
        </p:spPr>
        <p:txBody>
          <a:bodyPr/>
          <a:lstStyle/>
          <a:p>
            <a:r>
              <a:rPr lang="en-US" altLang="ko-KR" dirty="0"/>
              <a:t>Permission </a:t>
            </a:r>
            <a:r>
              <a:rPr lang="ko-KR" altLang="en-US" dirty="0"/>
              <a:t>설정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docker </a:t>
            </a:r>
            <a:r>
              <a:rPr lang="ko-KR" altLang="en-US" dirty="0"/>
              <a:t>그룹에 </a:t>
            </a:r>
            <a:r>
              <a:rPr lang="en-US" altLang="ko-KR" dirty="0"/>
              <a:t>User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4472C4"/>
                </a:solidFill>
              </a:rPr>
              <a:t>usermod</a:t>
            </a:r>
            <a:r>
              <a:rPr lang="en-US" altLang="ko-KR" dirty="0">
                <a:solidFill>
                  <a:srgbClr val="4472C4"/>
                </a:solidFill>
              </a:rPr>
              <a:t> -</a:t>
            </a:r>
            <a:r>
              <a:rPr lang="en-US" altLang="ko-KR" dirty="0" err="1">
                <a:solidFill>
                  <a:srgbClr val="4472C4"/>
                </a:solidFill>
              </a:rPr>
              <a:t>aG</a:t>
            </a:r>
            <a:r>
              <a:rPr lang="en-US" altLang="ko-KR" dirty="0">
                <a:solidFill>
                  <a:srgbClr val="4472C4"/>
                </a:solidFill>
              </a:rPr>
              <a:t> docker $USER</a:t>
            </a:r>
          </a:p>
          <a:p>
            <a:pPr lvl="1"/>
            <a:r>
              <a:rPr lang="en-US" altLang="ko-KR" dirty="0" err="1">
                <a:solidFill>
                  <a:srgbClr val="4472C4"/>
                </a:solidFill>
              </a:rPr>
              <a:t>systemctl</a:t>
            </a:r>
            <a:r>
              <a:rPr lang="en-US" altLang="ko-KR" dirty="0">
                <a:solidFill>
                  <a:srgbClr val="4472C4"/>
                </a:solidFill>
              </a:rPr>
              <a:t> start </a:t>
            </a:r>
            <a:r>
              <a:rPr lang="en-US" altLang="ko-KR" dirty="0" err="1">
                <a:solidFill>
                  <a:srgbClr val="4472C4"/>
                </a:solidFill>
              </a:rPr>
              <a:t>docker.service</a:t>
            </a:r>
            <a:endParaRPr lang="en-US" altLang="ko-KR" dirty="0">
              <a:solidFill>
                <a:srgbClr val="4472C4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CBE7D0-5F80-444E-8E19-0CF0DF86B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F2B854-C696-4F92-8844-7DDB375E4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70" y="1620940"/>
            <a:ext cx="8851877" cy="517576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B462775-9DF1-4AFC-9CE7-55CD35AAC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69" y="3797312"/>
            <a:ext cx="8851877" cy="237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83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98CB7-9246-48C1-9CB1-11EE0CF5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en-US" altLang="ko-KR" dirty="0">
                <a:solidFill>
                  <a:srgbClr val="4472C4"/>
                </a:solidFill>
              </a:rPr>
              <a:t>compile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06CD2-0B53-4EAA-9058-8E0B33728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실행 확인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4472C4"/>
                </a:solidFill>
              </a:rPr>
              <a:t>systemctl</a:t>
            </a:r>
            <a:r>
              <a:rPr lang="ko-KR" altLang="en-US" dirty="0">
                <a:solidFill>
                  <a:srgbClr val="4472C4"/>
                </a:solidFill>
              </a:rPr>
              <a:t> </a:t>
            </a:r>
            <a:r>
              <a:rPr lang="en-US" altLang="ko-KR" dirty="0">
                <a:solidFill>
                  <a:srgbClr val="4472C4"/>
                </a:solidFill>
              </a:rPr>
              <a:t>status</a:t>
            </a:r>
            <a:r>
              <a:rPr lang="ko-KR" altLang="en-US" dirty="0">
                <a:solidFill>
                  <a:srgbClr val="4472C4"/>
                </a:solidFill>
              </a:rPr>
              <a:t> </a:t>
            </a:r>
            <a:r>
              <a:rPr lang="en-US" altLang="ko-KR" dirty="0" err="1">
                <a:solidFill>
                  <a:srgbClr val="4472C4"/>
                </a:solidFill>
              </a:rPr>
              <a:t>docker.service</a:t>
            </a:r>
            <a:endParaRPr lang="en-US" altLang="ko-KR" dirty="0">
              <a:solidFill>
                <a:srgbClr val="4472C4"/>
              </a:solidFill>
            </a:endParaRPr>
          </a:p>
          <a:p>
            <a:pPr lvl="1"/>
            <a:r>
              <a:rPr lang="en-US" altLang="ko-KR" dirty="0" err="1">
                <a:solidFill>
                  <a:srgbClr val="4472C4"/>
                </a:solidFill>
              </a:rPr>
              <a:t>systemctl</a:t>
            </a:r>
            <a:r>
              <a:rPr lang="en-US" altLang="ko-KR" dirty="0">
                <a:solidFill>
                  <a:srgbClr val="4472C4"/>
                </a:solidFill>
              </a:rPr>
              <a:t> status </a:t>
            </a:r>
            <a:r>
              <a:rPr lang="en-US" altLang="ko-KR" dirty="0" err="1">
                <a:solidFill>
                  <a:srgbClr val="4472C4"/>
                </a:solidFill>
              </a:rPr>
              <a:t>docker.socket</a:t>
            </a:r>
            <a:endParaRPr lang="ko-KR" altLang="en-US" dirty="0">
              <a:solidFill>
                <a:srgbClr val="4472C4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0C30FF-D749-4465-929F-9857C00A5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A24D0C0-4244-401C-86B6-A5B259DA6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518" y="2697923"/>
            <a:ext cx="7374963" cy="1980806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9B175AE-A639-40D6-8750-29B51D361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518" y="4678729"/>
            <a:ext cx="7374963" cy="15473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8F15579-F730-4F75-A3CD-6AF57364C6BE}"/>
              </a:ext>
            </a:extLst>
          </p:cNvPr>
          <p:cNvSpPr/>
          <p:nvPr/>
        </p:nvSpPr>
        <p:spPr>
          <a:xfrm>
            <a:off x="3388360" y="3353046"/>
            <a:ext cx="1356360" cy="1775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09C6E0-49A8-4EE9-A167-C1E4AB221D96}"/>
              </a:ext>
            </a:extLst>
          </p:cNvPr>
          <p:cNvSpPr/>
          <p:nvPr/>
        </p:nvSpPr>
        <p:spPr>
          <a:xfrm>
            <a:off x="3429000" y="5198380"/>
            <a:ext cx="1356360" cy="1775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3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3848C-DFE1-45C8-A2AF-CA5D7FBCC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Dockerfile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E28DE-FD87-48D6-959D-9E791C520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Dockerfile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r>
              <a:rPr lang="en-US" altLang="ko-KR" dirty="0"/>
              <a:t>Ubuntu 18.04 </a:t>
            </a:r>
            <a:r>
              <a:rPr lang="ko-KR" altLang="en-US" dirty="0"/>
              <a:t>기반 </a:t>
            </a:r>
            <a:r>
              <a:rPr lang="en-US" altLang="ko-KR" dirty="0"/>
              <a:t>ubuntu </a:t>
            </a:r>
            <a:r>
              <a:rPr lang="ko-KR" altLang="en-US" dirty="0"/>
              <a:t>이미지 생성</a:t>
            </a:r>
            <a:endParaRPr lang="en-US" altLang="ko-KR" dirty="0"/>
          </a:p>
          <a:p>
            <a:r>
              <a:rPr lang="en-US" altLang="ko-KR" dirty="0" err="1"/>
              <a:t>Dockerfile</a:t>
            </a:r>
            <a:r>
              <a:rPr lang="ko-KR" altLang="en-US" dirty="0"/>
              <a:t> </a:t>
            </a:r>
            <a:r>
              <a:rPr lang="en-US" altLang="ko-KR" dirty="0"/>
              <a:t>Build</a:t>
            </a:r>
          </a:p>
          <a:p>
            <a:pPr lvl="1"/>
            <a:r>
              <a:rPr lang="en-US" altLang="ko-KR" dirty="0">
                <a:solidFill>
                  <a:srgbClr val="4472C4"/>
                </a:solidFill>
              </a:rPr>
              <a:t>docker build –t nos_ubuntu:0.1 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2CDC61-BEF5-4AD6-AEB9-CE6A3AEC0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107B86D-C48F-43E2-AD45-76740A0F6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423" y="1286784"/>
            <a:ext cx="4195412" cy="1786433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938E854-47E8-4D3E-ABF2-B9F60BCE7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23" y="3784783"/>
            <a:ext cx="68199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3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5E16E-6A8D-45CA-9041-3716B4EB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Dockerfile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7272D-4E94-4FEF-B268-FE54755ED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빌드된</a:t>
            </a:r>
            <a:r>
              <a:rPr lang="ko-KR" altLang="en-US" dirty="0"/>
              <a:t> 이미지 확인</a:t>
            </a:r>
            <a:endParaRPr lang="en-US" altLang="ko-KR" dirty="0"/>
          </a:p>
          <a:p>
            <a:pPr lvl="1"/>
            <a:r>
              <a:rPr lang="en-US" altLang="ko-KR" dirty="0"/>
              <a:t>docker images</a:t>
            </a:r>
          </a:p>
          <a:p>
            <a:r>
              <a:rPr lang="en-US" altLang="ko-KR" dirty="0"/>
              <a:t>Ubuntu Version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4472C4"/>
                </a:solidFill>
              </a:rPr>
              <a:t>lsb_release</a:t>
            </a:r>
            <a:r>
              <a:rPr lang="en-US" altLang="ko-KR" dirty="0">
                <a:solidFill>
                  <a:srgbClr val="4472C4"/>
                </a:solidFill>
              </a:rPr>
              <a:t> -a</a:t>
            </a:r>
          </a:p>
          <a:p>
            <a:pPr lvl="1"/>
            <a:r>
              <a:rPr lang="en-US" altLang="ko-KR" dirty="0"/>
              <a:t>Host ubuntu version : 20.04.3 LTS</a:t>
            </a:r>
          </a:p>
          <a:p>
            <a:pPr lvl="1"/>
            <a:r>
              <a:rPr lang="en-US" altLang="ko-KR" dirty="0"/>
              <a:t>Docker ubuntu version : 18.04.6 LTS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3E2CC2-6694-489A-A672-2694810B3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B4F057-1288-45C2-9E2A-3A25967DC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245" y="1447130"/>
            <a:ext cx="7774015" cy="72478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463B0DA-8B33-4FCA-9743-5BB4B1ADB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310" y="4202473"/>
            <a:ext cx="6838950" cy="20669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30B224F-365A-4DC1-820F-C51B0708FE03}"/>
              </a:ext>
            </a:extLst>
          </p:cNvPr>
          <p:cNvSpPr/>
          <p:nvPr/>
        </p:nvSpPr>
        <p:spPr>
          <a:xfrm>
            <a:off x="4212245" y="1788160"/>
            <a:ext cx="2198715" cy="2032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D297B0-8607-4887-BA5B-4741A8CEB634}"/>
              </a:ext>
            </a:extLst>
          </p:cNvPr>
          <p:cNvSpPr/>
          <p:nvPr/>
        </p:nvSpPr>
        <p:spPr>
          <a:xfrm>
            <a:off x="6475385" y="4716780"/>
            <a:ext cx="1634835" cy="2032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533D2A-DF75-4897-9E91-B15C62874C41}"/>
              </a:ext>
            </a:extLst>
          </p:cNvPr>
          <p:cNvSpPr/>
          <p:nvPr/>
        </p:nvSpPr>
        <p:spPr>
          <a:xfrm>
            <a:off x="6475385" y="5727712"/>
            <a:ext cx="1634835" cy="2032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2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latin typeface="+mn-lt"/>
              </a:rPr>
              <a:t>Docker </a:t>
            </a:r>
            <a:r>
              <a:rPr kumimoji="1" lang="ko-KR" altLang="en-US" dirty="0">
                <a:latin typeface="+mn-lt"/>
              </a:rPr>
              <a:t>란</a:t>
            </a:r>
            <a:r>
              <a:rPr kumimoji="1" lang="en-US" altLang="ko-KR" dirty="0">
                <a:latin typeface="+mn-lt"/>
              </a:rPr>
              <a:t>? (1/3)</a:t>
            </a:r>
            <a:endParaRPr kumimoji="1" lang="ko-Kore-KR" altLang="en-US" dirty="0" err="1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cs typeface="lato"/>
              </a:rPr>
              <a:t>Application </a:t>
            </a:r>
            <a:r>
              <a:rPr lang="ko-KR" altLang="en-US" dirty="0">
                <a:cs typeface="lato"/>
              </a:rPr>
              <a:t>을 컨테이너로 분리해 사용할 수 있게 만들어진 </a:t>
            </a:r>
            <a:r>
              <a:rPr lang="en-US" altLang="ko-KR" dirty="0">
                <a:cs typeface="lato"/>
              </a:rPr>
              <a:t>Opensource Project</a:t>
            </a:r>
          </a:p>
          <a:p>
            <a:r>
              <a:rPr lang="ko-KR" altLang="en-US" dirty="0">
                <a:cs typeface="lato"/>
              </a:rPr>
              <a:t>컨테이너란 </a:t>
            </a:r>
            <a:r>
              <a:rPr lang="en-US" altLang="ko-KR" dirty="0">
                <a:cs typeface="lato"/>
              </a:rPr>
              <a:t>?</a:t>
            </a:r>
          </a:p>
          <a:p>
            <a:pPr lvl="1"/>
            <a:r>
              <a:rPr lang="en-US" altLang="en-US" dirty="0">
                <a:cs typeface="lato"/>
              </a:rPr>
              <a:t> Host OS </a:t>
            </a:r>
            <a:r>
              <a:rPr lang="ko-KR" altLang="en-US" dirty="0">
                <a:cs typeface="lato"/>
              </a:rPr>
              <a:t>상의 </a:t>
            </a:r>
            <a:r>
              <a:rPr lang="ko-KR" altLang="en-US" dirty="0">
                <a:solidFill>
                  <a:srgbClr val="4472C4"/>
                </a:solidFill>
                <a:cs typeface="lato"/>
              </a:rPr>
              <a:t>프로세스를 격리</a:t>
            </a:r>
            <a:r>
              <a:rPr lang="ko-KR" altLang="en-US" dirty="0">
                <a:cs typeface="lato"/>
              </a:rPr>
              <a:t>된 상태로 동작</a:t>
            </a:r>
            <a:endParaRPr lang="en-US" altLang="ko-KR" dirty="0">
              <a:cs typeface="lato"/>
            </a:endParaRPr>
          </a:p>
          <a:p>
            <a:pPr lvl="1"/>
            <a:r>
              <a:rPr lang="ko-KR" altLang="en-US" dirty="0">
                <a:cs typeface="lato"/>
              </a:rPr>
              <a:t>별도의 네트워크</a:t>
            </a:r>
            <a:r>
              <a:rPr lang="en-US" altLang="ko-KR" dirty="0">
                <a:cs typeface="lato"/>
              </a:rPr>
              <a:t>, </a:t>
            </a:r>
            <a:r>
              <a:rPr lang="ko-KR" altLang="en-US" dirty="0">
                <a:cs typeface="lato"/>
              </a:rPr>
              <a:t> </a:t>
            </a:r>
            <a:r>
              <a:rPr lang="en-US" altLang="ko-KR" dirty="0">
                <a:cs typeface="lato"/>
              </a:rPr>
              <a:t>IP </a:t>
            </a:r>
            <a:r>
              <a:rPr lang="ko-KR" altLang="en-US" dirty="0">
                <a:cs typeface="lato"/>
              </a:rPr>
              <a:t>주소 할당 가능</a:t>
            </a:r>
            <a:endParaRPr lang="en-US" altLang="ko-KR" dirty="0">
              <a:cs typeface="lato"/>
            </a:endParaRPr>
          </a:p>
          <a:p>
            <a:pPr lvl="1"/>
            <a:r>
              <a:rPr lang="ko-KR" altLang="en-US" dirty="0">
                <a:cs typeface="lato"/>
              </a:rPr>
              <a:t>실행되는 프로세스에 대해 </a:t>
            </a:r>
            <a:r>
              <a:rPr lang="en-US" altLang="ko-KR" dirty="0">
                <a:cs typeface="lato"/>
              </a:rPr>
              <a:t>CPU </a:t>
            </a:r>
            <a:r>
              <a:rPr lang="ko-KR" altLang="en-US" dirty="0">
                <a:cs typeface="lato"/>
              </a:rPr>
              <a:t>나 메모리 </a:t>
            </a:r>
            <a:r>
              <a:rPr lang="ko-KR" altLang="en-US" dirty="0">
                <a:solidFill>
                  <a:srgbClr val="4472C4"/>
                </a:solidFill>
                <a:cs typeface="lato"/>
              </a:rPr>
              <a:t>자원의 </a:t>
            </a:r>
            <a:r>
              <a:rPr lang="ko-KR" altLang="en-US" dirty="0" err="1">
                <a:solidFill>
                  <a:srgbClr val="4472C4"/>
                </a:solidFill>
                <a:cs typeface="lato"/>
              </a:rPr>
              <a:t>제한량</a:t>
            </a:r>
            <a:r>
              <a:rPr lang="ko-KR" altLang="en-US" dirty="0">
                <a:solidFill>
                  <a:srgbClr val="4472C4"/>
                </a:solidFill>
                <a:cs typeface="lato"/>
              </a:rPr>
              <a:t> 설정</a:t>
            </a:r>
            <a:r>
              <a:rPr lang="ko-KR" altLang="en-US" dirty="0">
                <a:cs typeface="lato"/>
              </a:rPr>
              <a:t> 가능</a:t>
            </a:r>
            <a:endParaRPr lang="en-US" altLang="en-US" dirty="0">
              <a:cs typeface="lato"/>
            </a:endParaRPr>
          </a:p>
          <a:p>
            <a:r>
              <a:rPr lang="ko-KR" altLang="en-US" dirty="0">
                <a:solidFill>
                  <a:srgbClr val="4472C4"/>
                </a:solidFill>
                <a:cs typeface="lato"/>
              </a:rPr>
              <a:t>컨테이너형 가상화</a:t>
            </a:r>
            <a:r>
              <a:rPr lang="ko-KR" altLang="en-US" dirty="0">
                <a:cs typeface="lato"/>
              </a:rPr>
              <a:t> 지원</a:t>
            </a:r>
            <a:endParaRPr lang="en-US" altLang="ko-KR" dirty="0">
              <a:cs typeface="lato"/>
            </a:endParaRPr>
          </a:p>
          <a:p>
            <a:r>
              <a:rPr lang="ko-KR" altLang="en-US" dirty="0">
                <a:cs typeface="lato"/>
              </a:rPr>
              <a:t>컨테이너들을 효율적으로 관리하기 위한 관리 도구</a:t>
            </a:r>
            <a:endParaRPr lang="en-US" altLang="ko-KR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A2FE4F3-B635-4C10-BB7A-CC04A5F0C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719" y="3768090"/>
            <a:ext cx="25812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4EC4E-2B9D-40F9-8D8B-9FC179B3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란</a:t>
            </a:r>
            <a:r>
              <a:rPr lang="en-US" altLang="ko-KR" dirty="0"/>
              <a:t>? (2/3)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60998-A1EA-4EC7-B348-866944E34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cs typeface="lato"/>
              </a:rPr>
              <a:t>호스트형 가상화나 </a:t>
            </a:r>
            <a:r>
              <a:rPr lang="en-US" altLang="ko-KR" dirty="0">
                <a:cs typeface="lato"/>
              </a:rPr>
              <a:t>Hypervisor</a:t>
            </a:r>
            <a:r>
              <a:rPr lang="ko-KR" altLang="en-US" dirty="0">
                <a:cs typeface="lato"/>
              </a:rPr>
              <a:t> 가상화보다 소비 자원이 적음</a:t>
            </a:r>
            <a:endParaRPr lang="en-US" altLang="ko-KR" dirty="0">
              <a:cs typeface="lato"/>
            </a:endParaRPr>
          </a:p>
          <a:p>
            <a:pPr lvl="1"/>
            <a:r>
              <a:rPr lang="en-US" altLang="ko-KR" dirty="0">
                <a:cs typeface="lato"/>
              </a:rPr>
              <a:t>ex) VirtualBox, VMware, Hypervisor</a:t>
            </a:r>
          </a:p>
          <a:p>
            <a:r>
              <a:rPr lang="ko-KR" altLang="en-US" dirty="0"/>
              <a:t>컨테이너 내 파일은 이미지 형태로 처리</a:t>
            </a:r>
            <a:endParaRPr lang="en-US" altLang="ko-KR" dirty="0"/>
          </a:p>
          <a:p>
            <a:r>
              <a:rPr lang="en-US" altLang="ko-KR" dirty="0"/>
              <a:t>Linux</a:t>
            </a:r>
            <a:r>
              <a:rPr lang="ko-KR" altLang="en-US" dirty="0"/>
              <a:t> 의 경우</a:t>
            </a:r>
            <a:endParaRPr lang="en-US" altLang="ko-KR" dirty="0"/>
          </a:p>
          <a:p>
            <a:pPr lvl="1"/>
            <a:r>
              <a:rPr lang="ko-KR" altLang="en-US" dirty="0"/>
              <a:t>프로세스 격리를 위해 </a:t>
            </a:r>
            <a:r>
              <a:rPr lang="en-US" altLang="ko-KR" dirty="0"/>
              <a:t>kernel </a:t>
            </a:r>
            <a:r>
              <a:rPr lang="ko-KR" altLang="en-US" dirty="0"/>
              <a:t>의 </a:t>
            </a:r>
            <a:r>
              <a:rPr lang="en-US" altLang="ko-KR" dirty="0" err="1">
                <a:solidFill>
                  <a:srgbClr val="4472C4"/>
                </a:solidFill>
              </a:rPr>
              <a:t>cgroups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root directory </a:t>
            </a:r>
            <a:r>
              <a:rPr lang="ko-KR" altLang="en-US" dirty="0"/>
              <a:t>격리 위해 </a:t>
            </a:r>
            <a:r>
              <a:rPr lang="en-US" altLang="ko-KR" dirty="0"/>
              <a:t>chroot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CE4E54-73E8-45A0-9475-E61FAB4B0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0D3987-3D17-4373-BD13-667EB5806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041" y="3300207"/>
            <a:ext cx="5688953" cy="277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93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7C871-5FC6-435E-BC2F-35C785CC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483DD-9980-41EA-9891-B6885053C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구조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8E68DC-DB7F-49F8-BEBB-1DA057DC5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A21DC6E-4EF9-418D-AEF7-E5DEF295A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173" y="1704764"/>
            <a:ext cx="6874794" cy="35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6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BF4D3-C0B2-46FA-851C-77AE32F8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란</a:t>
            </a:r>
            <a:r>
              <a:rPr lang="en-US" altLang="ko-KR" dirty="0"/>
              <a:t>? (3/3)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E58AA-88E2-4FBA-9808-C01576BA2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1"/>
            <a:r>
              <a:rPr lang="en-US" altLang="ko-KR" dirty="0"/>
              <a:t>Client-Server Architecture</a:t>
            </a:r>
          </a:p>
          <a:p>
            <a:pPr lvl="1"/>
            <a:r>
              <a:rPr lang="en-US" altLang="ko-KR" dirty="0"/>
              <a:t>REST API</a:t>
            </a:r>
          </a:p>
          <a:p>
            <a:r>
              <a:rPr lang="en-US" altLang="ko-KR" dirty="0"/>
              <a:t>Docker daemon (</a:t>
            </a:r>
            <a:r>
              <a:rPr lang="en-US" altLang="ko-KR" dirty="0" err="1"/>
              <a:t>dockerd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API </a:t>
            </a:r>
            <a:r>
              <a:rPr lang="ko-KR" altLang="en-US" dirty="0"/>
              <a:t>요청을 수신</a:t>
            </a:r>
            <a:endParaRPr lang="en-US" altLang="ko-KR" dirty="0"/>
          </a:p>
          <a:p>
            <a:pPr lvl="1"/>
            <a:r>
              <a:rPr lang="en-US" altLang="ko-KR" dirty="0"/>
              <a:t>Docker </a:t>
            </a:r>
            <a:r>
              <a:rPr lang="ko-KR" altLang="en-US" dirty="0"/>
              <a:t>객체 관리</a:t>
            </a:r>
            <a:endParaRPr lang="en-US" altLang="ko-KR" dirty="0"/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daemon </a:t>
            </a:r>
            <a:r>
              <a:rPr lang="ko-KR" altLang="en-US" dirty="0"/>
              <a:t>과 통신 가능</a:t>
            </a:r>
            <a:endParaRPr lang="en-US" altLang="ko-KR" dirty="0"/>
          </a:p>
          <a:p>
            <a:r>
              <a:rPr lang="en-US" altLang="ko-KR" dirty="0"/>
              <a:t>Docker client</a:t>
            </a:r>
          </a:p>
          <a:p>
            <a:pPr lvl="1"/>
            <a:r>
              <a:rPr lang="en-US" altLang="ko-KR" dirty="0"/>
              <a:t>Docker </a:t>
            </a:r>
            <a:r>
              <a:rPr lang="ko-KR" altLang="en-US" dirty="0"/>
              <a:t>명령을 </a:t>
            </a:r>
            <a:r>
              <a:rPr lang="en-US" altLang="ko-KR" dirty="0" err="1"/>
              <a:t>dockerd</a:t>
            </a:r>
            <a:r>
              <a:rPr lang="en-US" altLang="ko-KR" dirty="0"/>
              <a:t> </a:t>
            </a:r>
            <a:r>
              <a:rPr lang="ko-KR" altLang="en-US" dirty="0"/>
              <a:t>에 송신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F6E2C9-4B70-473B-8E73-729CD1283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CA2D1CF-EF55-49E6-9CCC-5FAFABB10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579" y="1949861"/>
            <a:ext cx="6874794" cy="35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BED2E3E-E334-44BF-976F-77BC06A2D338}"/>
              </a:ext>
            </a:extLst>
          </p:cNvPr>
          <p:cNvSpPr/>
          <p:nvPr/>
        </p:nvSpPr>
        <p:spPr>
          <a:xfrm>
            <a:off x="6843860" y="2450969"/>
            <a:ext cx="2677212" cy="254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F8EBEA-EE24-45B2-9E5F-B3E6A31F612D}"/>
              </a:ext>
            </a:extLst>
          </p:cNvPr>
          <p:cNvSpPr/>
          <p:nvPr/>
        </p:nvSpPr>
        <p:spPr>
          <a:xfrm>
            <a:off x="4845579" y="2083589"/>
            <a:ext cx="1583501" cy="1630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65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BF4D3-C0B2-46FA-851C-77AE32F8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란</a:t>
            </a:r>
            <a:r>
              <a:rPr lang="en-US" altLang="ko-KR" dirty="0"/>
              <a:t>? (3/3)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E58AA-88E2-4FBA-9808-C01576BA2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en-US" altLang="ko-KR" dirty="0"/>
              <a:t>Docker registry</a:t>
            </a:r>
          </a:p>
          <a:p>
            <a:pPr lvl="1"/>
            <a:r>
              <a:rPr lang="en-US" altLang="ko-KR" dirty="0"/>
              <a:t>Docker image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r>
              <a:rPr lang="en-US" altLang="ko-KR" dirty="0"/>
              <a:t>Docker Hub, </a:t>
            </a:r>
            <a:r>
              <a:rPr lang="ko-KR" altLang="en-US" dirty="0"/>
              <a:t>개인 </a:t>
            </a:r>
            <a:r>
              <a:rPr lang="en-US" altLang="ko-KR" dirty="0"/>
              <a:t>registry</a:t>
            </a:r>
          </a:p>
          <a:p>
            <a:r>
              <a:rPr lang="en-US" altLang="ko-KR" dirty="0"/>
              <a:t>Docker images</a:t>
            </a:r>
          </a:p>
          <a:p>
            <a:pPr lvl="1"/>
            <a:r>
              <a:rPr lang="ko-KR" altLang="en-US" dirty="0"/>
              <a:t>읽기 전용 템플릿</a:t>
            </a:r>
            <a:endParaRPr lang="en-US" altLang="ko-KR" dirty="0"/>
          </a:p>
          <a:p>
            <a:r>
              <a:rPr lang="en-US" altLang="ko-KR" dirty="0"/>
              <a:t>Docker containers</a:t>
            </a:r>
          </a:p>
          <a:p>
            <a:pPr lvl="1"/>
            <a:r>
              <a:rPr lang="ko-KR" altLang="en-US" dirty="0"/>
              <a:t>이미지가 실행된 </a:t>
            </a:r>
            <a:r>
              <a:rPr lang="en-US" altLang="ko-KR" dirty="0"/>
              <a:t>‘</a:t>
            </a:r>
            <a:r>
              <a:rPr lang="ko-KR" altLang="en-US" dirty="0">
                <a:solidFill>
                  <a:srgbClr val="4472C4"/>
                </a:solidFill>
              </a:rPr>
              <a:t>격리된 가상화 공간</a:t>
            </a:r>
            <a:r>
              <a:rPr lang="en-US" altLang="ko-KR" dirty="0"/>
              <a:t>’</a:t>
            </a:r>
          </a:p>
          <a:p>
            <a:pPr lvl="1"/>
            <a:r>
              <a:rPr lang="ko-KR" altLang="en-US" dirty="0"/>
              <a:t>다른 컨테이너와 격리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F6E2C9-4B70-473B-8E73-729CD1283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CA2D1CF-EF55-49E6-9CCC-5FAFABB10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579" y="1949861"/>
            <a:ext cx="6874794" cy="35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6137FDA-0156-4B48-B162-A63CE6575B31}"/>
              </a:ext>
            </a:extLst>
          </p:cNvPr>
          <p:cNvSpPr/>
          <p:nvPr/>
        </p:nvSpPr>
        <p:spPr>
          <a:xfrm>
            <a:off x="9917200" y="1949861"/>
            <a:ext cx="1803173" cy="17737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33993A-D996-429B-8D34-A353B6EE8B3A}"/>
              </a:ext>
            </a:extLst>
          </p:cNvPr>
          <p:cNvSpPr/>
          <p:nvPr/>
        </p:nvSpPr>
        <p:spPr>
          <a:xfrm>
            <a:off x="6864486" y="2931820"/>
            <a:ext cx="2618879" cy="2366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59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AD6A4-8D0A-49A7-845C-40466B9B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objects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24BAB-BF9B-4EF4-9339-C7AC85C0D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Docker image layer</a:t>
            </a:r>
          </a:p>
          <a:p>
            <a:pPr lvl="1"/>
            <a:r>
              <a:rPr lang="en-US" altLang="ko-KR" dirty="0"/>
              <a:t>Docker image</a:t>
            </a:r>
            <a:r>
              <a:rPr lang="ko-KR" altLang="en-US" dirty="0"/>
              <a:t>는 여러 개의 </a:t>
            </a:r>
            <a:r>
              <a:rPr lang="en-US" altLang="ko-KR" dirty="0"/>
              <a:t>layer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lvl="1"/>
            <a:r>
              <a:rPr lang="ko-KR" altLang="en-US" dirty="0"/>
              <a:t>서로 다른 이미지가 </a:t>
            </a:r>
            <a:r>
              <a:rPr lang="en-US" altLang="ko-KR" dirty="0">
                <a:solidFill>
                  <a:srgbClr val="4472C4"/>
                </a:solidFill>
              </a:rPr>
              <a:t>layer</a:t>
            </a:r>
            <a:r>
              <a:rPr lang="ko-KR" altLang="en-US" dirty="0">
                <a:solidFill>
                  <a:srgbClr val="4472C4"/>
                </a:solidFill>
              </a:rPr>
              <a:t> 공유</a:t>
            </a:r>
            <a:endParaRPr lang="en-US" altLang="ko-KR" dirty="0">
              <a:solidFill>
                <a:srgbClr val="4472C4"/>
              </a:solidFill>
            </a:endParaRPr>
          </a:p>
          <a:p>
            <a:pPr lvl="1"/>
            <a:r>
              <a:rPr lang="en-US" altLang="ko-KR" dirty="0"/>
              <a:t>Pull </a:t>
            </a:r>
            <a:r>
              <a:rPr lang="ko-KR" altLang="en-US" dirty="0"/>
              <a:t>시 저장되지 않은 </a:t>
            </a:r>
            <a:r>
              <a:rPr lang="en-US" altLang="ko-KR" dirty="0"/>
              <a:t>layer</a:t>
            </a:r>
            <a:r>
              <a:rPr lang="ko-KR" altLang="en-US" dirty="0"/>
              <a:t>만 다운로드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40E1B1-4A50-4C51-8C89-5B4730FFD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E22359F-EEB3-4C1C-A0B1-95D1005D9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219" y="1977390"/>
            <a:ext cx="620077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E4FA051-75F7-4453-B10D-90AE73DF4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04881"/>
            <a:ext cx="5332870" cy="214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90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D0019-E4D9-45F1-8170-44DCEF48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compile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F0330E-FA01-4306-99DA-77AE8C348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환경</a:t>
            </a:r>
            <a:endParaRPr lang="en-US" altLang="ko-KR" dirty="0"/>
          </a:p>
          <a:p>
            <a:r>
              <a:rPr lang="en-US" altLang="ko-KR" dirty="0"/>
              <a:t>Ubuntu 20.04.3 LTS 64Bit</a:t>
            </a:r>
          </a:p>
          <a:p>
            <a:pPr lvl="1"/>
            <a:r>
              <a:rPr lang="en-US" altLang="ko-KR" dirty="0"/>
              <a:t>Kernel 5.4.0-91-generic</a:t>
            </a:r>
          </a:p>
          <a:p>
            <a:r>
              <a:rPr lang="en-US" altLang="ko-KR" dirty="0"/>
              <a:t>Go 1.13.8</a:t>
            </a:r>
          </a:p>
          <a:p>
            <a:r>
              <a:rPr lang="en-US" altLang="ko-KR" dirty="0"/>
              <a:t>Docker-CE 19.03.11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3A61E-780A-4FCB-8669-69430CF14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62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909D1-AB0F-46D6-83A3-1773B1E6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en-US" altLang="ko-KR" dirty="0">
                <a:solidFill>
                  <a:srgbClr val="4472C4"/>
                </a:solidFill>
              </a:rPr>
              <a:t>compile</a:t>
            </a:r>
            <a:endParaRPr lang="ko-KR" altLang="en-US" dirty="0">
              <a:solidFill>
                <a:srgbClr val="4472C4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03DB8B-D0F0-4618-B6C4-7AFC89B2C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55369"/>
            <a:ext cx="11757660" cy="5146052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필요 패키지 설치</a:t>
            </a:r>
            <a:endParaRPr lang="en-US" altLang="ko-KR" dirty="0"/>
          </a:p>
          <a:p>
            <a:pPr lvl="1"/>
            <a:r>
              <a:rPr lang="es-ES" altLang="ko-KR" dirty="0">
                <a:solidFill>
                  <a:srgbClr val="4472C4"/>
                </a:solidFill>
              </a:rPr>
              <a:t>sudo </a:t>
            </a:r>
            <a:r>
              <a:rPr lang="es-ES" altLang="ko-KR" dirty="0" err="1">
                <a:solidFill>
                  <a:srgbClr val="4472C4"/>
                </a:solidFill>
              </a:rPr>
              <a:t>apt</a:t>
            </a:r>
            <a:r>
              <a:rPr lang="es-ES" altLang="ko-KR" dirty="0">
                <a:solidFill>
                  <a:srgbClr val="4472C4"/>
                </a:solidFill>
              </a:rPr>
              <a:t> </a:t>
            </a:r>
            <a:r>
              <a:rPr lang="es-ES" altLang="ko-KR" dirty="0" err="1">
                <a:solidFill>
                  <a:srgbClr val="4472C4"/>
                </a:solidFill>
              </a:rPr>
              <a:t>update</a:t>
            </a:r>
            <a:r>
              <a:rPr lang="es-ES" altLang="ko-KR" dirty="0">
                <a:solidFill>
                  <a:srgbClr val="4472C4"/>
                </a:solidFill>
              </a:rPr>
              <a:t> –y &amp;&amp; </a:t>
            </a:r>
            <a:r>
              <a:rPr lang="es-ES" altLang="ko-KR" dirty="0" err="1">
                <a:solidFill>
                  <a:srgbClr val="4472C4"/>
                </a:solidFill>
              </a:rPr>
              <a:t>apt</a:t>
            </a:r>
            <a:r>
              <a:rPr lang="es-ES" altLang="ko-KR" dirty="0">
                <a:solidFill>
                  <a:srgbClr val="4472C4"/>
                </a:solidFill>
              </a:rPr>
              <a:t> </a:t>
            </a:r>
            <a:r>
              <a:rPr lang="es-ES" altLang="ko-KR" dirty="0" err="1">
                <a:solidFill>
                  <a:srgbClr val="4472C4"/>
                </a:solidFill>
              </a:rPr>
              <a:t>install</a:t>
            </a:r>
            <a:r>
              <a:rPr lang="es-ES" altLang="ko-KR" dirty="0">
                <a:solidFill>
                  <a:srgbClr val="4472C4"/>
                </a:solidFill>
              </a:rPr>
              <a:t> </a:t>
            </a:r>
            <a:r>
              <a:rPr lang="es-ES" altLang="ko-KR" dirty="0" err="1">
                <a:solidFill>
                  <a:srgbClr val="4472C4"/>
                </a:solidFill>
              </a:rPr>
              <a:t>golang</a:t>
            </a:r>
            <a:r>
              <a:rPr lang="es-ES" altLang="ko-KR" dirty="0">
                <a:solidFill>
                  <a:srgbClr val="4472C4"/>
                </a:solidFill>
              </a:rPr>
              <a:t> </a:t>
            </a:r>
            <a:r>
              <a:rPr lang="es-ES" altLang="ko-KR" dirty="0" err="1">
                <a:solidFill>
                  <a:srgbClr val="4472C4"/>
                </a:solidFill>
              </a:rPr>
              <a:t>go-dep</a:t>
            </a:r>
            <a:r>
              <a:rPr lang="es-ES" altLang="ko-KR" dirty="0">
                <a:solidFill>
                  <a:srgbClr val="4472C4"/>
                </a:solidFill>
              </a:rPr>
              <a:t> </a:t>
            </a:r>
            <a:r>
              <a:rPr lang="es-ES" altLang="ko-KR" dirty="0" err="1">
                <a:solidFill>
                  <a:srgbClr val="4472C4"/>
                </a:solidFill>
              </a:rPr>
              <a:t>curl</a:t>
            </a:r>
            <a:r>
              <a:rPr lang="es-ES" altLang="ko-KR" dirty="0">
                <a:solidFill>
                  <a:srgbClr val="4472C4"/>
                </a:solidFill>
              </a:rPr>
              <a:t> –y</a:t>
            </a:r>
          </a:p>
          <a:p>
            <a:r>
              <a:rPr lang="ko-KR" altLang="en-US" dirty="0"/>
              <a:t>작업 디렉토리 및 환경변수 설정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4472C4"/>
                </a:solidFill>
              </a:rPr>
              <a:t>mkdir</a:t>
            </a:r>
            <a:r>
              <a:rPr lang="en-US" altLang="ko-KR" dirty="0">
                <a:solidFill>
                  <a:srgbClr val="4472C4"/>
                </a:solidFill>
              </a:rPr>
              <a:t> ~/docker</a:t>
            </a:r>
          </a:p>
          <a:p>
            <a:pPr lvl="1"/>
            <a:r>
              <a:rPr lang="en-US" altLang="ko-KR" dirty="0">
                <a:solidFill>
                  <a:srgbClr val="4472C4"/>
                </a:solidFill>
              </a:rPr>
              <a:t>export GOPATH=$HOME/docker</a:t>
            </a:r>
          </a:p>
          <a:p>
            <a:r>
              <a:rPr lang="ko-KR" altLang="en-US" dirty="0"/>
              <a:t>소스코드 다운로드</a:t>
            </a:r>
            <a:endParaRPr lang="en-US" altLang="ko-KR" dirty="0"/>
          </a:p>
          <a:p>
            <a:pPr lvl="1"/>
            <a:r>
              <a:rPr lang="fr-FR" altLang="ko-KR" dirty="0" err="1">
                <a:solidFill>
                  <a:srgbClr val="4472C4"/>
                </a:solidFill>
              </a:rPr>
              <a:t>wget</a:t>
            </a:r>
            <a:r>
              <a:rPr lang="fr-FR" altLang="ko-KR" dirty="0">
                <a:solidFill>
                  <a:srgbClr val="4472C4"/>
                </a:solidFill>
              </a:rPr>
              <a:t> -N </a:t>
            </a:r>
            <a:r>
              <a:rPr lang="fr-FR" altLang="ko-KR" dirty="0">
                <a:solidFill>
                  <a:srgbClr val="4472C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https://github.com/docker/docker-ce/archive/v19.03.11.tar.gz \</a:t>
            </a:r>
            <a:endParaRPr lang="fr-FR" altLang="ko-KR" dirty="0">
              <a:solidFill>
                <a:srgbClr val="4472C4"/>
              </a:solidFill>
            </a:endParaRPr>
          </a:p>
          <a:p>
            <a:pPr marL="347400" lvl="1" indent="0">
              <a:buNone/>
            </a:pPr>
            <a:r>
              <a:rPr lang="fr-FR" altLang="ko-KR" dirty="0">
                <a:solidFill>
                  <a:srgbClr val="4472C4"/>
                </a:solidFill>
              </a:rPr>
              <a:t>    --output-document docker-ce-19.03.11.tar.gz</a:t>
            </a:r>
            <a:endParaRPr lang="en-US" altLang="ko-KR" dirty="0">
              <a:solidFill>
                <a:srgbClr val="4472C4"/>
              </a:solidFill>
            </a:endParaRPr>
          </a:p>
          <a:p>
            <a:r>
              <a:rPr lang="ko-KR" altLang="en-US" dirty="0"/>
              <a:t>파일 압축 해제</a:t>
            </a:r>
            <a:endParaRPr lang="en-US" altLang="ko-KR" dirty="0"/>
          </a:p>
          <a:p>
            <a:pPr lvl="1"/>
            <a:r>
              <a:rPr lang="sv-SE" altLang="ko-KR" dirty="0">
                <a:solidFill>
                  <a:srgbClr val="4472C4"/>
                </a:solidFill>
              </a:rPr>
              <a:t>tar xf docker-ce-19.03.11.tar.gz</a:t>
            </a:r>
            <a:endParaRPr lang="ko-KR" altLang="en-US" dirty="0">
              <a:solidFill>
                <a:srgbClr val="4472C4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626B35-0C2A-4777-B0E4-B40B2E5E9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BDAB300-BA6C-4A69-9439-16FE5B0D6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48" y="3258285"/>
            <a:ext cx="5245831" cy="4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2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-pt">
      <a:majorFont>
        <a:latin typeface="Lato"/>
        <a:ea typeface="La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-pt">
      <a:majorFont>
        <a:latin typeface="lato"/>
        <a:ea typeface="La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</Words>
  <Application>Microsoft Office PowerPoint</Application>
  <PresentationFormat>와이드스크린</PresentationFormat>
  <Paragraphs>150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Arial</vt:lpstr>
      <vt:lpstr>lato</vt:lpstr>
      <vt:lpstr>lato</vt:lpstr>
      <vt:lpstr>Wingdings</vt:lpstr>
      <vt:lpstr>Office 테마</vt:lpstr>
      <vt:lpstr>PowerPoint 프레젠테이션</vt:lpstr>
      <vt:lpstr>Docker 란? (1/3)</vt:lpstr>
      <vt:lpstr>Docker 란? (2/3)</vt:lpstr>
      <vt:lpstr>Docker 란? (3/3)</vt:lpstr>
      <vt:lpstr>Docker 란? (3/3)</vt:lpstr>
      <vt:lpstr>Docker 란? (3/3)</vt:lpstr>
      <vt:lpstr>Docker objects</vt:lpstr>
      <vt:lpstr>Docker compile</vt:lpstr>
      <vt:lpstr>Docker compile</vt:lpstr>
      <vt:lpstr>Docker compile</vt:lpstr>
      <vt:lpstr>Docker compile</vt:lpstr>
      <vt:lpstr>Docker compile</vt:lpstr>
      <vt:lpstr>Docker compile</vt:lpstr>
      <vt:lpstr>Docker compile</vt:lpstr>
      <vt:lpstr>Docker compile</vt:lpstr>
      <vt:lpstr>Docker compile</vt:lpstr>
      <vt:lpstr>Dockerfile</vt:lpstr>
      <vt:lpstr>Dockerfile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282</cp:revision>
  <dcterms:created xsi:type="dcterms:W3CDTF">2020-03-06T02:35:36Z</dcterms:created>
  <dcterms:modified xsi:type="dcterms:W3CDTF">2021-12-29T01:40:22Z</dcterms:modified>
</cp:coreProperties>
</file>