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embeddedFontLst>
    <p:embeddedFont>
      <p:font typeface="맑은 고딕" panose="020B0503020000020004" pitchFamily="34" charset="-127"/>
      <p:regular r:id="rId11"/>
      <p:bold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00000"/>
    <a:srgbClr val="5B9BD5"/>
    <a:srgbClr val="FF9B9B"/>
    <a:srgbClr val="00A249"/>
    <a:srgbClr val="007635"/>
    <a:srgbClr val="0F0F70"/>
    <a:srgbClr val="66FF99"/>
    <a:srgbClr val="A5A5A5"/>
    <a:srgbClr val="2C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29" autoAdjust="0"/>
    <p:restoredTop sz="93954" autoAdjust="0"/>
  </p:normalViewPr>
  <p:slideViewPr>
    <p:cSldViewPr snapToGrid="0" showGuides="1">
      <p:cViewPr varScale="1">
        <p:scale>
          <a:sx n="89" d="100"/>
          <a:sy n="89" d="100"/>
        </p:scale>
        <p:origin x="184" y="376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2020. 12. 4.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</a:t>
            </a:r>
            <a:endParaRPr lang="en-US" altLang="ko-KR" dirty="0"/>
          </a:p>
          <a:p>
            <a:pPr lvl="3"/>
            <a:r>
              <a:rPr lang="ko-KR" altLang="en-US" dirty="0"/>
              <a:t>넷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Donghyun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</a:rPr>
              <a:t> Kang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buntu.com/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Starting at </a:t>
            </a:r>
            <a:r>
              <a:rPr lang="en-US" altLang="ko-KR" sz="3600" b="1" dirty="0" err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NOSLab</a:t>
            </a:r>
            <a:endParaRPr lang="ko-KR" altLang="en-US" sz="3600" b="1" dirty="0">
              <a:solidFill>
                <a:schemeClr val="accent5"/>
              </a:solidFill>
              <a:latin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err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Donghyun</a:t>
            </a:r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Kang</a:t>
            </a:r>
            <a:endParaRPr lang="en-US" altLang="ko-KR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2329" y="522765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967062" y="517375"/>
            <a:ext cx="4257897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r>
              <a:rPr lang="en-US" altLang="ko-K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Next-generation Operating Systems Lab</a:t>
            </a: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A2799-366E-BA46-8FCD-E143F763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Starting guide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3A35D-1A0B-F044-BACF-5175AB3AC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Create your account and personal web page</a:t>
            </a:r>
          </a:p>
          <a:p>
            <a:pPr lvl="1"/>
            <a:r>
              <a:rPr kumimoji="1" lang="en" altLang="ko-Kore-KR" dirty="0"/>
              <a:t>Please use your English name rather than nickname for your official account</a:t>
            </a:r>
          </a:p>
          <a:p>
            <a:pPr lvl="1"/>
            <a:r>
              <a:rPr kumimoji="1" lang="en" altLang="ko-Kore-KR" dirty="0"/>
              <a:t>If you don’t have a personal web page, then create it based on </a:t>
            </a:r>
            <a:r>
              <a:rPr kumimoji="1" lang="en" altLang="ko-Kore-KR" dirty="0" err="1"/>
              <a:t>Github</a:t>
            </a:r>
            <a:r>
              <a:rPr kumimoji="1" lang="en" altLang="ko-Kore-KR" dirty="0"/>
              <a:t> and create a link for the personal web page in the People page</a:t>
            </a:r>
            <a:endParaRPr kumimoji="1" lang="en-US" altLang="ko-Kore-KR" dirty="0"/>
          </a:p>
          <a:p>
            <a:r>
              <a:rPr kumimoji="1" lang="en-US" altLang="ko-Kore-KR" dirty="0"/>
              <a:t>Share your information to Prof. </a:t>
            </a:r>
            <a:r>
              <a:rPr kumimoji="1" lang="en-US" altLang="ko-Kore-KR" dirty="0" err="1"/>
              <a:t>Donghyun</a:t>
            </a:r>
            <a:r>
              <a:rPr kumimoji="1" lang="en-US" altLang="ko-Kore-KR" dirty="0"/>
              <a:t> Kang</a:t>
            </a:r>
          </a:p>
          <a:p>
            <a:pPr lvl="1"/>
            <a:r>
              <a:rPr kumimoji="1" lang="en-US" altLang="ko-Kore-KR" dirty="0"/>
              <a:t>Account </a:t>
            </a:r>
          </a:p>
          <a:p>
            <a:pPr lvl="2"/>
            <a:r>
              <a:rPr kumimoji="1" lang="en-US" altLang="ko-Kore-KR" dirty="0" err="1"/>
              <a:t>Waagle</a:t>
            </a:r>
            <a:r>
              <a:rPr kumimoji="1" lang="en-US" altLang="ko-Kore-KR" dirty="0"/>
              <a:t> for CWNU, Slack, Git, Overleaf, Google, Dropbox</a:t>
            </a:r>
          </a:p>
          <a:p>
            <a:pPr lvl="1"/>
            <a:r>
              <a:rPr kumimoji="1" lang="en-US" altLang="ko-Kore-KR" dirty="0"/>
              <a:t>Other</a:t>
            </a:r>
          </a:p>
          <a:p>
            <a:pPr lvl="2"/>
            <a:r>
              <a:rPr kumimoji="1" lang="en-US" altLang="ko-Kore-KR" dirty="0"/>
              <a:t>Personal phone number</a:t>
            </a:r>
          </a:p>
          <a:p>
            <a:pPr lvl="2"/>
            <a:r>
              <a:rPr kumimoji="1" lang="en-US" altLang="ko-Kore-KR" dirty="0"/>
              <a:t>Time table of every semester</a:t>
            </a:r>
          </a:p>
          <a:p>
            <a:pPr lvl="2"/>
            <a:endParaRPr kumimoji="1" lang="en-US" altLang="ko-Kore-KR" dirty="0"/>
          </a:p>
          <a:p>
            <a:pPr lvl="1"/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9AF70A-3B30-9D4C-A1A6-9E5E1A2EB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437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We give you two desktop machines and three monitors for just research</a:t>
            </a:r>
          </a:p>
          <a:p>
            <a:r>
              <a:rPr lang="en-US" altLang="ko-KR" dirty="0"/>
              <a:t>Setup your desk and machines</a:t>
            </a:r>
          </a:p>
          <a:p>
            <a:pPr lvl="1"/>
            <a:r>
              <a:rPr lang="en-US" altLang="ko-KR" dirty="0"/>
              <a:t>Install Linux machine based on Ubuntu (not up-to-date version)</a:t>
            </a:r>
          </a:p>
          <a:p>
            <a:pPr lvl="2"/>
            <a:r>
              <a:rPr lang="en-US" altLang="ko-KR" sz="1800" dirty="0">
                <a:hlinkClick r:id="rId2"/>
              </a:rPr>
              <a:t>https://ubuntu.com/downloa</a:t>
            </a:r>
            <a:r>
              <a:rPr lang="en-US" altLang="ko-KR" sz="1800" dirty="0">
                <a:hlinkClick r:id="rId2"/>
              </a:rPr>
              <a:t>d</a:t>
            </a:r>
            <a:endParaRPr lang="en-US" altLang="ko-KR" sz="1800" dirty="0"/>
          </a:p>
          <a:p>
            <a:pPr lvl="1"/>
            <a:r>
              <a:rPr lang="en-US" altLang="ko-KR" dirty="0"/>
              <a:t>Install Windows machine (optional)</a:t>
            </a:r>
          </a:p>
          <a:p>
            <a:pPr lvl="1"/>
            <a:r>
              <a:rPr lang="en-US" altLang="ko-KR" dirty="0"/>
              <a:t>Set up your network environments</a:t>
            </a:r>
          </a:p>
          <a:p>
            <a:r>
              <a:rPr lang="en-US" altLang="ko-KR" dirty="0"/>
              <a:t>Install tools for research</a:t>
            </a:r>
          </a:p>
          <a:p>
            <a:pPr lvl="1"/>
            <a:r>
              <a:rPr lang="en-US" altLang="ko-KR" dirty="0"/>
              <a:t>Install </a:t>
            </a:r>
            <a:r>
              <a:rPr lang="en-US" altLang="ko-KR" dirty="0">
                <a:solidFill>
                  <a:schemeClr val="tx2"/>
                </a:solidFill>
              </a:rPr>
              <a:t>a LaTeX distribution on your machines</a:t>
            </a:r>
          </a:p>
          <a:p>
            <a:pPr lvl="1"/>
            <a:r>
              <a:rPr lang="en-US" altLang="ko-KR" dirty="0">
                <a:solidFill>
                  <a:schemeClr val="tx2"/>
                </a:solidFill>
              </a:rPr>
              <a:t>Install the </a:t>
            </a:r>
            <a:r>
              <a:rPr lang="en-US" altLang="ko-KR" dirty="0" err="1">
                <a:solidFill>
                  <a:schemeClr val="tx2"/>
                </a:solidFill>
              </a:rPr>
              <a:t>gnuplot</a:t>
            </a:r>
            <a:r>
              <a:rPr lang="en-US" altLang="ko-KR" dirty="0">
                <a:solidFill>
                  <a:schemeClr val="tx2"/>
                </a:solidFill>
              </a:rPr>
              <a:t> or </a:t>
            </a:r>
            <a:r>
              <a:rPr lang="en-US" altLang="ko-KR" dirty="0" err="1">
                <a:solidFill>
                  <a:schemeClr val="tx2"/>
                </a:solidFill>
              </a:rPr>
              <a:t>matplot</a:t>
            </a:r>
            <a:r>
              <a:rPr lang="en-US" altLang="ko-KR" dirty="0">
                <a:solidFill>
                  <a:schemeClr val="tx2"/>
                </a:solidFill>
              </a:rPr>
              <a:t> to make a graph on </a:t>
            </a:r>
            <a:r>
              <a:rPr lang="en-US" altLang="ko-KR" dirty="0">
                <a:solidFill>
                  <a:schemeClr val="accent5"/>
                </a:solidFill>
              </a:rPr>
              <a:t>Linux</a:t>
            </a:r>
            <a:r>
              <a:rPr lang="en-US" altLang="ko-KR" dirty="0">
                <a:solidFill>
                  <a:schemeClr val="tx2"/>
                </a:solidFill>
              </a:rPr>
              <a:t> machine</a:t>
            </a:r>
          </a:p>
          <a:p>
            <a:pPr lvl="1"/>
            <a:r>
              <a:rPr lang="en-US" altLang="ko-KR" dirty="0">
                <a:solidFill>
                  <a:schemeClr val="tx2"/>
                </a:solidFill>
              </a:rPr>
              <a:t>Install </a:t>
            </a:r>
            <a:r>
              <a:rPr lang="en-US" altLang="ko-KR" dirty="0" err="1">
                <a:solidFill>
                  <a:schemeClr val="tx2"/>
                </a:solidFill>
              </a:rPr>
              <a:t>tmux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en-US" altLang="ko-KR" dirty="0" err="1">
                <a:solidFill>
                  <a:schemeClr val="tx2"/>
                </a:solidFill>
              </a:rPr>
              <a:t>ctags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en-US" altLang="ko-KR" dirty="0" err="1">
                <a:solidFill>
                  <a:schemeClr val="tx2"/>
                </a:solidFill>
              </a:rPr>
              <a:t>cscope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en-US" altLang="ko-KR" dirty="0"/>
              <a:t>on </a:t>
            </a:r>
            <a:r>
              <a:rPr lang="en-US" altLang="ko-KR" dirty="0">
                <a:solidFill>
                  <a:schemeClr val="accent5"/>
                </a:solidFill>
              </a:rPr>
              <a:t>Linux</a:t>
            </a:r>
            <a:r>
              <a:rPr lang="en-US" altLang="ko-KR" dirty="0"/>
              <a:t> machine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15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0CFD3-FD33-E042-B007-39621603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Reading seminar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26112E-48EA-FA4F-A651-CF60B3678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ko-Kore-KR" dirty="0"/>
              <a:t>We have a regular meeting to keep the up-to-date theories or methodologies from the paper that you read (</a:t>
            </a:r>
            <a:r>
              <a:rPr kumimoji="1" lang="en" altLang="ko-Kore-KR" dirty="0">
                <a:solidFill>
                  <a:schemeClr val="accent5"/>
                </a:solidFill>
              </a:rPr>
              <a:t>about 1 hour every other week</a:t>
            </a:r>
            <a:r>
              <a:rPr kumimoji="1" lang="en" altLang="ko-Kore-KR" dirty="0"/>
              <a:t>)</a:t>
            </a:r>
          </a:p>
          <a:p>
            <a:r>
              <a:rPr kumimoji="1" lang="en" altLang="ko-Kore-KR" dirty="0"/>
              <a:t>Please find a paper what you will read and update relative information of the paper to the Reading Seminar page</a:t>
            </a:r>
          </a:p>
          <a:p>
            <a:pPr lvl="1"/>
            <a:r>
              <a:rPr kumimoji="1" lang="en" altLang="ko-Kore-KR" dirty="0"/>
              <a:t>You </a:t>
            </a:r>
            <a:r>
              <a:rPr kumimoji="1" lang="en" altLang="ko-Kore-KR" dirty="0">
                <a:solidFill>
                  <a:schemeClr val="accent5"/>
                </a:solidFill>
              </a:rPr>
              <a:t>should share </a:t>
            </a:r>
            <a:r>
              <a:rPr kumimoji="1" lang="en" altLang="ko-Kore-KR" dirty="0"/>
              <a:t>the paper to Prof. </a:t>
            </a:r>
            <a:r>
              <a:rPr kumimoji="1" lang="en" altLang="ko-Kore-KR" dirty="0" err="1"/>
              <a:t>Donghyun</a:t>
            </a:r>
            <a:r>
              <a:rPr kumimoji="1" lang="en" altLang="ko-Kore-KR" dirty="0"/>
              <a:t> Kang </a:t>
            </a:r>
            <a:r>
              <a:rPr kumimoji="1" lang="en-US" altLang="ko-Kore-KR"/>
              <a:t> </a:t>
            </a:r>
            <a:r>
              <a:rPr kumimoji="1" lang="en-US" altLang="ko-Kore-KR" dirty="0">
                <a:solidFill>
                  <a:schemeClr val="accent5"/>
                </a:solidFill>
              </a:rPr>
              <a:t>5</a:t>
            </a:r>
            <a:r>
              <a:rPr kumimoji="1" lang="en-US" altLang="ko-Kore-KR">
                <a:solidFill>
                  <a:schemeClr val="accent5"/>
                </a:solidFill>
              </a:rPr>
              <a:t> </a:t>
            </a:r>
            <a:r>
              <a:rPr kumimoji="1" lang="en-US" altLang="ko-Kore-KR" dirty="0">
                <a:solidFill>
                  <a:schemeClr val="accent5"/>
                </a:solidFill>
              </a:rPr>
              <a:t>days before the update</a:t>
            </a:r>
            <a:endParaRPr kumimoji="1" lang="en" altLang="ko-Kore-KR" dirty="0">
              <a:solidFill>
                <a:schemeClr val="accent5"/>
              </a:solidFill>
            </a:endParaRPr>
          </a:p>
          <a:p>
            <a:endParaRPr kumimoji="1" lang="en" altLang="ko-Kore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F448DB-99EF-F24C-8A7D-E3C49211F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27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0CFD3-FD33-E042-B007-39621603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Reading seminar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26112E-48EA-FA4F-A651-CF60B3678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ko-Kore-KR" dirty="0"/>
              <a:t>Guide for reading a paper</a:t>
            </a:r>
          </a:p>
          <a:p>
            <a:pPr lvl="1"/>
            <a:r>
              <a:rPr kumimoji="1" lang="en" altLang="ko-Kore-KR" dirty="0"/>
              <a:t>Start by reading only the conclusion, scanning figures &amp; tables, and looking at their references</a:t>
            </a:r>
          </a:p>
          <a:p>
            <a:pPr lvl="1"/>
            <a:r>
              <a:rPr kumimoji="1" lang="en" altLang="ko-Kore-KR" dirty="0"/>
              <a:t>Watch presentation video and slide on the website</a:t>
            </a:r>
          </a:p>
          <a:p>
            <a:pPr lvl="1"/>
            <a:r>
              <a:rPr kumimoji="1" lang="en" altLang="ko-Kore-KR" dirty="0"/>
              <a:t>Read the paper and skip the sections that you already understand</a:t>
            </a:r>
          </a:p>
          <a:p>
            <a:pPr lvl="1"/>
            <a:r>
              <a:rPr kumimoji="1" lang="en" altLang="ko-Kore-KR" dirty="0"/>
              <a:t>Find worth reading</a:t>
            </a:r>
          </a:p>
          <a:p>
            <a:pPr lvl="2"/>
            <a:r>
              <a:rPr kumimoji="1" lang="en" altLang="ko-Kore-KR" dirty="0"/>
              <a:t>What problem are they trying to solve?</a:t>
            </a:r>
          </a:p>
          <a:p>
            <a:pPr lvl="2"/>
            <a:r>
              <a:rPr kumimoji="1" lang="en" altLang="ko-Kore-KR" dirty="0"/>
              <a:t>What is their approach?</a:t>
            </a:r>
          </a:p>
          <a:p>
            <a:pPr lvl="2"/>
            <a:r>
              <a:rPr kumimoji="1" lang="en" altLang="ko-Kore-KR" dirty="0"/>
              <a:t>How is it different from other approaches?</a:t>
            </a:r>
          </a:p>
          <a:p>
            <a:pPr lvl="1"/>
            <a:r>
              <a:rPr kumimoji="1" lang="en" altLang="ko-Kore-KR" dirty="0"/>
              <a:t>Summarize what you have read</a:t>
            </a:r>
          </a:p>
          <a:p>
            <a:pPr lvl="2"/>
            <a:r>
              <a:rPr kumimoji="1" lang="en" altLang="ko-Kore-KR" dirty="0"/>
              <a:t>Key problems, relationship among the various approaches, and alternative approaches</a:t>
            </a:r>
          </a:p>
          <a:p>
            <a:pPr lvl="1"/>
            <a:r>
              <a:rPr kumimoji="1" lang="en" altLang="ko-Kore-KR" dirty="0"/>
              <a:t>Make slide for presentation of seminar</a:t>
            </a:r>
          </a:p>
          <a:p>
            <a:pPr lvl="2"/>
            <a:endParaRPr kumimoji="1" lang="en" altLang="ko-Kore-KR" dirty="0"/>
          </a:p>
          <a:p>
            <a:endParaRPr kumimoji="1" lang="en" altLang="ko-Kore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F448DB-99EF-F24C-8A7D-E3C49211F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678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0CFD3-FD33-E042-B007-39621603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Research meeting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26112E-48EA-FA4F-A651-CF60B3678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ore-KR" dirty="0"/>
              <a:t>We have a regular meeting to give you research motivation and to make research progress (</a:t>
            </a:r>
            <a:r>
              <a:rPr kumimoji="1" lang="en" altLang="ko-Kore-KR" dirty="0">
                <a:solidFill>
                  <a:schemeClr val="accent5"/>
                </a:solidFill>
              </a:rPr>
              <a:t>about 1 hour every other week</a:t>
            </a:r>
            <a:r>
              <a:rPr kumimoji="1" lang="en" altLang="ko-Kore-KR" dirty="0"/>
              <a:t>)</a:t>
            </a:r>
          </a:p>
          <a:p>
            <a:r>
              <a:rPr kumimoji="1" lang="en" altLang="ko-Kore-KR" dirty="0"/>
              <a:t>Prepare for your research meetings</a:t>
            </a:r>
          </a:p>
          <a:p>
            <a:pPr lvl="1"/>
            <a:r>
              <a:rPr kumimoji="1" lang="en" altLang="ko-Kore-KR" dirty="0"/>
              <a:t>List of topics to discuss</a:t>
            </a:r>
          </a:p>
          <a:p>
            <a:pPr lvl="1"/>
            <a:r>
              <a:rPr kumimoji="1" lang="en" altLang="ko-Kore-KR" dirty="0"/>
              <a:t>Plan for what you hope to get out of the meeting</a:t>
            </a:r>
          </a:p>
          <a:p>
            <a:pPr lvl="1"/>
            <a:r>
              <a:rPr kumimoji="1" lang="en" altLang="ko-Kore-KR" dirty="0"/>
              <a:t>Summary of you have done since your last meeting</a:t>
            </a:r>
          </a:p>
          <a:p>
            <a:pPr lvl="1"/>
            <a:r>
              <a:rPr kumimoji="1" lang="en" altLang="ko-Kore-KR" dirty="0"/>
              <a:t>List of any upcoming deadlines for submitting conference or journal</a:t>
            </a:r>
          </a:p>
          <a:p>
            <a:pPr lvl="1"/>
            <a:r>
              <a:rPr kumimoji="1" lang="en" altLang="ko-Kore-KR" dirty="0"/>
              <a:t>Notes from your previous meeting</a:t>
            </a:r>
          </a:p>
          <a:p>
            <a:endParaRPr kumimoji="1" lang="en" altLang="ko-Kore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F448DB-99EF-F24C-8A7D-E3C49211F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7364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96100-E15D-DC42-B1A8-61893BCC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ore-KR" dirty="0"/>
              <a:t>Feynman Algorithm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E5E783-40B3-2B4F-9767-EF13DDFEA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ore-KR" dirty="0"/>
              <a:t>Write down the problem.</a:t>
            </a:r>
          </a:p>
          <a:p>
            <a:r>
              <a:rPr kumimoji="1" lang="en" altLang="ko-Kore-KR" dirty="0"/>
              <a:t>Think real hard.</a:t>
            </a:r>
          </a:p>
          <a:p>
            <a:r>
              <a:rPr kumimoji="1" lang="en" altLang="ko-Kore-KR" dirty="0"/>
              <a:t>Write down the solution.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DE15A4-8722-C043-8E1E-4AEA5FC8C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55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FAEFD-C034-A74D-94F6-48AF6AC9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ore-KR" dirty="0"/>
              <a:t>Minimum requirements for </a:t>
            </a:r>
            <a:r>
              <a:rPr kumimoji="1" lang="en" altLang="ko-Kore-KR" dirty="0" err="1"/>
              <a:t>NOSLab</a:t>
            </a:r>
            <a:r>
              <a:rPr kumimoji="1" lang="en" altLang="ko-Kore-KR" dirty="0"/>
              <a:t> students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952233-68AC-4747-8BEE-8FB82E346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ore-KR" dirty="0"/>
              <a:t>Master degree</a:t>
            </a:r>
          </a:p>
          <a:p>
            <a:pPr lvl="1"/>
            <a:r>
              <a:rPr kumimoji="1" lang="en" altLang="ko-Kore-KR" dirty="0"/>
              <a:t>International conference / SCI journal or the following papers (co-author) : </a:t>
            </a:r>
            <a:r>
              <a:rPr kumimoji="1" lang="en" altLang="ko-Kore-KR" dirty="0">
                <a:solidFill>
                  <a:schemeClr val="accent5"/>
                </a:solidFill>
              </a:rPr>
              <a:t>2 publication</a:t>
            </a:r>
          </a:p>
          <a:p>
            <a:pPr lvl="1"/>
            <a:r>
              <a:rPr kumimoji="1" lang="en" altLang="ko-Kore-KR" dirty="0"/>
              <a:t>Minimum requirements for Changwon National University</a:t>
            </a:r>
          </a:p>
          <a:p>
            <a:r>
              <a:rPr kumimoji="1" lang="en" altLang="ko-Kore-KR" dirty="0"/>
              <a:t>Undergraduate intern (summer / winter)</a:t>
            </a:r>
          </a:p>
          <a:p>
            <a:pPr lvl="1"/>
            <a:r>
              <a:rPr lang="en" altLang="ko-Kore-KR" dirty="0"/>
              <a:t>You should join every seminar and research meeting with a presentation</a:t>
            </a:r>
          </a:p>
          <a:p>
            <a:pPr lvl="1"/>
            <a:endParaRPr lang="en" altLang="ko-Kore-KR" dirty="0"/>
          </a:p>
          <a:p>
            <a:pPr lvl="1"/>
            <a:endParaRPr kumimoji="1" lang="en" altLang="ko-Kore-KR" dirty="0"/>
          </a:p>
          <a:p>
            <a:pPr lvl="1"/>
            <a:endParaRPr kumimoji="1" lang="en" altLang="ko-Kore-KR" dirty="0"/>
          </a:p>
          <a:p>
            <a:endParaRPr kumimoji="1" lang="en" altLang="ko-Kore-KR" dirty="0"/>
          </a:p>
          <a:p>
            <a:pPr lvl="1"/>
            <a:endParaRPr kumimoji="1" lang="en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D1893E-DD45-074A-8186-1CC676C55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388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Microsoft Macintosh PowerPoint</Application>
  <PresentationFormat>와이드스크린</PresentationFormat>
  <Paragraphs>71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lato</vt:lpstr>
      <vt:lpstr>Arial</vt:lpstr>
      <vt:lpstr>Wingdings</vt:lpstr>
      <vt:lpstr>맑은 고딕</vt:lpstr>
      <vt:lpstr>roboto</vt:lpstr>
      <vt:lpstr>Office 테마</vt:lpstr>
      <vt:lpstr>PowerPoint 프레젠테이션</vt:lpstr>
      <vt:lpstr>Starting guide</vt:lpstr>
      <vt:lpstr>Setup</vt:lpstr>
      <vt:lpstr>Reading seminar</vt:lpstr>
      <vt:lpstr>Reading seminar</vt:lpstr>
      <vt:lpstr>Research meeting</vt:lpstr>
      <vt:lpstr>Feynman Algorithm</vt:lpstr>
      <vt:lpstr>Minimum requirements for NOSLab students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2020-03-06T02:35:36Z</dcterms:created>
  <dcterms:modified xsi:type="dcterms:W3CDTF">2020-12-03T21:01:49Z</dcterms:modified>
</cp:coreProperties>
</file>