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embeddedFontLst>
    <p:embeddedFont>
      <p:font typeface="lato" panose="020B0600000101010101" charset="0"/>
      <p:regular r:id="rId12"/>
      <p:bold r:id="rId13"/>
      <p:italic r:id="rId14"/>
      <p:boldItalic r:id="rId15"/>
    </p:embeddedFont>
    <p:embeddedFont>
      <p:font typeface="roboto" panose="020B0600000101010101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29" autoAdjust="0"/>
    <p:restoredTop sz="93954" autoAdjust="0"/>
  </p:normalViewPr>
  <p:slideViewPr>
    <p:cSldViewPr snapToGrid="0" showGuides="1">
      <p:cViewPr varScale="1">
        <p:scale>
          <a:sx n="88" d="100"/>
          <a:sy n="88" d="100"/>
        </p:scale>
        <p:origin x="144" y="7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baseline="0" dirty="0">
                <a:solidFill>
                  <a:schemeClr val="bg1"/>
                </a:solidFill>
                <a:latin typeface="+mn-lt"/>
              </a:rPr>
              <a:t>Wan Oh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Set Samsung Printer as Default in Ubuntu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Wan Oh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67062" y="517375"/>
            <a:ext cx="4257897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Next-generation Operating Systems Lab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A2799-366E-BA46-8FCD-E143F763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Print Setup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3A35D-1A0B-F044-BACF-5175AB3A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Press shortcut button “</a:t>
            </a:r>
            <a:r>
              <a:rPr kumimoji="1" lang="en-US" altLang="ko-Kore-KR" b="1" dirty="0"/>
              <a:t>Settings</a:t>
            </a:r>
            <a:r>
              <a:rPr kumimoji="1" lang="en-US" altLang="ko-Kore-KR" dirty="0"/>
              <a:t>” in Activities</a:t>
            </a:r>
          </a:p>
          <a:p>
            <a:pPr lvl="1"/>
            <a:endParaRPr kumimoji="1" lang="en-US" altLang="ko-Kore-KR" dirty="0"/>
          </a:p>
          <a:p>
            <a:pPr lvl="2"/>
            <a:endParaRPr kumimoji="1" lang="en-US" altLang="ko-Kore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AF70A-3B30-9D4C-A1A6-9E5E1A2EB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30F9AC-7225-4295-BEBF-0DC161BE1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19" y="2073730"/>
            <a:ext cx="5495362" cy="40603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F6F08E-5691-4977-BCEB-7BC961B51E95}"/>
              </a:ext>
            </a:extLst>
          </p:cNvPr>
          <p:cNvSpPr/>
          <p:nvPr/>
        </p:nvSpPr>
        <p:spPr>
          <a:xfrm>
            <a:off x="6357258" y="4012476"/>
            <a:ext cx="968829" cy="1060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7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A2799-366E-BA46-8FCD-E143F763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Print Setup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3A35D-1A0B-F044-BACF-5175AB3A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Press category “</a:t>
            </a:r>
            <a:r>
              <a:rPr kumimoji="1" lang="en-US" altLang="ko-Kore-KR" b="1" dirty="0"/>
              <a:t>Printers</a:t>
            </a:r>
            <a:r>
              <a:rPr kumimoji="1" lang="en-US" altLang="ko-Kore-KR" dirty="0"/>
              <a:t>”, and then press button “</a:t>
            </a:r>
            <a:r>
              <a:rPr kumimoji="1" lang="en-US" altLang="ko-Kore-KR" b="1" dirty="0"/>
              <a:t>Add…</a:t>
            </a:r>
            <a:r>
              <a:rPr kumimoji="1" lang="en-US" altLang="ko-Kore-KR" dirty="0"/>
              <a:t>”</a:t>
            </a:r>
          </a:p>
          <a:p>
            <a:pPr lvl="1"/>
            <a:endParaRPr kumimoji="1" lang="en-US" altLang="ko-Kore-KR" dirty="0"/>
          </a:p>
          <a:p>
            <a:pPr lvl="2"/>
            <a:endParaRPr kumimoji="1" lang="en-US" altLang="ko-Kore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AF70A-3B30-9D4C-A1A6-9E5E1A2EB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AD53D6-47F6-4774-B074-F1BCB919D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92" y="1528966"/>
            <a:ext cx="5504265" cy="45550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F754D3-4A8D-458B-B06A-2881B803C2A4}"/>
              </a:ext>
            </a:extLst>
          </p:cNvPr>
          <p:cNvSpPr/>
          <p:nvPr/>
        </p:nvSpPr>
        <p:spPr>
          <a:xfrm>
            <a:off x="3091544" y="5545440"/>
            <a:ext cx="1578428" cy="335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F9A0B5-E0F7-4DEE-86A0-67847953B0F0}"/>
              </a:ext>
            </a:extLst>
          </p:cNvPr>
          <p:cNvSpPr/>
          <p:nvPr/>
        </p:nvSpPr>
        <p:spPr>
          <a:xfrm>
            <a:off x="7173690" y="1458210"/>
            <a:ext cx="620481" cy="375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A2799-366E-BA46-8FCD-E143F763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Print Setup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3A35D-1A0B-F044-BACF-5175AB3A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Find “</a:t>
            </a:r>
            <a:r>
              <a:rPr kumimoji="1" lang="en-US" altLang="ko-Kore-KR" b="1" dirty="0"/>
              <a:t>M403x</a:t>
            </a:r>
            <a:r>
              <a:rPr kumimoji="1" lang="en-US" altLang="ko-Kore-KR" dirty="0"/>
              <a:t>” and then select it</a:t>
            </a:r>
          </a:p>
          <a:p>
            <a:pPr lvl="1"/>
            <a:r>
              <a:rPr kumimoji="1" lang="en-US" altLang="ko-Kore-KR" dirty="0"/>
              <a:t>Its IP address must be ‘</a:t>
            </a:r>
            <a:r>
              <a:rPr kumimoji="1" lang="en-US" altLang="ko-Kore-KR" b="1" dirty="0"/>
              <a:t>10.100.54.172</a:t>
            </a:r>
            <a:r>
              <a:rPr kumimoji="1" lang="en-US" altLang="ko-Kore-KR" dirty="0"/>
              <a:t>’</a:t>
            </a:r>
          </a:p>
          <a:p>
            <a:pPr lvl="1"/>
            <a:r>
              <a:rPr kumimoji="1" lang="en-US" altLang="ko-Kore-KR" dirty="0"/>
              <a:t>You must to update </a:t>
            </a:r>
            <a:r>
              <a:rPr kumimoji="1" lang="en-US" altLang="ko-KR" dirty="0"/>
              <a:t>this page</a:t>
            </a:r>
            <a:r>
              <a:rPr kumimoji="1" lang="en-US" altLang="ko-Kore-KR" dirty="0"/>
              <a:t> if </a:t>
            </a:r>
            <a:r>
              <a:rPr kumimoji="1" lang="en-US" altLang="ko-KR" dirty="0"/>
              <a:t>IP address and printer name is changed</a:t>
            </a:r>
            <a:endParaRPr kumimoji="1" lang="en-US" altLang="ko-Kore-KR" dirty="0"/>
          </a:p>
          <a:p>
            <a:r>
              <a:rPr kumimoji="1" lang="en-US" altLang="en-US" dirty="0"/>
              <a:t>Press button “</a:t>
            </a:r>
            <a:r>
              <a:rPr kumimoji="1" lang="en-US" altLang="en-US" b="1" dirty="0"/>
              <a:t>Add</a:t>
            </a:r>
            <a:r>
              <a:rPr kumimoji="1" lang="en-US" altLang="en-US" dirty="0"/>
              <a:t>”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AF70A-3B30-9D4C-A1A6-9E5E1A2EB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565781-70B3-41FC-9E6D-A0AF73486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17" y="2569028"/>
            <a:ext cx="4490623" cy="378278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8BBA6B-5837-4075-BD14-A5307827B887}"/>
              </a:ext>
            </a:extLst>
          </p:cNvPr>
          <p:cNvSpPr/>
          <p:nvPr/>
        </p:nvSpPr>
        <p:spPr>
          <a:xfrm>
            <a:off x="4855036" y="4234544"/>
            <a:ext cx="2106744" cy="386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CA1373-686F-40F9-B085-301DB0001474}"/>
              </a:ext>
            </a:extLst>
          </p:cNvPr>
          <p:cNvSpPr/>
          <p:nvPr/>
        </p:nvSpPr>
        <p:spPr>
          <a:xfrm>
            <a:off x="6471927" y="3415482"/>
            <a:ext cx="500739" cy="285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9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A2799-366E-BA46-8FCD-E143F763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Print Setup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3A35D-1A0B-F044-BACF-5175AB3A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Now you can find ‘</a:t>
            </a:r>
            <a:r>
              <a:rPr kumimoji="1" lang="en-US" altLang="ko-KR" b="1" dirty="0"/>
              <a:t>M430x</a:t>
            </a:r>
            <a:r>
              <a:rPr kumimoji="1" lang="en-US" altLang="ko-KR" dirty="0"/>
              <a:t>’ in your Printers available to use</a:t>
            </a:r>
            <a:endParaRPr kumimoji="1" lang="en-US" altLang="ko-Kore-KR" dirty="0"/>
          </a:p>
          <a:p>
            <a:r>
              <a:rPr kumimoji="1" lang="en-US" altLang="ko-KR" dirty="0"/>
              <a:t>Select it and press button shape of “</a:t>
            </a:r>
            <a:r>
              <a:rPr kumimoji="1" lang="en-US" altLang="ko-KR" b="1" dirty="0"/>
              <a:t>gear</a:t>
            </a:r>
            <a:r>
              <a:rPr kumimoji="1" lang="en-US" altLang="ko-KR" dirty="0"/>
              <a:t>”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AF70A-3B30-9D4C-A1A6-9E5E1A2EB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B1484C-96EB-4A9C-8441-62A15D23E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100" y="2153569"/>
            <a:ext cx="5138985" cy="432730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847E7C-8437-4E2F-80CC-999FD10C498E}"/>
              </a:ext>
            </a:extLst>
          </p:cNvPr>
          <p:cNvSpPr/>
          <p:nvPr/>
        </p:nvSpPr>
        <p:spPr>
          <a:xfrm>
            <a:off x="4833267" y="3884398"/>
            <a:ext cx="3374560" cy="916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D615FB-D448-4AC0-B35D-3482AC83F3C0}"/>
              </a:ext>
            </a:extLst>
          </p:cNvPr>
          <p:cNvSpPr/>
          <p:nvPr/>
        </p:nvSpPr>
        <p:spPr>
          <a:xfrm>
            <a:off x="7658128" y="4026228"/>
            <a:ext cx="342878" cy="349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78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A2799-366E-BA46-8FCD-E143F763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Print Setup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3A35D-1A0B-F044-BACF-5175AB3A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You can see the same image below and must to check whether Driver is ‘</a:t>
            </a:r>
            <a:r>
              <a:rPr kumimoji="1" lang="en-US" altLang="ko-KR" b="1" dirty="0"/>
              <a:t>Samsung M403x Series PS</a:t>
            </a:r>
            <a:r>
              <a:rPr kumimoji="1" lang="en-US" altLang="ko-KR" dirty="0"/>
              <a:t>’. If not, you must to configure M403x Print as manual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AF70A-3B30-9D4C-A1A6-9E5E1A2EB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848366-BBEE-42C7-8878-E9FD6213D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33" y="2053374"/>
            <a:ext cx="5319826" cy="434361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928BE7D-194E-4A6F-991A-EC1C8CC8B858}"/>
              </a:ext>
            </a:extLst>
          </p:cNvPr>
          <p:cNvSpPr/>
          <p:nvPr/>
        </p:nvSpPr>
        <p:spPr>
          <a:xfrm>
            <a:off x="5355778" y="4225179"/>
            <a:ext cx="1121222" cy="281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12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A2799-366E-BA46-8FCD-E143F763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Print Setup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3A35D-1A0B-F044-BACF-5175AB3A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Finally, press check button of ‘</a:t>
            </a:r>
            <a:r>
              <a:rPr kumimoji="1" lang="en-US" altLang="ko-KR" b="1" dirty="0"/>
              <a:t>Use Printer by Default</a:t>
            </a:r>
            <a:r>
              <a:rPr kumimoji="1" lang="en-US" altLang="ko-KR" dirty="0"/>
              <a:t>'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AF70A-3B30-9D4C-A1A6-9E5E1A2EB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1E6843-E3FC-4B9B-91A4-59028803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055" y="2124075"/>
            <a:ext cx="9207889" cy="338409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C1CF5FF-7350-45D1-B301-7002D3D519A0}"/>
              </a:ext>
            </a:extLst>
          </p:cNvPr>
          <p:cNvSpPr/>
          <p:nvPr/>
        </p:nvSpPr>
        <p:spPr>
          <a:xfrm>
            <a:off x="8110267" y="4055845"/>
            <a:ext cx="2467422" cy="301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89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A2799-366E-BA46-8FCD-E143F763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Print Setup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3A35D-1A0B-F044-BACF-5175AB3A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Now you can see M403x when you try to print anything via your applications in Ubuntu</a:t>
            </a:r>
          </a:p>
          <a:p>
            <a:pPr lvl="1"/>
            <a:r>
              <a:rPr kumimoji="1" lang="en-US" altLang="ko-KR" dirty="0"/>
              <a:t>For example, you can refer the image below</a:t>
            </a:r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AF70A-3B30-9D4C-A1A6-9E5E1A2EB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7D48F1-37C8-448C-8283-3022DA127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31" y="2607506"/>
            <a:ext cx="4335277" cy="359827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04C7050-3AAC-4869-96EB-9075538FBB5C}"/>
              </a:ext>
            </a:extLst>
          </p:cNvPr>
          <p:cNvSpPr/>
          <p:nvPr/>
        </p:nvSpPr>
        <p:spPr>
          <a:xfrm>
            <a:off x="4452667" y="4300968"/>
            <a:ext cx="3302800" cy="22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94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A2799-366E-BA46-8FCD-E143F763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Print Setup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3A35D-1A0B-F044-BACF-5175AB3A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Please let me know if you have any issues or question once trying to setup printer in ubuntu</a:t>
            </a:r>
          </a:p>
          <a:p>
            <a:r>
              <a:rPr kumimoji="1" lang="en-US" altLang="ko-KR" dirty="0"/>
              <a:t>Also you can fix any defects in this presentation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AF70A-3B30-9D4C-A1A6-9E5E1A2EB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50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와이드스크린</PresentationFormat>
  <Paragraphs>37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lato</vt:lpstr>
      <vt:lpstr>Arial</vt:lpstr>
      <vt:lpstr>맑은 고딕</vt:lpstr>
      <vt:lpstr>Wingdings</vt:lpstr>
      <vt:lpstr>roboto</vt:lpstr>
      <vt:lpstr>Office 테마</vt:lpstr>
      <vt:lpstr>PowerPoint 프레젠테이션</vt:lpstr>
      <vt:lpstr>Print Setup</vt:lpstr>
      <vt:lpstr>Print Setup</vt:lpstr>
      <vt:lpstr>Print Setup</vt:lpstr>
      <vt:lpstr>Print Setup</vt:lpstr>
      <vt:lpstr>Print Setup</vt:lpstr>
      <vt:lpstr>Print Setup</vt:lpstr>
      <vt:lpstr>Print Setup</vt:lpstr>
      <vt:lpstr>Print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2022-05-18T07:32:49Z</dcterms:modified>
</cp:coreProperties>
</file>