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5"/>
  </p:notesMasterIdLst>
  <p:sldIdLst>
    <p:sldId id="256" r:id="rId5"/>
    <p:sldId id="308" r:id="rId6"/>
    <p:sldId id="310" r:id="rId7"/>
    <p:sldId id="309" r:id="rId8"/>
    <p:sldId id="312" r:id="rId9"/>
    <p:sldId id="311" r:id="rId10"/>
    <p:sldId id="313" r:id="rId11"/>
    <p:sldId id="314" r:id="rId12"/>
    <p:sldId id="315" r:id="rId13"/>
    <p:sldId id="316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421A90AD-1F43-EA27-9968-13EE502B3116}" v="1442" dt="2022-08-24T04:36:50.611"/>
    <p1510:client id="{8E2D5C3B-F050-46B4-95B1-5F69C4238AE7}" v="184" dt="2022-06-28T07:57:07.062"/>
    <p1510:client id="{A13186CB-EDAA-4420-BED7-FCC4D86B4CB2}" v="5" dt="2022-08-24T01:07:05.713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528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Sysbenc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Install Guide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79BB-6F94-3DC8-DF40-0389C5B4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E507C-77EE-D601-1F25-ED0F356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완료</a:t>
            </a:r>
            <a:endParaRPr lang="en-US" altLang="ko-KR" dirty="0"/>
          </a:p>
          <a:p>
            <a:pPr lvl="1"/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help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74AAE-415B-6ACD-24AE-CFD03284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E5DEA-ECD7-CE62-508D-58DE1465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5" y="2129142"/>
            <a:ext cx="1026795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98C4CD-E925-33EC-1AEB-3D1FC2F50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45"/>
          <a:stretch/>
        </p:blipFill>
        <p:spPr>
          <a:xfrm>
            <a:off x="378365" y="3059855"/>
            <a:ext cx="10267950" cy="30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1AE9-EE0A-FA99-1FA9-D30C130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7095-4566-9B30-3C23-BEBF530B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설치에 필요한 구성요소 설치</a:t>
            </a:r>
            <a:endParaRPr lang="en-US" altLang="ko-KR" dirty="0"/>
          </a:p>
          <a:p>
            <a:pPr lvl="1"/>
            <a:r>
              <a:rPr lang="en-US" altLang="ko-KR" dirty="0"/>
              <a:t> apt -y install make </a:t>
            </a:r>
            <a:r>
              <a:rPr lang="en-US" altLang="ko-KR" dirty="0" err="1"/>
              <a:t>automake</a:t>
            </a:r>
            <a:r>
              <a:rPr lang="en-US" altLang="ko-KR" dirty="0"/>
              <a:t> </a:t>
            </a:r>
            <a:r>
              <a:rPr lang="en-US" altLang="ko-KR" dirty="0" err="1"/>
              <a:t>libtool</a:t>
            </a:r>
            <a:r>
              <a:rPr lang="en-US" altLang="ko-KR" dirty="0"/>
              <a:t> pkg-config </a:t>
            </a:r>
            <a:r>
              <a:rPr lang="en-US" altLang="ko-KR" dirty="0" err="1"/>
              <a:t>libaio</a:t>
            </a:r>
            <a:r>
              <a:rPr lang="en-US" altLang="ko-KR" dirty="0"/>
              <a:t>-dev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F75F0-13A2-EB4C-EB62-7117FCD6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743567-C2DE-EAAD-9CD8-7EDA8E21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24"/>
          <a:stretch/>
        </p:blipFill>
        <p:spPr>
          <a:xfrm>
            <a:off x="419099" y="2054217"/>
            <a:ext cx="8922328" cy="40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6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1AE9-EE0A-FA99-1FA9-D30C130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7095-4566-9B30-3C23-BEBF530B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설치에 필요한 구성요소 설치</a:t>
            </a:r>
            <a:endParaRPr lang="en-US" altLang="ko-KR" dirty="0"/>
          </a:p>
          <a:p>
            <a:pPr lvl="1"/>
            <a:r>
              <a:rPr lang="en-US" altLang="ko-KR" dirty="0"/>
              <a:t>  apt -y install </a:t>
            </a:r>
            <a:r>
              <a:rPr lang="en-US" altLang="ko-KR" dirty="0" err="1"/>
              <a:t>libmysqlclient</a:t>
            </a:r>
            <a:r>
              <a:rPr lang="en-US" altLang="ko-KR" dirty="0"/>
              <a:t>-dev </a:t>
            </a:r>
            <a:r>
              <a:rPr lang="en-US" altLang="ko-KR" dirty="0" err="1"/>
              <a:t>libssl</a:t>
            </a:r>
            <a:r>
              <a:rPr lang="en-US" altLang="ko-KR" dirty="0"/>
              <a:t>-dev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F75F0-13A2-EB4C-EB62-7117FCD6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743567-C2DE-EAAD-9CD8-7EDA8E21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11" b="22498"/>
          <a:stretch/>
        </p:blipFill>
        <p:spPr>
          <a:xfrm>
            <a:off x="587342" y="1957231"/>
            <a:ext cx="7107236" cy="45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5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1AE9-EE0A-FA99-1FA9-D30C130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7095-4566-9B30-3C23-BEBF530B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설치에 필요한 구성요소 설치</a:t>
            </a:r>
            <a:endParaRPr lang="en-US" altLang="ko-KR" dirty="0"/>
          </a:p>
          <a:p>
            <a:pPr lvl="1"/>
            <a:r>
              <a:rPr lang="en-US" altLang="ko-KR" dirty="0"/>
              <a:t> apt -y install </a:t>
            </a:r>
            <a:r>
              <a:rPr lang="en-US" altLang="ko-KR" dirty="0" err="1"/>
              <a:t>libpq</a:t>
            </a:r>
            <a:r>
              <a:rPr lang="en-US" altLang="ko-KR" dirty="0"/>
              <a:t>-dev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F75F0-13A2-EB4C-EB62-7117FCD6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743567-C2DE-EAAD-9CD8-7EDA8E21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38" b="170"/>
          <a:stretch/>
        </p:blipFill>
        <p:spPr>
          <a:xfrm>
            <a:off x="419099" y="2091629"/>
            <a:ext cx="8922328" cy="28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6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0040D-7777-7BDB-0DEA-74730E2F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43864-B7DB-B725-126C-246A6C67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다운로드</a:t>
            </a:r>
            <a:endParaRPr lang="en-US" altLang="ko-KR" dirty="0"/>
          </a:p>
          <a:p>
            <a:pPr lvl="1"/>
            <a:r>
              <a:rPr lang="en-US" altLang="ko-KR" dirty="0"/>
              <a:t>git clone https://github.com/akopytov/sysbench.git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880BF-E8F4-47C0-D4EA-302DEFAC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C67A0-198D-337B-256E-59544EA0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2095176"/>
            <a:ext cx="10287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6738-C110-6272-2CAB-27FE5D1A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E59EE-FA9C-5C24-2067-59606277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 </a:t>
            </a:r>
          </a:p>
          <a:p>
            <a:pPr lvl="1"/>
            <a:r>
              <a:rPr lang="en-US" altLang="ko-KR" dirty="0"/>
              <a:t> ./autogen.sh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F3DFF1-F80B-FD70-E73B-E65CD69A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37A51-8EEF-B0D6-7680-9762B429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3" y="2021036"/>
            <a:ext cx="9858689" cy="43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0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F4DD-62F6-0D74-3712-60E186CC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2A6D3-3092-52B9-3B34-4CB435EA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 </a:t>
            </a:r>
          </a:p>
          <a:p>
            <a:pPr lvl="1"/>
            <a:r>
              <a:rPr lang="en-US" altLang="ko-KR" dirty="0"/>
              <a:t> ./configure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1170A2-BE02-28C7-F158-1872D26F5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3BF6D2-1D46-C909-61DD-F4C754A8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5" y="2265972"/>
            <a:ext cx="4814925" cy="40002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AD9F62-71A6-3FA7-96CD-D1BA65B7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52" y="2265972"/>
            <a:ext cx="7755948" cy="40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9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FFAA-3064-004E-027F-BE2E568B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E5AC8-DF15-7325-B323-D26B1183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make -j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6B14B-8BCD-9A19-4FB6-44EDF62B3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E29907-719C-5C0C-E9BE-79D31A56D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5"/>
          <a:stretch/>
        </p:blipFill>
        <p:spPr>
          <a:xfrm>
            <a:off x="651845" y="2049077"/>
            <a:ext cx="8560247" cy="42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B23DA-63A1-811D-10F9-62E512F0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E7402-46A1-AD4D-54E6-F800361A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 </a:t>
            </a:r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사용하지 않으면 권한 문제로 오류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490B-1FE7-14B9-347D-E8036951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52190-B2A8-25A8-3911-0F4290526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5696"/>
          <a:stretch/>
        </p:blipFill>
        <p:spPr>
          <a:xfrm>
            <a:off x="439594" y="1978176"/>
            <a:ext cx="7112159" cy="1873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84E64D-7A50-08A7-6E1E-68C421A4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4" y="4277505"/>
            <a:ext cx="10267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와이드스크린</PresentationFormat>
  <Paragraphs>46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Wingdings</vt:lpstr>
      <vt:lpstr>Arial</vt:lpstr>
      <vt:lpstr>맑은 고딕</vt:lpstr>
      <vt:lpstr>roboto</vt:lpstr>
      <vt:lpstr>lato</vt:lpstr>
      <vt:lpstr>Office 테마</vt:lpstr>
      <vt:lpstr>PowerPoint 프레젠테이션</vt:lpstr>
      <vt:lpstr>Sysbench</vt:lpstr>
      <vt:lpstr>Sysbench</vt:lpstr>
      <vt:lpstr>Sysbench</vt:lpstr>
      <vt:lpstr>Sysbench</vt:lpstr>
      <vt:lpstr>Sysbench </vt:lpstr>
      <vt:lpstr>Sysbench</vt:lpstr>
      <vt:lpstr>Sysbench</vt:lpstr>
      <vt:lpstr>Sysbench</vt:lpstr>
      <vt:lpstr>Sysbench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884</cp:revision>
  <dcterms:created xsi:type="dcterms:W3CDTF">2020-03-06T02:35:36Z</dcterms:created>
  <dcterms:modified xsi:type="dcterms:W3CDTF">2022-12-20T10:02:51Z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