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318" r:id="rId4"/>
    <p:sldId id="347" r:id="rId5"/>
    <p:sldId id="348" r:id="rId6"/>
    <p:sldId id="349" r:id="rId7"/>
    <p:sldId id="350" r:id="rId8"/>
    <p:sldId id="351" r:id="rId9"/>
    <p:sldId id="352" r:id="rId10"/>
    <p:sldId id="354" r:id="rId11"/>
    <p:sldId id="353" r:id="rId12"/>
  </p:sldIdLst>
  <p:sldSz cx="12192000" cy="6858000"/>
  <p:notesSz cx="6858000" cy="9144000"/>
  <p:embeddedFontLst>
    <p:embeddedFont>
      <p:font typeface="맑은 고딕" panose="020B0503020000020004" pitchFamily="34" charset="-127"/>
      <p:regular r:id="rId14"/>
      <p:bold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54"/>
    <a:srgbClr val="007635"/>
    <a:srgbClr val="990000"/>
    <a:srgbClr val="C00000"/>
    <a:srgbClr val="5B9BD5"/>
    <a:srgbClr val="FF9B9B"/>
    <a:srgbClr val="00A249"/>
    <a:srgbClr val="0F0F70"/>
    <a:srgbClr val="66FF99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F079C-465B-4F6A-0624-900E74E78AB6}" v="7" dt="2021-05-31T08:59:49.365"/>
    <p1510:client id="{29828A46-CE98-442F-B308-C3BDB17386B2}" v="1" dt="2021-05-31T15:22:03.628"/>
    <p1510:client id="{88DFEA47-C13A-6AA4-6878-566DBA483822}" v="212" dt="2021-06-01T10:25:29.419"/>
    <p1510:client id="{C0CCB8E3-D6C1-56AB-49A8-A3D0E27203E3}" v="6" dt="2021-05-31T09:47:20.907"/>
    <p1510:client id="{E031BC3D-1EC8-8B9E-7612-44D7DD5BA90A}" v="3217" dt="2021-06-01T08:13:54.211"/>
    <p1510:client id="{E3672D61-7CD2-D843-D76F-288017986C5B}" v="1982" dt="2021-05-31T09:45:12.976"/>
    <p1510:client id="{EB1197EB-C1DA-7CCA-B34D-8669A6DC60E2}" v="3143" dt="2021-05-31T08:59:21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4" autoAdjust="0"/>
    <p:restoredTop sz="93946" autoAdjust="0"/>
  </p:normalViewPr>
  <p:slideViewPr>
    <p:cSldViewPr snapToGrid="0" showGuides="1">
      <p:cViewPr varScale="1">
        <p:scale>
          <a:sx n="59" d="100"/>
          <a:sy n="59" d="100"/>
        </p:scale>
        <p:origin x="72" y="109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umpy/numpy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6619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+mn-ea"/>
                <a:cs typeface="lato"/>
              </a:rPr>
              <a:t>Numpy</a:t>
            </a:r>
            <a:r>
              <a:rPr lang="en-US" altLang="ko-KR" sz="3600" b="1" dirty="0">
                <a:solidFill>
                  <a:schemeClr val="accent5"/>
                </a:solidFill>
                <a:latin typeface="+mn-ea"/>
                <a:cs typeface="lato"/>
              </a:rPr>
              <a:t> build 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+mn-ea"/>
                <a:cs typeface="lato"/>
              </a:rPr>
              <a:t>&amp;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+mn-ea"/>
                <a:cs typeface="lato"/>
              </a:rPr>
              <a:t> python module path configure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1228" y="52447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9A126-07DF-4098-8588-1A617143D149}"/>
              </a:ext>
            </a:extLst>
          </p:cNvPr>
          <p:cNvSpPr txBox="1"/>
          <p:nvPr/>
        </p:nvSpPr>
        <p:spPr>
          <a:xfrm>
            <a:off x="1332242" y="3928779"/>
            <a:ext cx="934280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accent5"/>
                </a:solidFill>
                <a:latin typeface="+mn-ea"/>
                <a:cs typeface="lato"/>
              </a:rPr>
              <a:t>Jinseo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  <a:cs typeface="lato"/>
              </a:rPr>
              <a:t> Choi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lato"/>
              </a:rPr>
              <a:t>모듈 설치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solidFill>
                  <a:schemeClr val="tx2"/>
                </a:solidFill>
                <a:cs typeface="lato"/>
              </a:rPr>
              <a:t>빌드된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cs typeface="lato"/>
              </a:rPr>
              <a:t>모듈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cs typeface="lato"/>
              </a:rPr>
              <a:t>설치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 </a:t>
            </a:r>
            <a:endParaRPr lang="ko-KR">
              <a:solidFill>
                <a:schemeClr val="tx2"/>
              </a:solidFill>
            </a:endParaRPr>
          </a:p>
          <a:p>
            <a:pPr marL="575945" lvl="1"/>
            <a:r>
              <a:rPr lang="en-US" altLang="ko-KR" dirty="0">
                <a:solidFill>
                  <a:schemeClr val="accent5"/>
                </a:solidFill>
                <a:cs typeface="lato"/>
              </a:rPr>
              <a:t>python3.8 -m pip install .</a:t>
            </a:r>
          </a:p>
          <a:p>
            <a:pPr marL="347345" lvl="1" indent="0">
              <a:buNone/>
            </a:pPr>
            <a:endParaRPr lang="en-US" altLang="ko-KR" dirty="0">
              <a:solidFill>
                <a:schemeClr val="accent5"/>
              </a:solidFill>
              <a:cs typeface="lato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cs typeface="lato"/>
            </a:endParaRPr>
          </a:p>
          <a:p>
            <a:pPr marL="575945" lvl="1"/>
            <a:endParaRPr lang="en-US" dirty="0">
              <a:solidFill>
                <a:srgbClr val="4472C4"/>
              </a:solidFill>
              <a:cs typeface="lato"/>
            </a:endParaRPr>
          </a:p>
          <a:p>
            <a:endParaRPr lang="en-US" altLang="ko-KR" dirty="0">
              <a:solidFill>
                <a:srgbClr val="4472C4"/>
              </a:solidFill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347345" lvl="1" indent="0">
              <a:buNone/>
            </a:pPr>
            <a:endParaRPr lang="en-US" altLang="ko-KR" sz="2000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ko-KR" altLang="en-US" sz="2000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sz="2000" baseline="500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573" y="64910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6D2F49-F86E-4ECC-9958-82722D629189}"/>
              </a:ext>
            </a:extLst>
          </p:cNvPr>
          <p:cNvSpPr/>
          <p:nvPr/>
        </p:nvSpPr>
        <p:spPr>
          <a:xfrm>
            <a:off x="11418497" y="1073988"/>
            <a:ext cx="258792" cy="301924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7AE66-34B0-4706-ADA1-6F48D96F9CFB}"/>
              </a:ext>
            </a:extLst>
          </p:cNvPr>
          <p:cNvSpPr txBox="1"/>
          <p:nvPr/>
        </p:nvSpPr>
        <p:spPr>
          <a:xfrm>
            <a:off x="9583048" y="10716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cs typeface="lato"/>
              </a:rPr>
              <a:t>실제 입력 커맨드: </a:t>
            </a:r>
          </a:p>
        </p:txBody>
      </p:sp>
    </p:spTree>
    <p:extLst>
      <p:ext uri="{BB962C8B-B14F-4D97-AF65-F5344CB8AC3E}">
        <p14:creationId xmlns:p14="http://schemas.microsoft.com/office/powerpoint/2010/main" val="126513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lato"/>
              </a:rPr>
              <a:t>설치확인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accent5"/>
                </a:solidFill>
                <a:cs typeface="lato"/>
              </a:rPr>
              <a:t>python3.8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 dirty="0">
                <a:solidFill>
                  <a:schemeClr val="tx2"/>
                </a:solidFill>
                <a:cs typeface="lato"/>
              </a:rPr>
              <a:t>&gt;&gt;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 import 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numpy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 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 dirty="0">
                <a:solidFill>
                  <a:schemeClr val="tx2"/>
                </a:solidFill>
                <a:cs typeface="lato"/>
              </a:rPr>
              <a:t>&gt;&gt; 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numpy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.__version__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 dirty="0">
                <a:solidFill>
                  <a:schemeClr val="tx2"/>
                </a:solidFill>
                <a:cs typeface="lato"/>
              </a:rPr>
              <a:t>1.19.5 </a:t>
            </a:r>
          </a:p>
          <a:p>
            <a:pPr marL="347345" lvl="1" indent="0">
              <a:buNone/>
            </a:pPr>
            <a:endParaRPr lang="en-US" altLang="ko-KR" dirty="0">
              <a:solidFill>
                <a:schemeClr val="accent5"/>
              </a:solidFill>
              <a:cs typeface="lato"/>
            </a:endParaRPr>
          </a:p>
          <a:p>
            <a:pPr marL="575945" lvl="1"/>
            <a:endParaRPr lang="en-US" dirty="0">
              <a:solidFill>
                <a:srgbClr val="4472C4"/>
              </a:solidFill>
              <a:cs typeface="lato"/>
            </a:endParaRPr>
          </a:p>
          <a:p>
            <a:endParaRPr lang="en-US" altLang="ko-KR" dirty="0">
              <a:solidFill>
                <a:srgbClr val="4472C4"/>
              </a:solidFill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347345" lvl="1" indent="0">
              <a:buNone/>
            </a:pPr>
            <a:endParaRPr lang="en-US" altLang="ko-KR" sz="2000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ko-KR" altLang="en-US" sz="2000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sz="2000" baseline="500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573" y="64910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6D2F49-F86E-4ECC-9958-82722D629189}"/>
              </a:ext>
            </a:extLst>
          </p:cNvPr>
          <p:cNvSpPr/>
          <p:nvPr/>
        </p:nvSpPr>
        <p:spPr>
          <a:xfrm>
            <a:off x="11418497" y="1073988"/>
            <a:ext cx="258792" cy="301924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7AE66-34B0-4706-ADA1-6F48D96F9CFB}"/>
              </a:ext>
            </a:extLst>
          </p:cNvPr>
          <p:cNvSpPr txBox="1"/>
          <p:nvPr/>
        </p:nvSpPr>
        <p:spPr>
          <a:xfrm>
            <a:off x="9583048" y="10716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cs typeface="lato"/>
              </a:rPr>
              <a:t>실제 입력 커맨드: </a:t>
            </a:r>
          </a:p>
        </p:txBody>
      </p:sp>
    </p:spTree>
    <p:extLst>
      <p:ext uri="{BB962C8B-B14F-4D97-AF65-F5344CB8AC3E}">
        <p14:creationId xmlns:p14="http://schemas.microsoft.com/office/powerpoint/2010/main" val="251983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lato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solidFill>
                  <a:srgbClr val="3B3B3B"/>
                </a:solidFill>
                <a:cs typeface="lato"/>
              </a:rPr>
              <a:t>로컬환경에서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numpy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라이브러리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빌드</a:t>
            </a:r>
          </a:p>
          <a:p>
            <a:r>
              <a:rPr lang="en-US" altLang="ko-KR" dirty="0" err="1">
                <a:solidFill>
                  <a:srgbClr val="3B3B3B"/>
                </a:solidFill>
                <a:cs typeface="lato"/>
              </a:rPr>
              <a:t>파이썬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모듈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경로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환경변수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설정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 </a:t>
            </a: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ko-KR" altLang="en-US" sz="2000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sz="2000" baseline="500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40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lato"/>
              </a:rPr>
              <a:t>모듈경로 확인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rgbClr val="3B3B3B"/>
                </a:solidFill>
                <a:cs typeface="lato"/>
              </a:rPr>
              <a:t>Python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모듈경로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확인</a:t>
            </a:r>
          </a:p>
          <a:p>
            <a:pPr marL="575945" lvl="1">
              <a:buFont typeface="Arial,Sans-Serif" panose="05000000000000000000" pitchFamily="2" charset="2"/>
              <a:buChar char="•"/>
            </a:pP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Ctrl + Alt + t </a:t>
            </a:r>
            <a:endParaRPr lang="en-US" dirty="0">
              <a:ea typeface="+mn-lt"/>
              <a:cs typeface="+mn-lt"/>
            </a:endParaRPr>
          </a:p>
          <a:p>
            <a:pPr marL="575945" lvl="1">
              <a:buFont typeface="Arial,Sans-Serif" panose="05000000000000000000" pitchFamily="2" charset="2"/>
              <a:buChar char="•"/>
            </a:pPr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python3.8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(</a:t>
            </a:r>
            <a:r>
              <a:rPr lang="en-US" dirty="0" err="1">
                <a:solidFill>
                  <a:srgbClr val="3B3B3B"/>
                </a:solidFill>
                <a:ea typeface="+mn-lt"/>
                <a:cs typeface="+mn-lt"/>
              </a:rPr>
              <a:t>현재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3B3B3B"/>
                </a:solidFill>
                <a:ea typeface="+mn-lt"/>
                <a:cs typeface="+mn-lt"/>
              </a:rPr>
              <a:t>환경에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3B3B3B"/>
                </a:solidFill>
                <a:ea typeface="+mn-lt"/>
                <a:cs typeface="+mn-lt"/>
              </a:rPr>
              <a:t>설치되어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3B3B3B"/>
                </a:solidFill>
                <a:ea typeface="+mn-lt"/>
                <a:cs typeface="+mn-lt"/>
              </a:rPr>
              <a:t>있는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 python </a:t>
            </a:r>
            <a:r>
              <a:rPr lang="en-US" dirty="0" err="1">
                <a:solidFill>
                  <a:srgbClr val="3B3B3B"/>
                </a:solidFill>
                <a:ea typeface="+mn-lt"/>
                <a:cs typeface="+mn-lt"/>
              </a:rPr>
              <a:t>버전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3B3B3B"/>
                </a:solidFill>
                <a:ea typeface="+mn-lt"/>
                <a:cs typeface="+mn-lt"/>
              </a:rPr>
              <a:t>실행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 marL="575945" lvl="1">
              <a:buFont typeface="Arial,Sans-Serif" panose="05000000000000000000" pitchFamily="2" charset="2"/>
              <a:buChar char="•"/>
            </a:pP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 &gt;&gt; </a:t>
            </a:r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import sys</a:t>
            </a:r>
          </a:p>
          <a:p>
            <a:pPr marL="575945" lvl="1">
              <a:buFont typeface="Arial,Sans-Serif" panose="05000000000000000000" pitchFamily="2" charset="2"/>
              <a:buChar char="•"/>
            </a:pP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 &gt;&gt; </a:t>
            </a:r>
            <a:r>
              <a:rPr lang="en-US" dirty="0" err="1">
                <a:solidFill>
                  <a:schemeClr val="accent5"/>
                </a:solidFill>
                <a:ea typeface="+mn-lt"/>
                <a:cs typeface="+mn-lt"/>
              </a:rPr>
              <a:t>sys.path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r>
              <a:rPr lang="en-US" altLang="ko-KR" dirty="0">
                <a:solidFill>
                  <a:srgbClr val="3B3B3B"/>
                </a:solidFill>
                <a:cs typeface="lato"/>
              </a:rPr>
              <a:t>Python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모듈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import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경로는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/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usr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/local/python3.8/*인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것을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확인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 </a:t>
            </a: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347345" lvl="1" indent="0">
              <a:buNone/>
            </a:pPr>
            <a:endParaRPr lang="en-US" altLang="ko-KR" sz="2000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ko-KR" altLang="en-US" sz="2000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sz="2000" baseline="500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6D2F49-F86E-4ECC-9958-82722D629189}"/>
              </a:ext>
            </a:extLst>
          </p:cNvPr>
          <p:cNvSpPr/>
          <p:nvPr/>
        </p:nvSpPr>
        <p:spPr>
          <a:xfrm>
            <a:off x="11418497" y="1073988"/>
            <a:ext cx="258792" cy="301924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7AE66-34B0-4706-ADA1-6F48D96F9CFB}"/>
              </a:ext>
            </a:extLst>
          </p:cNvPr>
          <p:cNvSpPr txBox="1"/>
          <p:nvPr/>
        </p:nvSpPr>
        <p:spPr>
          <a:xfrm>
            <a:off x="9583048" y="10716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cs typeface="lato"/>
              </a:rPr>
              <a:t>실제 입력 커맨드: </a:t>
            </a:r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36E266F-1B05-4796-B0E9-AB85CE414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665" y="4838537"/>
            <a:ext cx="7113916" cy="14797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A56C10E-A3C8-4393-9AC2-51EA9201BD82}"/>
              </a:ext>
            </a:extLst>
          </p:cNvPr>
          <p:cNvSpPr/>
          <p:nvPr/>
        </p:nvSpPr>
        <p:spPr>
          <a:xfrm>
            <a:off x="3983607" y="5787965"/>
            <a:ext cx="7102413" cy="4025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65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lato"/>
              </a:rPr>
              <a:t>기존 모듈버전 확인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solidFill>
                  <a:srgbClr val="3B3B3B"/>
                </a:solidFill>
                <a:cs typeface="lato"/>
              </a:rPr>
              <a:t>pip로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numpy를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이미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설치한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경우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(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최초설치의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경우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다음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)</a:t>
            </a:r>
            <a:endParaRPr lang="ko-KR"/>
          </a:p>
          <a:p>
            <a:r>
              <a:rPr lang="en-US" altLang="ko-KR" dirty="0" err="1">
                <a:solidFill>
                  <a:srgbClr val="3B3B3B"/>
                </a:solidFill>
                <a:cs typeface="lato"/>
              </a:rPr>
              <a:t>버전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issue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문제를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해결하기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위한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기존버전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확인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 </a:t>
            </a:r>
          </a:p>
          <a:p>
            <a:pPr marL="575945" lvl="1"/>
            <a:r>
              <a:rPr lang="en-US" altLang="ko-KR" dirty="0">
                <a:solidFill>
                  <a:schemeClr val="accent5"/>
                </a:solidFill>
                <a:cs typeface="lato"/>
              </a:rPr>
              <a:t>python3.8</a:t>
            </a:r>
          </a:p>
          <a:p>
            <a:pPr marL="575945" lvl="1"/>
            <a:r>
              <a:rPr lang="en-US" altLang="ko-KR" dirty="0">
                <a:solidFill>
                  <a:srgbClr val="3B3B3B"/>
                </a:solidFill>
                <a:cs typeface="lato"/>
              </a:rPr>
              <a:t>&gt;&gt; 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import 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numpy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 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r>
              <a:rPr lang="en-US" altLang="ko-KR" dirty="0">
                <a:solidFill>
                  <a:srgbClr val="3B3B3B"/>
                </a:solidFill>
                <a:cs typeface="lato"/>
              </a:rPr>
              <a:t>&gt;&gt; 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numpy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.__version__</a:t>
            </a:r>
          </a:p>
          <a:p>
            <a:pPr marL="575945" lvl="1"/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347345" lvl="1" indent="0">
              <a:buNone/>
            </a:pPr>
            <a:endParaRPr lang="en-US" altLang="ko-KR" sz="2000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ko-KR" altLang="en-US" sz="2000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sz="2000" baseline="500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6D2F49-F86E-4ECC-9958-82722D629189}"/>
              </a:ext>
            </a:extLst>
          </p:cNvPr>
          <p:cNvSpPr/>
          <p:nvPr/>
        </p:nvSpPr>
        <p:spPr>
          <a:xfrm>
            <a:off x="11418497" y="1073988"/>
            <a:ext cx="258792" cy="301924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7AE66-34B0-4706-ADA1-6F48D96F9CFB}"/>
              </a:ext>
            </a:extLst>
          </p:cNvPr>
          <p:cNvSpPr txBox="1"/>
          <p:nvPr/>
        </p:nvSpPr>
        <p:spPr>
          <a:xfrm>
            <a:off x="9583048" y="10716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cs typeface="lato"/>
              </a:rPr>
              <a:t>실제 입력 커맨드: </a:t>
            </a:r>
          </a:p>
        </p:txBody>
      </p:sp>
      <p:pic>
        <p:nvPicPr>
          <p:cNvPr id="5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DBB9C85-3E20-40DC-B45F-7FF48EB94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64" b="-775"/>
          <a:stretch/>
        </p:blipFill>
        <p:spPr>
          <a:xfrm>
            <a:off x="713117" y="3828657"/>
            <a:ext cx="8882978" cy="187491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728368-1952-42B7-9C96-4B970876911B}"/>
              </a:ext>
            </a:extLst>
          </p:cNvPr>
          <p:cNvSpPr/>
          <p:nvPr/>
        </p:nvSpPr>
        <p:spPr>
          <a:xfrm>
            <a:off x="719947" y="5212870"/>
            <a:ext cx="1049546" cy="2300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lato"/>
              </a:rPr>
              <a:t>기존버전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solidFill>
                  <a:schemeClr val="accent5"/>
                </a:solidFill>
                <a:cs typeface="lato"/>
              </a:rPr>
              <a:t>sudo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 python3.8 -m pip uninstall 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numpy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 </a:t>
            </a:r>
          </a:p>
          <a:p>
            <a:pPr marL="575945" lvl="1"/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347345" lvl="1" indent="0">
              <a:buNone/>
            </a:pPr>
            <a:endParaRPr lang="en-US" altLang="ko-KR" sz="2000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ko-KR" altLang="en-US" sz="2000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sz="2000" baseline="500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6D2F49-F86E-4ECC-9958-82722D629189}"/>
              </a:ext>
            </a:extLst>
          </p:cNvPr>
          <p:cNvSpPr/>
          <p:nvPr/>
        </p:nvSpPr>
        <p:spPr>
          <a:xfrm>
            <a:off x="11418497" y="1073988"/>
            <a:ext cx="258792" cy="301924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7AE66-34B0-4706-ADA1-6F48D96F9CFB}"/>
              </a:ext>
            </a:extLst>
          </p:cNvPr>
          <p:cNvSpPr txBox="1"/>
          <p:nvPr/>
        </p:nvSpPr>
        <p:spPr>
          <a:xfrm>
            <a:off x="9583048" y="10716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cs typeface="lato"/>
              </a:rPr>
              <a:t>실제 입력 커맨드: </a:t>
            </a:r>
          </a:p>
        </p:txBody>
      </p:sp>
    </p:spTree>
    <p:extLst>
      <p:ext uri="{BB962C8B-B14F-4D97-AF65-F5344CB8AC3E}">
        <p14:creationId xmlns:p14="http://schemas.microsoft.com/office/powerpoint/2010/main" val="153593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lato"/>
              </a:rPr>
              <a:t>소스파일 다운로드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cs typeface="lato"/>
              </a:rPr>
              <a:t>Python </a:t>
            </a:r>
            <a:r>
              <a:rPr lang="en-US" altLang="ko-KR" dirty="0" err="1">
                <a:cs typeface="lato"/>
              </a:rPr>
              <a:t>모듈경로로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이동</a:t>
            </a:r>
            <a:r>
              <a:rPr lang="en-US" altLang="ko-KR" dirty="0">
                <a:cs typeface="lato"/>
              </a:rPr>
              <a:t> </a:t>
            </a:r>
          </a:p>
          <a:p>
            <a:pPr marL="575945" lvl="1"/>
            <a:r>
              <a:rPr lang="en-US" altLang="ko-KR" dirty="0">
                <a:solidFill>
                  <a:schemeClr val="accent5"/>
                </a:solidFill>
                <a:cs typeface="lato"/>
              </a:rPr>
              <a:t>cd /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usr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/local/lib/python3.8/site-package</a:t>
            </a:r>
          </a:p>
          <a:p>
            <a:r>
              <a:rPr lang="en-US" altLang="ko-KR" dirty="0">
                <a:cs typeface="lato"/>
              </a:rPr>
              <a:t>1.19.5버전 git clone </a:t>
            </a:r>
            <a:r>
              <a:rPr lang="en-US" altLang="ko-KR" dirty="0" err="1">
                <a:cs typeface="lato"/>
              </a:rPr>
              <a:t>또는</a:t>
            </a:r>
            <a:r>
              <a:rPr lang="en-US" altLang="ko-KR" dirty="0">
                <a:cs typeface="lato"/>
              </a:rPr>
              <a:t> .zip </a:t>
            </a:r>
            <a:r>
              <a:rPr lang="en-US" altLang="ko-KR" dirty="0" err="1">
                <a:cs typeface="lato"/>
              </a:rPr>
              <a:t>다운로드</a:t>
            </a:r>
          </a:p>
          <a:p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Git clone 시 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git clone </a:t>
            </a:r>
            <a:r>
              <a:rPr lang="en-US" dirty="0">
                <a:solidFill>
                  <a:schemeClr val="accent5"/>
                </a:solidFill>
                <a:cs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https://github.com/numpy/numpy.git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347345" lvl="1" indent="0">
              <a:buNone/>
            </a:pPr>
            <a:endParaRPr lang="en-US" altLang="ko-KR" sz="2000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ko-KR" altLang="en-US" sz="2000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sz="2000" baseline="500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573" y="64910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6D2F49-F86E-4ECC-9958-82722D629189}"/>
              </a:ext>
            </a:extLst>
          </p:cNvPr>
          <p:cNvSpPr/>
          <p:nvPr/>
        </p:nvSpPr>
        <p:spPr>
          <a:xfrm>
            <a:off x="11418497" y="1073988"/>
            <a:ext cx="258792" cy="301924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7AE66-34B0-4706-ADA1-6F48D96F9CFB}"/>
              </a:ext>
            </a:extLst>
          </p:cNvPr>
          <p:cNvSpPr txBox="1"/>
          <p:nvPr/>
        </p:nvSpPr>
        <p:spPr>
          <a:xfrm>
            <a:off x="9583048" y="10716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cs typeface="lato"/>
              </a:rPr>
              <a:t>실제 입력 커맨드: </a:t>
            </a:r>
          </a:p>
        </p:txBody>
      </p:sp>
      <p:pic>
        <p:nvPicPr>
          <p:cNvPr id="5" name="그림 7" descr="텍스트, 스크린샷, 검은색이(가) 표시된 사진&#10;&#10;자동 생성된 설명">
            <a:extLst>
              <a:ext uri="{FF2B5EF4-FFF2-40B4-BE49-F238E27FC236}">
                <a16:creationId xmlns:a16="http://schemas.microsoft.com/office/drawing/2014/main" id="{829AE689-43E1-4A78-A598-9D519DE47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933" y="4479688"/>
            <a:ext cx="6951133" cy="19710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710D14F-9271-4F96-B1C9-78547046597E}"/>
              </a:ext>
            </a:extLst>
          </p:cNvPr>
          <p:cNvSpPr/>
          <p:nvPr/>
        </p:nvSpPr>
        <p:spPr>
          <a:xfrm>
            <a:off x="5249614" y="4476270"/>
            <a:ext cx="973346" cy="2977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4EB1FD-B882-4549-8980-E4CD246C69C3}"/>
              </a:ext>
            </a:extLst>
          </p:cNvPr>
          <p:cNvSpPr/>
          <p:nvPr/>
        </p:nvSpPr>
        <p:spPr>
          <a:xfrm>
            <a:off x="9355947" y="6025670"/>
            <a:ext cx="1049546" cy="2723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19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lato"/>
              </a:rPr>
              <a:t>소스파일 다운로드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.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zip파일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다운로드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시 </a:t>
            </a:r>
          </a:p>
          <a:p>
            <a:r>
              <a:rPr lang="en-US" altLang="ko-KR" dirty="0" err="1">
                <a:solidFill>
                  <a:srgbClr val="3B3B3B"/>
                </a:solidFill>
                <a:cs typeface="lato"/>
              </a:rPr>
              <a:t>다운로드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경로로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이동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 </a:t>
            </a:r>
          </a:p>
          <a:p>
            <a:pPr marL="575945" lvl="1">
              <a:buFont typeface="Arial,Sans-Serif" panose="05000000000000000000" pitchFamily="2" charset="2"/>
              <a:buChar char="•"/>
            </a:pPr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cd /home/[</a:t>
            </a:r>
            <a:r>
              <a:rPr lang="ko-KR" altLang="en-US" dirty="0">
                <a:solidFill>
                  <a:schemeClr val="accent5"/>
                </a:solidFill>
                <a:ea typeface="+mn-lt"/>
                <a:cs typeface="+mn-lt"/>
              </a:rPr>
              <a:t>사용자명</a:t>
            </a:r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]/Downloads</a:t>
            </a:r>
          </a:p>
          <a:p>
            <a:pPr marL="228600"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3B3B3B"/>
                </a:solidFill>
                <a:ea typeface="+mn-lt"/>
                <a:cs typeface="+mn-lt"/>
              </a:rPr>
              <a:t>'numpy-1.19.5' </a:t>
            </a:r>
            <a:r>
              <a:rPr lang="en-US" sz="2400" dirty="0" err="1">
                <a:solidFill>
                  <a:srgbClr val="3B3B3B"/>
                </a:solidFill>
                <a:ea typeface="+mn-lt"/>
                <a:cs typeface="+mn-lt"/>
              </a:rPr>
              <a:t>파일명을</a:t>
            </a:r>
            <a:r>
              <a:rPr lang="en-US" sz="2400" dirty="0">
                <a:solidFill>
                  <a:srgbClr val="3B3B3B"/>
                </a:solidFill>
                <a:ea typeface="+mn-lt"/>
                <a:cs typeface="+mn-lt"/>
              </a:rPr>
              <a:t> '</a:t>
            </a:r>
            <a:r>
              <a:rPr lang="en-US" sz="2400" dirty="0" err="1">
                <a:solidFill>
                  <a:srgbClr val="3B3B3B"/>
                </a:solidFill>
                <a:ea typeface="+mn-lt"/>
                <a:cs typeface="+mn-lt"/>
              </a:rPr>
              <a:t>numpy'로</a:t>
            </a:r>
            <a:r>
              <a:rPr lang="en-US" sz="24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3B3B3B"/>
                </a:solidFill>
                <a:ea typeface="+mn-lt"/>
                <a:cs typeface="+mn-lt"/>
              </a:rPr>
              <a:t>변경</a:t>
            </a:r>
            <a:endParaRPr lang="en-US" sz="2400" dirty="0" err="1">
              <a:ea typeface="+mn-lt"/>
              <a:cs typeface="+mn-lt"/>
            </a:endParaRPr>
          </a:p>
          <a:p>
            <a:pPr marL="228600" lvl="1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rgbClr val="3B3B3B"/>
                </a:solidFill>
                <a:cs typeface="lato"/>
              </a:rPr>
              <a:t>압축해제</a:t>
            </a:r>
            <a:r>
              <a:rPr lang="en-US" sz="2400" dirty="0">
                <a:solidFill>
                  <a:srgbClr val="3B3B3B"/>
                </a:solidFill>
                <a:cs typeface="lato"/>
              </a:rPr>
              <a:t> 후 python </a:t>
            </a:r>
            <a:r>
              <a:rPr lang="ko-KR" altLang="en-US" sz="2400" dirty="0">
                <a:solidFill>
                  <a:srgbClr val="3B3B3B"/>
                </a:solidFill>
                <a:cs typeface="lato"/>
              </a:rPr>
              <a:t>모듈</a:t>
            </a:r>
            <a:r>
              <a:rPr lang="en-US" sz="2400" dirty="0">
                <a:solidFill>
                  <a:srgbClr val="3B3B3B"/>
                </a:solidFill>
                <a:cs typeface="lato"/>
              </a:rPr>
              <a:t> </a:t>
            </a:r>
            <a:r>
              <a:rPr lang="ko-KR" altLang="en-US" sz="2400" dirty="0">
                <a:solidFill>
                  <a:srgbClr val="3B3B3B"/>
                </a:solidFill>
                <a:cs typeface="lato"/>
              </a:rPr>
              <a:t>경로로</a:t>
            </a:r>
            <a:r>
              <a:rPr lang="en-US" sz="2400" dirty="0">
                <a:solidFill>
                  <a:srgbClr val="3B3B3B"/>
                </a:solidFill>
                <a:cs typeface="lato"/>
              </a:rPr>
              <a:t> </a:t>
            </a:r>
            <a:r>
              <a:rPr lang="ko-KR" altLang="en-US" sz="2400" dirty="0">
                <a:solidFill>
                  <a:srgbClr val="3B3B3B"/>
                </a:solidFill>
                <a:cs typeface="lato"/>
              </a:rPr>
              <a:t>이동</a:t>
            </a:r>
            <a:r>
              <a:rPr lang="en-US" altLang="ko-KR" sz="2400" dirty="0">
                <a:solidFill>
                  <a:srgbClr val="3B3B3B"/>
                </a:solidFill>
                <a:cs typeface="lato"/>
              </a:rPr>
              <a:t> </a:t>
            </a:r>
            <a:endParaRPr lang="en-US" sz="240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 dirty="0">
                <a:solidFill>
                  <a:schemeClr val="accent5"/>
                </a:solidFill>
                <a:cs typeface="lato"/>
              </a:rPr>
              <a:t>unzip 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numpy</a:t>
            </a:r>
            <a:endParaRPr lang="en-US" altLang="ko-KR" dirty="0">
              <a:solidFill>
                <a:schemeClr val="accent5"/>
              </a:solidFill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 dirty="0">
                <a:solidFill>
                  <a:schemeClr val="accent5"/>
                </a:solidFill>
                <a:cs typeface="lato"/>
              </a:rPr>
              <a:t>mv 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numpy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 /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usr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/local/lib/python3.8/site-packages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 dirty="0">
                <a:solidFill>
                  <a:schemeClr val="accent5"/>
                </a:solidFill>
                <a:cs typeface="lato"/>
              </a:rPr>
              <a:t>cd 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usr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/local/lib/python3.8/site-packages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 dirty="0">
                <a:solidFill>
                  <a:schemeClr val="accent5"/>
                </a:solidFill>
                <a:cs typeface="lato"/>
              </a:rPr>
              <a:t>ls</a:t>
            </a: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347345" lvl="1" indent="0">
              <a:buNone/>
            </a:pPr>
            <a:endParaRPr lang="en-US" altLang="ko-KR" sz="2000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ko-KR" altLang="en-US" sz="2000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sz="2000" baseline="500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573" y="64910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6D2F49-F86E-4ECC-9958-82722D629189}"/>
              </a:ext>
            </a:extLst>
          </p:cNvPr>
          <p:cNvSpPr/>
          <p:nvPr/>
        </p:nvSpPr>
        <p:spPr>
          <a:xfrm>
            <a:off x="11418497" y="1073988"/>
            <a:ext cx="258792" cy="301924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7AE66-34B0-4706-ADA1-6F48D96F9CFB}"/>
              </a:ext>
            </a:extLst>
          </p:cNvPr>
          <p:cNvSpPr txBox="1"/>
          <p:nvPr/>
        </p:nvSpPr>
        <p:spPr>
          <a:xfrm>
            <a:off x="9583048" y="10716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cs typeface="lato"/>
              </a:rPr>
              <a:t>실제 입력 커맨드: </a:t>
            </a:r>
          </a:p>
        </p:txBody>
      </p:sp>
      <p:pic>
        <p:nvPicPr>
          <p:cNvPr id="8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7EB2C6C-1EFB-4D29-8091-6F56F519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755" y="3921033"/>
            <a:ext cx="4773270" cy="24790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827768-E630-4692-86FF-2490991481CA}"/>
              </a:ext>
            </a:extLst>
          </p:cNvPr>
          <p:cNvSpPr/>
          <p:nvPr/>
        </p:nvSpPr>
        <p:spPr>
          <a:xfrm>
            <a:off x="9722479" y="4829619"/>
            <a:ext cx="1049546" cy="2723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0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lato"/>
              </a:rPr>
              <a:t>빌드 전 </a:t>
            </a:r>
            <a:r>
              <a:rPr lang="ko-KR" altLang="en-US" dirty="0" err="1">
                <a:latin typeface="+mn-ea"/>
                <a:ea typeface="+mn-ea"/>
                <a:cs typeface="lato"/>
              </a:rPr>
              <a:t>Depandency</a:t>
            </a:r>
            <a:r>
              <a:rPr lang="ko-KR" altLang="en-US" dirty="0">
                <a:latin typeface="+mn-ea"/>
                <a:ea typeface="+mn-ea"/>
                <a:cs typeface="lato"/>
              </a:rPr>
              <a:t> 확인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solidFill>
                  <a:schemeClr val="accent5"/>
                </a:solidFill>
                <a:cs typeface="lato"/>
              </a:rPr>
              <a:t>Numpy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 1.19.5 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기준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 python 3.7 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이상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chemeClr val="accent5"/>
                </a:solidFill>
                <a:cs typeface="lato"/>
              </a:rPr>
              <a:t>요구됨</a:t>
            </a:r>
          </a:p>
          <a:p>
            <a:r>
              <a:rPr lang="en-US" altLang="ko-KR" dirty="0">
                <a:solidFill>
                  <a:schemeClr val="accent5"/>
                </a:solidFill>
                <a:cs typeface="lato"/>
              </a:rPr>
              <a:t>python3.8 -m pip install python3-dev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Python </a:t>
            </a:r>
            <a:r>
              <a:rPr lang="en-US" altLang="ko-KR" dirty="0" err="1">
                <a:solidFill>
                  <a:schemeClr val="tx2"/>
                </a:solidFill>
                <a:ea typeface="+mn-lt"/>
                <a:cs typeface="+mn-lt"/>
              </a:rPr>
              <a:t>확장모듈</a:t>
            </a: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+mn-lt"/>
                <a:cs typeface="+mn-lt"/>
              </a:rPr>
              <a:t>헤더파일</a:t>
            </a: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+mn-lt"/>
                <a:cs typeface="+mn-lt"/>
              </a:rPr>
              <a:t>모음</a:t>
            </a: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python3.8 -m pip install </a:t>
            </a:r>
            <a:r>
              <a:rPr lang="en-US" dirty="0" err="1">
                <a:solidFill>
                  <a:schemeClr val="accent5"/>
                </a:solidFill>
                <a:ea typeface="+mn-lt"/>
                <a:cs typeface="+mn-lt"/>
              </a:rPr>
              <a:t>Cython</a:t>
            </a:r>
            <a:endParaRPr lang="en-US" dirty="0">
              <a:solidFill>
                <a:schemeClr val="accent5"/>
              </a:solidFill>
              <a:ea typeface="+mn-lt"/>
              <a:cs typeface="+mn-lt"/>
            </a:endParaRPr>
          </a:p>
          <a:p>
            <a:pPr marL="575945" lvl="1"/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python </a:t>
            </a:r>
            <a:r>
              <a:rPr lang="ko-KR" altLang="en-US" dirty="0">
                <a:solidFill>
                  <a:schemeClr val="tx2"/>
                </a:solidFill>
                <a:ea typeface="+mn-lt"/>
                <a:cs typeface="+mn-lt"/>
              </a:rPr>
              <a:t>기반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C/C++ </a:t>
            </a:r>
            <a:r>
              <a:rPr lang="ko-KR" altLang="en-US" dirty="0">
                <a:solidFill>
                  <a:schemeClr val="tx2"/>
                </a:solidFill>
                <a:ea typeface="+mn-lt"/>
                <a:cs typeface="+mn-lt"/>
              </a:rPr>
              <a:t>루틴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chemeClr val="tx2"/>
                </a:solidFill>
                <a:ea typeface="+mn-lt"/>
                <a:cs typeface="+mn-lt"/>
              </a:rPr>
              <a:t>호출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chemeClr val="tx2"/>
                </a:solidFill>
                <a:ea typeface="+mn-lt"/>
                <a:cs typeface="+mn-lt"/>
              </a:rPr>
              <a:t>인터페이스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chemeClr val="tx2"/>
                </a:solidFill>
                <a:ea typeface="+mn-lt"/>
                <a:cs typeface="+mn-lt"/>
              </a:rPr>
              <a:t>모듈</a:t>
            </a: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python3.8 -m pip install </a:t>
            </a:r>
            <a:r>
              <a:rPr lang="en-US" dirty="0" err="1">
                <a:solidFill>
                  <a:schemeClr val="accent5"/>
                </a:solidFill>
                <a:ea typeface="+mn-lt"/>
                <a:cs typeface="+mn-lt"/>
              </a:rPr>
              <a:t>pytest</a:t>
            </a:r>
          </a:p>
          <a:p>
            <a:pPr marL="575945" lvl="1"/>
            <a:r>
              <a:rPr lang="ko-KR" altLang="en-US" dirty="0">
                <a:solidFill>
                  <a:schemeClr val="tx2"/>
                </a:solidFill>
                <a:ea typeface="+mn-lt"/>
                <a:cs typeface="+mn-lt"/>
              </a:rPr>
              <a:t>유닛 테스트 모듈</a:t>
            </a:r>
          </a:p>
          <a:p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python3.8 -m pip install hypothesis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>
                <a:solidFill>
                  <a:schemeClr val="tx2"/>
                </a:solidFill>
                <a:cs typeface="lato"/>
              </a:rPr>
              <a:t>고급</a:t>
            </a:r>
            <a:r>
              <a:rPr lang="en-US" dirty="0">
                <a:solidFill>
                  <a:schemeClr val="tx2"/>
                </a:solidFill>
                <a:cs typeface="lato"/>
              </a:rPr>
              <a:t> </a:t>
            </a:r>
            <a:r>
              <a:rPr lang="ko-KR" altLang="en-US" dirty="0">
                <a:solidFill>
                  <a:schemeClr val="tx2"/>
                </a:solidFill>
                <a:cs typeface="lato"/>
              </a:rPr>
              <a:t>테스트 모듈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 </a:t>
            </a:r>
            <a:endParaRPr lang="en-US" dirty="0">
              <a:solidFill>
                <a:schemeClr val="tx2"/>
              </a:solidFill>
              <a:cs typeface="lato"/>
            </a:endParaRPr>
          </a:p>
          <a:p>
            <a:pPr marL="575945" lvl="1"/>
            <a:endParaRPr lang="en-US" dirty="0">
              <a:solidFill>
                <a:srgbClr val="4472C4"/>
              </a:solidFill>
              <a:cs typeface="lato"/>
            </a:endParaRPr>
          </a:p>
          <a:p>
            <a:endParaRPr lang="en-US" altLang="ko-KR" dirty="0">
              <a:solidFill>
                <a:srgbClr val="4472C4"/>
              </a:solidFill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347345" lvl="1" indent="0">
              <a:buNone/>
            </a:pPr>
            <a:endParaRPr lang="en-US" altLang="ko-KR" sz="2000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ko-KR" altLang="en-US" sz="2000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sz="2000" baseline="500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573" y="64910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6D2F49-F86E-4ECC-9958-82722D629189}"/>
              </a:ext>
            </a:extLst>
          </p:cNvPr>
          <p:cNvSpPr/>
          <p:nvPr/>
        </p:nvSpPr>
        <p:spPr>
          <a:xfrm>
            <a:off x="11418497" y="1073988"/>
            <a:ext cx="258792" cy="301924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7AE66-34B0-4706-ADA1-6F48D96F9CFB}"/>
              </a:ext>
            </a:extLst>
          </p:cNvPr>
          <p:cNvSpPr txBox="1"/>
          <p:nvPr/>
        </p:nvSpPr>
        <p:spPr>
          <a:xfrm>
            <a:off x="9583048" y="10716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cs typeface="lato"/>
              </a:rPr>
              <a:t>실제 입력 커맨드: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D63A8-6C74-445B-9004-44292575770E}"/>
              </a:ext>
            </a:extLst>
          </p:cNvPr>
          <p:cNvSpPr txBox="1"/>
          <p:nvPr/>
        </p:nvSpPr>
        <p:spPr>
          <a:xfrm>
            <a:off x="326021" y="6045842"/>
            <a:ext cx="45951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cs typeface="lato"/>
              </a:rPr>
              <a:t>* 이 중 하나라도 만족하지 않으면 설치 불가 </a:t>
            </a:r>
          </a:p>
        </p:txBody>
      </p:sp>
    </p:spTree>
    <p:extLst>
      <p:ext uri="{BB962C8B-B14F-4D97-AF65-F5344CB8AC3E}">
        <p14:creationId xmlns:p14="http://schemas.microsoft.com/office/powerpoint/2010/main" val="350420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lato"/>
              </a:rPr>
              <a:t>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solidFill>
                  <a:schemeClr val="tx2"/>
                </a:solidFill>
                <a:cs typeface="lato"/>
              </a:rPr>
              <a:t>Numpy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cs typeface="lato"/>
              </a:rPr>
              <a:t>디렉터리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cs typeface="lato"/>
              </a:rPr>
              <a:t>이동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 </a:t>
            </a:r>
            <a:endParaRPr lang="en-US" altLang="ko-KR">
              <a:solidFill>
                <a:schemeClr val="accent5"/>
              </a:solidFill>
              <a:cs typeface="lato"/>
            </a:endParaRPr>
          </a:p>
          <a:p>
            <a:pPr marL="575945" lvl="1">
              <a:buFont typeface="Arial,Sans-Serif" panose="05000000000000000000" pitchFamily="2" charset="2"/>
              <a:buChar char="•"/>
            </a:pPr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cd /</a:t>
            </a:r>
            <a:r>
              <a:rPr lang="en-US" dirty="0" err="1">
                <a:solidFill>
                  <a:schemeClr val="accent5"/>
                </a:solidFill>
                <a:ea typeface="+mn-lt"/>
                <a:cs typeface="+mn-lt"/>
              </a:rPr>
              <a:t>usr</a:t>
            </a:r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/local/lib/python3.8/site-packages/</a:t>
            </a:r>
            <a:r>
              <a:rPr lang="en-US" dirty="0" err="1">
                <a:solidFill>
                  <a:schemeClr val="accent5"/>
                </a:solidFill>
                <a:ea typeface="+mn-lt"/>
                <a:cs typeface="+mn-lt"/>
              </a:rPr>
              <a:t>numpy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r>
              <a:rPr lang="en-US" altLang="ko-KR" dirty="0" err="1">
                <a:solidFill>
                  <a:schemeClr val="tx2"/>
                </a:solidFill>
                <a:cs typeface="lato"/>
              </a:rPr>
              <a:t>빌드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(택 1)</a:t>
            </a:r>
          </a:p>
          <a:p>
            <a:pPr marL="575945" lvl="1"/>
            <a:r>
              <a:rPr lang="ko-KR" altLang="en-US" dirty="0" err="1">
                <a:solidFill>
                  <a:schemeClr val="accent5"/>
                </a:solidFill>
                <a:cs typeface="lato"/>
              </a:rPr>
              <a:t>sudo</a:t>
            </a:r>
            <a:r>
              <a:rPr lang="ko-KR" altLang="en-US" dirty="0">
                <a:solidFill>
                  <a:schemeClr val="accent5"/>
                </a:solidFill>
                <a:cs typeface="lato"/>
              </a:rPr>
              <a:t> python3.8 setup.py </a:t>
            </a:r>
            <a:r>
              <a:rPr lang="ko-KR" altLang="en-US" dirty="0" err="1">
                <a:solidFill>
                  <a:schemeClr val="accent5"/>
                </a:solidFill>
                <a:cs typeface="lato"/>
              </a:rPr>
              <a:t>build_ext</a:t>
            </a:r>
            <a:r>
              <a:rPr lang="ko-KR" altLang="en-US" dirty="0">
                <a:solidFill>
                  <a:schemeClr val="accent5"/>
                </a:solidFill>
                <a:cs typeface="lato"/>
              </a:rPr>
              <a:t> --</a:t>
            </a:r>
            <a:r>
              <a:rPr lang="ko-KR" altLang="en-US" dirty="0" err="1">
                <a:solidFill>
                  <a:schemeClr val="accent5"/>
                </a:solidFill>
                <a:cs typeface="lato"/>
              </a:rPr>
              <a:t>inplace</a:t>
            </a:r>
            <a:endParaRPr lang="ko-KR" altLang="en-US" dirty="0">
              <a:solidFill>
                <a:schemeClr val="accent5"/>
              </a:solidFill>
              <a:cs typeface="lato"/>
            </a:endParaRPr>
          </a:p>
          <a:p>
            <a:pPr marL="575945" lvl="1"/>
            <a:r>
              <a:rPr lang="en-US" altLang="ko-KR" dirty="0" err="1">
                <a:solidFill>
                  <a:schemeClr val="accent5"/>
                </a:solidFill>
                <a:cs typeface="lato"/>
              </a:rPr>
              <a:t>sudo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 python3.8 setup.py build –j 4</a:t>
            </a:r>
            <a:r>
              <a:rPr lang="en-US" altLang="ko-KR" dirty="0">
                <a:cs typeface="lato"/>
              </a:rPr>
              <a:t>(</a:t>
            </a:r>
            <a:r>
              <a:rPr lang="en-US" altLang="ko-KR" dirty="0" err="1">
                <a:cs typeface="lato"/>
              </a:rPr>
              <a:t>멀티코어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사용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병렬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빌드</a:t>
            </a:r>
            <a:r>
              <a:rPr lang="en-US" altLang="ko-KR" dirty="0">
                <a:cs typeface="lato"/>
              </a:rPr>
              <a:t>)</a:t>
            </a:r>
            <a:r>
              <a:rPr lang="en-US" altLang="ko-KR" dirty="0">
                <a:solidFill>
                  <a:schemeClr val="accent5"/>
                </a:solidFill>
                <a:cs typeface="lato"/>
              </a:rPr>
              <a:t> install –prefix $HOME/.local</a:t>
            </a:r>
          </a:p>
          <a:p>
            <a:pPr marL="347345" lvl="1" indent="0">
              <a:buNone/>
            </a:pPr>
            <a:endParaRPr lang="en-US" altLang="ko-KR" dirty="0">
              <a:solidFill>
                <a:schemeClr val="accent5"/>
              </a:solidFill>
              <a:cs typeface="lato"/>
            </a:endParaRPr>
          </a:p>
          <a:p>
            <a:pPr marL="575945" lvl="1"/>
            <a:endParaRPr lang="en-US" dirty="0">
              <a:solidFill>
                <a:srgbClr val="4472C4"/>
              </a:solidFill>
              <a:cs typeface="lato"/>
            </a:endParaRPr>
          </a:p>
          <a:p>
            <a:endParaRPr lang="en-US" altLang="ko-KR" dirty="0">
              <a:solidFill>
                <a:srgbClr val="4472C4"/>
              </a:solidFill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347345" lvl="1" indent="0">
              <a:buNone/>
            </a:pPr>
            <a:endParaRPr lang="en-US" altLang="ko-KR" sz="2000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ko-KR" altLang="en-US" sz="2000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sz="2000" baseline="500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573" y="64910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6D2F49-F86E-4ECC-9958-82722D629189}"/>
              </a:ext>
            </a:extLst>
          </p:cNvPr>
          <p:cNvSpPr/>
          <p:nvPr/>
        </p:nvSpPr>
        <p:spPr>
          <a:xfrm>
            <a:off x="11418497" y="1073988"/>
            <a:ext cx="258792" cy="301924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7AE66-34B0-4706-ADA1-6F48D96F9CFB}"/>
              </a:ext>
            </a:extLst>
          </p:cNvPr>
          <p:cNvSpPr txBox="1"/>
          <p:nvPr/>
        </p:nvSpPr>
        <p:spPr>
          <a:xfrm>
            <a:off x="9583048" y="10716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cs typeface="lato"/>
              </a:rPr>
              <a:t>실제 입력 커맨드: </a:t>
            </a:r>
          </a:p>
        </p:txBody>
      </p:sp>
    </p:spTree>
    <p:extLst>
      <p:ext uri="{BB962C8B-B14F-4D97-AF65-F5344CB8AC3E}">
        <p14:creationId xmlns:p14="http://schemas.microsoft.com/office/powerpoint/2010/main" val="366721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와이드스크린</PresentationFormat>
  <Paragraphs>149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개요</vt:lpstr>
      <vt:lpstr>모듈경로 확인 </vt:lpstr>
      <vt:lpstr>기존 모듈버전 확인 </vt:lpstr>
      <vt:lpstr>기존버전 삭제</vt:lpstr>
      <vt:lpstr>소스파일 다운로드 </vt:lpstr>
      <vt:lpstr>소스파일 다운로드 </vt:lpstr>
      <vt:lpstr>빌드 전 Depandency 확인 </vt:lpstr>
      <vt:lpstr>빌드</vt:lpstr>
      <vt:lpstr>모듈 설치 </vt:lpstr>
      <vt:lpstr>설치확인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7385</cp:revision>
  <dcterms:created xsi:type="dcterms:W3CDTF">2020-03-06T02:35:36Z</dcterms:created>
  <dcterms:modified xsi:type="dcterms:W3CDTF">2021-06-01T10:25:42Z</dcterms:modified>
</cp:coreProperties>
</file>