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86" r:id="rId3"/>
    <p:sldId id="275" r:id="rId4"/>
    <p:sldId id="276" r:id="rId5"/>
    <p:sldId id="273" r:id="rId6"/>
    <p:sldId id="274" r:id="rId7"/>
    <p:sldId id="287" r:id="rId8"/>
    <p:sldId id="292" r:id="rId9"/>
    <p:sldId id="293" r:id="rId10"/>
    <p:sldId id="291" r:id="rId11"/>
    <p:sldId id="294" r:id="rId12"/>
    <p:sldId id="295" r:id="rId13"/>
    <p:sldId id="296" r:id="rId14"/>
    <p:sldId id="290" r:id="rId15"/>
    <p:sldId id="297" r:id="rId16"/>
    <p:sldId id="281" r:id="rId17"/>
    <p:sldId id="285" r:id="rId18"/>
    <p:sldId id="283" r:id="rId19"/>
    <p:sldId id="288" r:id="rId20"/>
    <p:sldId id="300" r:id="rId21"/>
    <p:sldId id="279" r:id="rId22"/>
    <p:sldId id="280" r:id="rId23"/>
    <p:sldId id="284" r:id="rId24"/>
    <p:sldId id="301" r:id="rId25"/>
    <p:sldId id="302" r:id="rId26"/>
    <p:sldId id="299" r:id="rId27"/>
    <p:sldId id="298" r:id="rId28"/>
    <p:sldId id="289" r:id="rId29"/>
    <p:sldId id="261" r:id="rId30"/>
    <p:sldId id="268" r:id="rId31"/>
    <p:sldId id="265" r:id="rId32"/>
    <p:sldId id="263" r:id="rId33"/>
    <p:sldId id="262" r:id="rId34"/>
    <p:sldId id="266" r:id="rId35"/>
    <p:sldId id="264" r:id="rId36"/>
    <p:sldId id="272" r:id="rId37"/>
  </p:sldIdLst>
  <p:sldSz cx="12192000" cy="6858000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Trebuchet MS" panose="020B0603020202020204" pitchFamily="34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62B01-C3B8-9BC5-782F-1EC6AF7C0A8B}" v="475" dt="2021-04-15T02:00:59.561"/>
    <p1510:client id="{EB52BE9F-A094-B000-D99B-820FAB891FF1}" v="1478" dt="2021-04-15T01:42:37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73" d="100"/>
          <a:sy n="73" d="100"/>
        </p:scale>
        <p:origin x="45" y="309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vim.fandom.com/wiki/Autoloading_Cscope_Databa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nvidia.com/rdp/cudnn-archive#a-collapse765-1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tensorflow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2.7/get-pip.p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ndleVim/Vundle.vim.git%20~/.vim/bundle/Vundle.vi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Research Environment Setup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Minseon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594108" y="517375"/>
            <a:ext cx="100380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Seminar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76220-0F21-403D-A966-B53F28D4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08E6C-152E-4DBE-BDD1-D24C8238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Ctags</a:t>
            </a:r>
            <a:endParaRPr lang="en-US" altLang="ko-KR" dirty="0"/>
          </a:p>
          <a:p>
            <a:pPr marL="575945" lvl="1"/>
            <a:r>
              <a:rPr lang="ko-KR" altLang="en-US" dirty="0"/>
              <a:t>소스코드의 태그</a:t>
            </a:r>
            <a:r>
              <a:rPr lang="en-US" altLang="ko-KR" dirty="0"/>
              <a:t>(</a:t>
            </a:r>
            <a:r>
              <a:rPr lang="ko-KR" altLang="en-US" dirty="0"/>
              <a:t>전역변수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함수 정의</a:t>
            </a:r>
            <a:r>
              <a:rPr lang="en-US" altLang="ko-KR" dirty="0"/>
              <a:t>, </a:t>
            </a:r>
            <a:r>
              <a:rPr lang="ko-KR" altLang="en-US" dirty="0"/>
              <a:t>매크로 정의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미리 인덱싱하여 코드를 분석할 때 해당 부분으로 바로 이동할 수 있게 한다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Exuberant-</a:t>
            </a:r>
            <a:r>
              <a:rPr lang="en-US" altLang="ko-KR" dirty="0" err="1"/>
              <a:t>ctags</a:t>
            </a:r>
            <a:r>
              <a:rPr lang="ko-KR" altLang="en-US" dirty="0"/>
              <a:t>는 </a:t>
            </a:r>
            <a:r>
              <a:rPr lang="en-US" altLang="ko-KR" dirty="0" err="1"/>
              <a:t>ctag</a:t>
            </a:r>
            <a:r>
              <a:rPr lang="en-US" altLang="ko-KR" dirty="0"/>
              <a:t> </a:t>
            </a:r>
            <a:r>
              <a:rPr lang="ko-KR" altLang="en-US" dirty="0"/>
              <a:t>중 하나로 </a:t>
            </a:r>
            <a:r>
              <a:rPr lang="en-US" altLang="ko-KR" dirty="0"/>
              <a:t>vim</a:t>
            </a:r>
            <a:r>
              <a:rPr lang="ko-KR" altLang="en-US" dirty="0"/>
              <a:t>에서 사용하기 위해 확장된 툴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install exuberant-</a:t>
            </a:r>
            <a:r>
              <a:rPr lang="en-US" altLang="ko-KR" dirty="0" err="1">
                <a:solidFill>
                  <a:schemeClr val="accent5"/>
                </a:solidFill>
              </a:rPr>
              <a:t>ctags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altLang="ko-KR" dirty="0"/>
              <a:t>Plugin ‘</a:t>
            </a:r>
            <a:r>
              <a:rPr lang="en-US" altLang="ko-KR" dirty="0" err="1"/>
              <a:t>xolox</a:t>
            </a:r>
            <a:r>
              <a:rPr lang="en-US" altLang="ko-KR" dirty="0"/>
              <a:t>/vim-</a:t>
            </a:r>
            <a:r>
              <a:rPr lang="en-US" altLang="ko-KR" dirty="0" err="1"/>
              <a:t>easytags</a:t>
            </a:r>
            <a:r>
              <a:rPr lang="en-US" altLang="ko-KR" dirty="0"/>
              <a:t>’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vimrc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marL="575945" lvl="1"/>
            <a:r>
              <a:rPr lang="en-US" altLang="ko-KR" dirty="0" err="1">
                <a:cs typeface="lato"/>
              </a:rPr>
              <a:t>esytags</a:t>
            </a:r>
            <a:r>
              <a:rPr lang="en-US" altLang="ko-KR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추가 이후 </a:t>
            </a:r>
            <a:r>
              <a:rPr lang="en-US" altLang="ko-KR" dirty="0">
                <a:cs typeface="lato"/>
              </a:rPr>
              <a:t>Warning</a:t>
            </a:r>
            <a:r>
              <a:rPr lang="ko-KR" altLang="en-US" dirty="0">
                <a:cs typeface="lato"/>
              </a:rPr>
              <a:t>을 해결하기 위해 </a:t>
            </a:r>
            <a:r>
              <a:rPr lang="en-US" altLang="ko-KR" dirty="0">
                <a:cs typeface="lato"/>
              </a:rPr>
              <a:t>Plugin ‘</a:t>
            </a:r>
            <a:r>
              <a:rPr lang="en-US" altLang="ko-KR" dirty="0" err="1">
                <a:cs typeface="lato"/>
              </a:rPr>
              <a:t>xolox</a:t>
            </a:r>
            <a:r>
              <a:rPr lang="en-US" altLang="ko-KR" dirty="0">
                <a:cs typeface="lato"/>
              </a:rPr>
              <a:t>/vim-</a:t>
            </a:r>
            <a:r>
              <a:rPr lang="en-US" altLang="ko-KR" dirty="0" err="1">
                <a:cs typeface="lato"/>
              </a:rPr>
              <a:t>misc</a:t>
            </a:r>
            <a:r>
              <a:rPr lang="en-US" altLang="ko-KR" dirty="0">
                <a:cs typeface="lato"/>
              </a:rPr>
              <a:t>’ </a:t>
            </a:r>
            <a:r>
              <a:rPr lang="ko-KR" altLang="en-US" dirty="0">
                <a:cs typeface="lato"/>
              </a:rPr>
              <a:t>추가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Launch vim and run :</a:t>
            </a:r>
            <a:r>
              <a:rPr lang="en-US" altLang="ko-KR"/>
              <a:t>PluginInstall</a:t>
            </a:r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71A83-8729-4027-8661-5D256D10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96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3DA7-EABB-42DC-B6AA-5C9D7789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CC26F-0B5D-4702-8FF9-8E3A0E9F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Cscope</a:t>
            </a:r>
            <a:endParaRPr lang="en-US" altLang="ko-KR" dirty="0"/>
          </a:p>
          <a:p>
            <a:pPr marL="575945" lvl="1"/>
            <a:r>
              <a:rPr lang="ko-KR" altLang="en-US" dirty="0"/>
              <a:t>소스코드의 태그를 미리 인덱싱하여 함수나 전역변수가 어디서 사용되는지 검색하는데 사용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install </a:t>
            </a:r>
            <a:r>
              <a:rPr lang="en-US" altLang="ko-KR" dirty="0" err="1">
                <a:solidFill>
                  <a:schemeClr val="accent5"/>
                </a:solidFill>
              </a:rPr>
              <a:t>cscope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altLang="ko-KR" dirty="0"/>
              <a:t>Plugin '</a:t>
            </a:r>
            <a:r>
              <a:rPr lang="en-US" altLang="ko-KR" dirty="0" err="1"/>
              <a:t>ronakg</a:t>
            </a:r>
            <a:r>
              <a:rPr lang="en-US" altLang="ko-KR" dirty="0"/>
              <a:t>/</a:t>
            </a:r>
            <a:r>
              <a:rPr lang="en-US" altLang="ko-KR" dirty="0" err="1"/>
              <a:t>quickr-cscope.vim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en-US" altLang="ko-KR" dirty="0"/>
              <a:t>.</a:t>
            </a:r>
            <a:r>
              <a:rPr lang="en-US" altLang="ko-KR" dirty="0" err="1"/>
              <a:t>vimrc</a:t>
            </a:r>
            <a:r>
              <a:rPr lang="ko-KR" altLang="en-US" dirty="0"/>
              <a:t>에 추가하여 설치한다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 err="1"/>
              <a:t>Vimrc</a:t>
            </a:r>
            <a:r>
              <a:rPr lang="ko-KR" altLang="en-US" dirty="0"/>
              <a:t>에 </a:t>
            </a:r>
            <a:r>
              <a:rPr lang="ko-KR" altLang="en-US" dirty="0" err="1"/>
              <a:t>인덱싱된</a:t>
            </a:r>
            <a:r>
              <a:rPr lang="ko-KR" altLang="en-US" dirty="0"/>
              <a:t> 데이터를 자동으로 </a:t>
            </a:r>
            <a:r>
              <a:rPr lang="ko-KR" altLang="en-US" dirty="0" err="1"/>
              <a:t>로드하는</a:t>
            </a:r>
            <a:r>
              <a:rPr lang="ko-KR" altLang="en-US" dirty="0"/>
              <a:t> 함수를 추가한다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347345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2"/>
              </a:rPr>
              <a:t>https://vim.fandom.com/wiki/Autoloading_Cscope_Database</a:t>
            </a:r>
            <a:endParaRPr lang="en-US" altLang="ko-KR" dirty="0">
              <a:cs typeface="lato"/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2CAF6-C457-4947-A3D6-612E5C0F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25D88E-CC2C-4374-8FED-0DF8C174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993397"/>
            <a:ext cx="6034088" cy="23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6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F700F-69D9-418E-93A6-E9DA5C83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A1E66-1A89-4EAA-8DF9-2FA2ABED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install python3</a:t>
            </a:r>
            <a:r>
              <a:rPr lang="en-US" altLang="ko-KR" dirty="0"/>
              <a:t>.7</a:t>
            </a:r>
            <a:endParaRPr lang="en-US" altLang="ko-KR" dirty="0">
              <a:cs typeface="lato"/>
            </a:endParaRPr>
          </a:p>
          <a:p>
            <a:r>
              <a:rPr lang="en-US" altLang="ko-KR" dirty="0" err="1"/>
              <a:t>Tmux</a:t>
            </a:r>
            <a:endParaRPr lang="en-US" altLang="ko-KR" dirty="0"/>
          </a:p>
          <a:p>
            <a:pPr marL="575945" lvl="1"/>
            <a:r>
              <a:rPr lang="ko-KR" altLang="en-US" dirty="0"/>
              <a:t>원격 터미널 세션 안에서 별도의 여러 터미널 세션에 액세스 할 수 있도록 하는 프로그램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apt-get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install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tmux</a:t>
            </a:r>
            <a:endParaRPr lang="ko-KR" altLang="en-US" dirty="0">
              <a:solidFill>
                <a:schemeClr val="accent5"/>
              </a:solidFill>
              <a:cs typeface="lato"/>
            </a:endParaRPr>
          </a:p>
          <a:p>
            <a:endParaRPr lang="en-US" altLang="ko-KR" dirty="0"/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0AF7B-E0E6-4415-9BBD-2C92966D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F1769-1AFC-409E-9CA5-57BE5078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2" y="866127"/>
            <a:ext cx="8940460" cy="14749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3B685A-765F-41E7-A669-85107D891293}"/>
              </a:ext>
            </a:extLst>
          </p:cNvPr>
          <p:cNvSpPr/>
          <p:nvPr/>
        </p:nvSpPr>
        <p:spPr>
          <a:xfrm>
            <a:off x="3084195" y="1566625"/>
            <a:ext cx="849629" cy="763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48C2-D544-49B4-A5A5-EA6B0297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8C531-234E-4193-B3FB-C4C7724A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Gnuplot</a:t>
            </a:r>
            <a:endParaRPr lang="en-US" altLang="ko-KR" dirty="0"/>
          </a:p>
          <a:p>
            <a:pPr marL="575945" lvl="1"/>
            <a:r>
              <a:rPr lang="ko-KR" altLang="en-US" dirty="0"/>
              <a:t>자료를 그래프로 그려주는</a:t>
            </a:r>
            <a:r>
              <a:rPr lang="en-US" altLang="ko-KR" dirty="0"/>
              <a:t> CLI </a:t>
            </a:r>
            <a:r>
              <a:rPr lang="ko-KR" altLang="en-US" dirty="0"/>
              <a:t>프로그램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install gnuplot5-x11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r>
              <a:rPr lang="en-US" altLang="ko-KR" dirty="0"/>
              <a:t>Matplotlib</a:t>
            </a:r>
          </a:p>
          <a:p>
            <a:pPr marL="575945" lvl="1"/>
            <a:r>
              <a:rPr lang="ko-KR" altLang="en-US" dirty="0"/>
              <a:t>그래프 작성용 패키지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>
                <a:solidFill>
                  <a:schemeClr val="accent5"/>
                </a:solidFill>
              </a:rPr>
              <a:t>pip3 install matplotlib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9BEE0-9FF7-4E0D-9CF1-3E81D870C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06E0-E6B3-458E-80D8-9D02C1E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E8CCB-2A9E-44EF-814B-3E194379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 up an Ubuntu server</a:t>
            </a:r>
          </a:p>
          <a:p>
            <a:r>
              <a:rPr lang="en-US" altLang="ko-KR" dirty="0"/>
              <a:t>Install packages</a:t>
            </a:r>
          </a:p>
          <a:p>
            <a:r>
              <a:rPr lang="en-US" altLang="ko-KR" b="1" dirty="0">
                <a:solidFill>
                  <a:schemeClr val="accent5"/>
                </a:solidFill>
              </a:rPr>
              <a:t>Install CUDA/</a:t>
            </a:r>
            <a:r>
              <a:rPr lang="en-US" altLang="ko-KR" b="1" dirty="0" err="1">
                <a:solidFill>
                  <a:schemeClr val="accent5"/>
                </a:solidFill>
              </a:rPr>
              <a:t>CuDNN</a:t>
            </a:r>
            <a:r>
              <a:rPr lang="en-US" altLang="ko-KR" b="1" dirty="0">
                <a:solidFill>
                  <a:schemeClr val="accent5"/>
                </a:solidFill>
              </a:rPr>
              <a:t> for GPU acceleration</a:t>
            </a:r>
          </a:p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Codes for convenience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6635A-2A7F-42CB-B331-349FC88C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98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A67E2-E78F-4875-80B8-249AD6C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CUDA/</a:t>
            </a:r>
            <a:r>
              <a:rPr lang="en-US" altLang="ko-KR" dirty="0" err="1"/>
              <a:t>CuDNN</a:t>
            </a:r>
            <a:r>
              <a:rPr lang="en-US" altLang="ko-KR" dirty="0"/>
              <a:t> for GPU acceleration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69712-56C9-4E62-9938-09B4D413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</a:t>
            </a:r>
            <a:r>
              <a:rPr lang="ko-KR" altLang="en-US" dirty="0"/>
              <a:t>와 </a:t>
            </a:r>
            <a:r>
              <a:rPr lang="en-US" altLang="ko-KR" dirty="0"/>
              <a:t>CUDNN</a:t>
            </a:r>
            <a:r>
              <a:rPr lang="ko-KR" altLang="en-US" dirty="0"/>
              <a:t>은 </a:t>
            </a:r>
            <a:r>
              <a:rPr lang="en-US" altLang="ko-KR" dirty="0"/>
              <a:t>GPU</a:t>
            </a:r>
            <a:r>
              <a:rPr lang="ko-KR" altLang="en-US" dirty="0"/>
              <a:t>를 사용할 경우 설치</a:t>
            </a:r>
            <a:endParaRPr lang="en-US" altLang="ko-KR" dirty="0"/>
          </a:p>
          <a:p>
            <a:r>
              <a:rPr lang="ko-KR" altLang="en-US" dirty="0"/>
              <a:t>사용 여부에 따라 </a:t>
            </a:r>
            <a:r>
              <a:rPr lang="en-US" altLang="ko-KR" dirty="0"/>
              <a:t>configure.py</a:t>
            </a:r>
            <a:r>
              <a:rPr lang="ko-KR" altLang="en-US" dirty="0"/>
              <a:t> </a:t>
            </a:r>
            <a:r>
              <a:rPr lang="ko-KR" altLang="en-US" dirty="0" err="1"/>
              <a:t>설정시</a:t>
            </a:r>
            <a:r>
              <a:rPr lang="ko-KR" altLang="en-US" dirty="0"/>
              <a:t> 주의 필요</a:t>
            </a:r>
            <a:endParaRPr lang="en-US" altLang="ko-KR" dirty="0"/>
          </a:p>
          <a:p>
            <a:r>
              <a:rPr lang="ko-KR" altLang="en-US" dirty="0">
                <a:cs typeface="lato"/>
              </a:rPr>
              <a:t>테스트된 </a:t>
            </a:r>
            <a:r>
              <a:rPr lang="ko-KR" altLang="en-US" dirty="0" err="1">
                <a:cs typeface="lato"/>
              </a:rPr>
              <a:t>빌드구성</a:t>
            </a:r>
            <a:r>
              <a:rPr lang="ko-KR" altLang="en-US" dirty="0">
                <a:cs typeface="lato"/>
              </a:rPr>
              <a:t> 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DD15D-24F2-4060-91F3-727B572D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7253A2F-2C5D-4E10-B080-81974536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3021496"/>
            <a:ext cx="7064415" cy="3052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46205-0E68-4B01-8BAA-90D070B3751B}"/>
              </a:ext>
            </a:extLst>
          </p:cNvPr>
          <p:cNvSpPr txBox="1"/>
          <p:nvPr/>
        </p:nvSpPr>
        <p:spPr>
          <a:xfrm>
            <a:off x="528577" y="6074779"/>
            <a:ext cx="62927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200" dirty="0">
                <a:solidFill>
                  <a:schemeClr val="accent5"/>
                </a:solidFill>
                <a:ea typeface="+mn-lt"/>
                <a:cs typeface="+mn-lt"/>
              </a:rPr>
              <a:t>https://www.tensorflow.org/install/source?hl=ko</a:t>
            </a:r>
            <a:endParaRPr lang="ko-KR" sz="1200">
              <a:solidFill>
                <a:schemeClr val="accent5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560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EF4F-BAF1-4EB1-8D63-FD584E01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CUDA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6BA3C-C638-4054-B35B-00B4C314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2A90D2-896E-4A31-9471-56C38C9C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Install the kernel headers and development packages for the currently running kernel</a:t>
            </a:r>
          </a:p>
          <a:p>
            <a:pPr marL="575945" lvl="1"/>
            <a:r>
              <a:rPr lang="en-US" altLang="ko-KR" dirty="0"/>
              <a:t>$ </a:t>
            </a:r>
            <a:r>
              <a:rPr lang="en-US" altLang="ko-KR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install </a:t>
            </a:r>
            <a:r>
              <a:rPr lang="en-US" altLang="ko-KR" err="1">
                <a:solidFill>
                  <a:schemeClr val="accent5"/>
                </a:solidFill>
              </a:rPr>
              <a:t>linux</a:t>
            </a:r>
            <a:r>
              <a:rPr lang="en-US" altLang="ko-KR" dirty="0">
                <a:solidFill>
                  <a:schemeClr val="accent5"/>
                </a:solidFill>
              </a:rPr>
              <a:t>-headers-$(</a:t>
            </a:r>
            <a:r>
              <a:rPr lang="en-US" altLang="ko-KR" err="1">
                <a:solidFill>
                  <a:schemeClr val="accent5"/>
                </a:solidFill>
              </a:rPr>
              <a:t>uname</a:t>
            </a:r>
            <a:r>
              <a:rPr lang="en-US" altLang="ko-KR" dirty="0">
                <a:solidFill>
                  <a:schemeClr val="accent5"/>
                </a:solidFill>
              </a:rPr>
              <a:t> -r)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r>
              <a:rPr lang="en-US" altLang="ko-KR" dirty="0"/>
              <a:t>Install CUDA Toolkit 10.1</a:t>
            </a:r>
            <a:endParaRPr lang="en-US" altLang="ko-KR" b="0" i="0" u="sng" dirty="0">
              <a:solidFill>
                <a:srgbClr val="76B900"/>
              </a:solidFill>
              <a:effectLst/>
              <a:latin typeface="Trebuchet MS" panose="020B0603020202020204" pitchFamily="34" charset="0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da-DK" altLang="ko-KR" dirty="0">
                <a:solidFill>
                  <a:schemeClr val="accent5"/>
                </a:solidFill>
              </a:rPr>
              <a:t>wget https://developer.download.nvidia.com/compute/cuda/10.1/Prod/local_installers/cuda_10.1.243_418.87.00_linux.run</a:t>
            </a:r>
            <a:endParaRPr lang="da-DK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err="1">
                <a:solidFill>
                  <a:schemeClr val="accent5"/>
                </a:solidFill>
              </a:rPr>
              <a:t>sh</a:t>
            </a:r>
            <a:r>
              <a:rPr lang="en-US" altLang="ko-KR" dirty="0">
                <a:solidFill>
                  <a:schemeClr val="accent5"/>
                </a:solidFill>
              </a:rPr>
              <a:t> cuda_10.1.243_418.87.00_linux.run</a:t>
            </a:r>
            <a:endParaRPr lang="ko-KR" altLang="en-US" dirty="0">
              <a:solidFill>
                <a:schemeClr val="accent5"/>
              </a:solidFill>
              <a:cs typeface="lat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AB8CF-E196-4F02-BC76-E09137CD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2" y="927088"/>
            <a:ext cx="8940460" cy="14749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417EF2-0685-46B1-A6B3-A766AE755DF4}"/>
              </a:ext>
            </a:extLst>
          </p:cNvPr>
          <p:cNvSpPr/>
          <p:nvPr/>
        </p:nvSpPr>
        <p:spPr>
          <a:xfrm>
            <a:off x="8446771" y="1638300"/>
            <a:ext cx="601980" cy="763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5201A-8A08-47BD-85AC-F955A739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CUDA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FA60D-331C-4549-81D8-DB6FC63DD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PATH</a:t>
            </a:r>
          </a:p>
          <a:p>
            <a:pPr marL="575945" lvl="1"/>
            <a:r>
              <a:rPr lang="ko-KR" altLang="en-US" dirty="0"/>
              <a:t>시스템 어디서나 호출할 수 있도록 환경변수에 추가해줄 필요가 있음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vi ~/.</a:t>
            </a:r>
            <a:r>
              <a:rPr lang="en-US" altLang="ko-KR" err="1">
                <a:solidFill>
                  <a:schemeClr val="accent5"/>
                </a:solidFill>
              </a:rPr>
              <a:t>bashrc</a:t>
            </a:r>
            <a:endParaRPr lang="en-US" altLang="ko-KR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파일에 아래 두 줄을 추가</a:t>
            </a:r>
            <a:endParaRPr lang="en-US" altLang="ko-KR" dirty="0">
              <a:cs typeface="lato"/>
            </a:endParaRPr>
          </a:p>
          <a:p>
            <a:pPr lvl="2"/>
            <a:r>
              <a:rPr lang="en-US" altLang="ko-KR" sz="1800" dirty="0"/>
              <a:t>$ export PATH=/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/local/cuda-10.1/bin${PATH:+:${PATH}}</a:t>
            </a:r>
          </a:p>
          <a:p>
            <a:pPr lvl="2"/>
            <a:r>
              <a:rPr lang="en-US" altLang="ko-KR" sz="1800" dirty="0"/>
              <a:t>$ export LD_LIBRARY_PATH=/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</a:t>
            </a:r>
            <a:r>
              <a:rPr lang="en-US" altLang="ko-KR" sz="1800" dirty="0" err="1"/>
              <a:t>cuda</a:t>
            </a:r>
            <a:r>
              <a:rPr lang="en-US" altLang="ko-KR" sz="1800" dirty="0"/>
              <a:t>/lib64:${LD_LIBRARY_PATH:+:${LD_LIBRARY_PATH}}</a:t>
            </a:r>
          </a:p>
          <a:p>
            <a:pPr marL="575945" lvl="1"/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ko-KR" altLang="en-US" dirty="0"/>
              <a:t>는 </a:t>
            </a:r>
            <a:r>
              <a:rPr lang="en-US" altLang="ko-KR" dirty="0"/>
              <a:t>bash</a:t>
            </a:r>
            <a:r>
              <a:rPr lang="ko-KR" altLang="en-US" dirty="0"/>
              <a:t>의 시스템 설정을 담고 있는 파일로 </a:t>
            </a:r>
            <a:r>
              <a:rPr lang="en-US" altLang="ko-KR" dirty="0"/>
              <a:t>bash</a:t>
            </a:r>
            <a:r>
              <a:rPr lang="ko-KR" altLang="en-US" dirty="0"/>
              <a:t>가 실행될 때 실행된다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export</a:t>
            </a:r>
            <a:r>
              <a:rPr lang="ko-KR" altLang="en-US" dirty="0"/>
              <a:t>는 환경변수를 쓰는 명령어이나 </a:t>
            </a:r>
            <a:r>
              <a:rPr lang="ko-KR" altLang="en-US" dirty="0" err="1"/>
              <a:t>재시작하면</a:t>
            </a:r>
            <a:r>
              <a:rPr lang="ko-KR" altLang="en-US" dirty="0"/>
              <a:t> 설정이 사라지므로 </a:t>
            </a:r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ko-KR" altLang="en-US" dirty="0"/>
              <a:t>에 추가하여 매번 실행되도록 한다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LD_LIBRARY_PATH</a:t>
            </a:r>
            <a:r>
              <a:rPr lang="ko-KR" altLang="en-US" dirty="0"/>
              <a:t>는 라이브러리의 </a:t>
            </a:r>
            <a:r>
              <a:rPr lang="en-US" altLang="ko-KR" dirty="0"/>
              <a:t>path</a:t>
            </a:r>
            <a:r>
              <a:rPr lang="ko-KR" altLang="en-US" dirty="0"/>
              <a:t>를 지정하기 위한 환경변수이다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path</a:t>
            </a:r>
            <a:r>
              <a:rPr lang="ko-KR" altLang="en-US" dirty="0"/>
              <a:t>는 </a:t>
            </a:r>
            <a:r>
              <a:rPr lang="en-US" altLang="ko-KR" dirty="0"/>
              <a:t>64</a:t>
            </a:r>
            <a:r>
              <a:rPr lang="ko-KR" altLang="en-US" dirty="0"/>
              <a:t>비트용으로</a:t>
            </a:r>
            <a:r>
              <a:rPr lang="en-US" altLang="ko-KR" dirty="0"/>
              <a:t>, 32</a:t>
            </a:r>
            <a:r>
              <a:rPr lang="ko-KR" altLang="en-US" dirty="0"/>
              <a:t>비트인 경우 다른 </a:t>
            </a:r>
            <a:r>
              <a:rPr lang="en-US" altLang="ko-KR" dirty="0"/>
              <a:t>path</a:t>
            </a:r>
            <a:r>
              <a:rPr lang="ko-KR" altLang="en-US" dirty="0"/>
              <a:t>를 지정해야 한다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A2505-211F-4A9E-9647-62B2EEF7D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61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BB73-5103-4BF6-B918-3DD9F18E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CuDNN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78440-7281-4247-B104-E8DA42F8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Download </a:t>
            </a:r>
            <a:r>
              <a:rPr lang="en-US" altLang="ko-KR" dirty="0" err="1"/>
              <a:t>CuDNN</a:t>
            </a:r>
            <a:r>
              <a:rPr lang="en-US" altLang="ko-KR" dirty="0"/>
              <a:t> v7.6.0 for CUDA 10.1</a:t>
            </a:r>
          </a:p>
          <a:p>
            <a:pPr lvl="1"/>
            <a:r>
              <a:rPr lang="en-US" altLang="ko-KR" dirty="0">
                <a:hlinkClick r:id="rId2"/>
              </a:rPr>
              <a:t>https://developer.nvidia.com/rdp/cudnn-archive#a-collapse765-10</a:t>
            </a:r>
            <a:endParaRPr lang="en-US" altLang="ko-KR" dirty="0"/>
          </a:p>
          <a:p>
            <a:r>
              <a:rPr lang="en-US" altLang="ko-KR" dirty="0"/>
              <a:t>Unzip </a:t>
            </a:r>
            <a:r>
              <a:rPr lang="en-US" altLang="ko-KR" dirty="0" err="1"/>
              <a:t>CuDNN</a:t>
            </a:r>
            <a:endParaRPr lang="en-US" altLang="ko-KR" dirty="0"/>
          </a:p>
          <a:p>
            <a:r>
              <a:rPr lang="en-US" altLang="ko-KR" dirty="0"/>
              <a:t>Copy the following files into the CUDA Toolkit directory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18898-0701-4AA5-992F-F02D51E85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D7CA82-4800-4E11-A7D3-5846066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5" y="890162"/>
            <a:ext cx="8839200" cy="14582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1DDDB2-E887-4F91-BC15-E55E7780EC0E}"/>
              </a:ext>
            </a:extLst>
          </p:cNvPr>
          <p:cNvSpPr/>
          <p:nvPr/>
        </p:nvSpPr>
        <p:spPr>
          <a:xfrm>
            <a:off x="7384025" y="1641988"/>
            <a:ext cx="658761" cy="619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0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06E0-E6B3-458E-80D8-9D02C1E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E8CCB-2A9E-44EF-814B-3E194379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 up an Ubuntu server</a:t>
            </a:r>
          </a:p>
          <a:p>
            <a:r>
              <a:rPr lang="en-US" altLang="ko-KR" dirty="0"/>
              <a:t>Install packages</a:t>
            </a:r>
          </a:p>
          <a:p>
            <a:r>
              <a:rPr lang="en-US" altLang="ko-KR" dirty="0"/>
              <a:t>Install CUDA/</a:t>
            </a:r>
            <a:r>
              <a:rPr lang="en-US" altLang="ko-KR" dirty="0" err="1"/>
              <a:t>CuDNN</a:t>
            </a:r>
            <a:r>
              <a:rPr lang="en-US" altLang="ko-KR" dirty="0"/>
              <a:t> for GPU acceleration</a:t>
            </a:r>
          </a:p>
          <a:p>
            <a:r>
              <a:rPr lang="en-US" altLang="ko-KR" b="1" dirty="0">
                <a:solidFill>
                  <a:schemeClr val="accent5"/>
                </a:solidFill>
              </a:rPr>
              <a:t>Install </a:t>
            </a:r>
            <a:r>
              <a:rPr lang="en-US" altLang="ko-KR" b="1" dirty="0" err="1">
                <a:solidFill>
                  <a:schemeClr val="accent5"/>
                </a:solidFill>
              </a:rPr>
              <a:t>Tensorflow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dirty="0"/>
              <a:t>Codes for convenience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6635A-2A7F-42CB-B331-349FC88C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26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06E0-E6B3-458E-80D8-9D02C1E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E8CCB-2A9E-44EF-814B-3E194379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/>
                </a:solidFill>
              </a:rPr>
              <a:t>Set up an Ubuntu server</a:t>
            </a:r>
          </a:p>
          <a:p>
            <a:r>
              <a:rPr lang="en-US" altLang="ko-KR" dirty="0"/>
              <a:t>Install packages</a:t>
            </a:r>
          </a:p>
          <a:p>
            <a:r>
              <a:rPr lang="en-US" altLang="ko-KR" dirty="0"/>
              <a:t>Install CUDA/</a:t>
            </a:r>
            <a:r>
              <a:rPr lang="en-US" altLang="ko-KR" dirty="0" err="1"/>
              <a:t>CuDNN</a:t>
            </a:r>
            <a:r>
              <a:rPr lang="en-US" altLang="ko-KR" dirty="0"/>
              <a:t> for GPU acceleration</a:t>
            </a:r>
          </a:p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Codes for convenience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6635A-2A7F-42CB-B331-349FC88C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43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A7414-D382-441F-A492-7A708C7B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91BEA-3052-4B1F-926A-7DB4D0C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cs typeface="lato"/>
              </a:rPr>
              <a:t>설치환경</a:t>
            </a:r>
            <a:r>
              <a:rPr lang="en-US" altLang="ko-KR" dirty="0">
                <a:cs typeface="lato"/>
              </a:rPr>
              <a:t> </a:t>
            </a:r>
            <a:endParaRPr lang="en-US" altLang="ko-KR" dirty="0"/>
          </a:p>
          <a:p>
            <a:endParaRPr lang="en-US" altLang="ko-KR" dirty="0">
              <a:cs typeface="lato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cs typeface="lato"/>
              </a:rPr>
              <a:t>Dependency </a:t>
            </a:r>
            <a:r>
              <a:rPr lang="en-US" altLang="ko-KR" dirty="0" err="1">
                <a:cs typeface="lato"/>
              </a:rPr>
              <a:t>설치</a:t>
            </a:r>
            <a:r>
              <a:rPr lang="en-US" altLang="ko-KR" dirty="0">
                <a:cs typeface="lato"/>
              </a:rPr>
              <a:t> 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pip install –U --user pip six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wheel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setuptools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mock 'future&gt;=0.17.1'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pip install –U --user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keras_applications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--no-deps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pip install –U --user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keras_preprocessing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--no-deps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$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sudo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apt install python3-dev python3-pip</a:t>
            </a: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53F50-19F1-4002-B674-252C5F89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82E51F-6CFF-4039-BB9F-2117FBA9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87731"/>
              </p:ext>
            </p:extLst>
          </p:nvPr>
        </p:nvGraphicFramePr>
        <p:xfrm>
          <a:off x="551606" y="1507506"/>
          <a:ext cx="5166392" cy="19614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3879">
                  <a:extLst>
                    <a:ext uri="{9D8B030D-6E8A-4147-A177-3AD203B41FA5}">
                      <a16:colId xmlns:a16="http://schemas.microsoft.com/office/drawing/2014/main" val="1140400565"/>
                    </a:ext>
                  </a:extLst>
                </a:gridCol>
                <a:gridCol w="4202513">
                  <a:extLst>
                    <a:ext uri="{9D8B030D-6E8A-4147-A177-3AD203B41FA5}">
                      <a16:colId xmlns:a16="http://schemas.microsoft.com/office/drawing/2014/main" val="3657122528"/>
                    </a:ext>
                  </a:extLst>
                </a:gridCol>
              </a:tblGrid>
              <a:tr h="273326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200" b="0" dirty="0">
                          <a:solidFill>
                            <a:schemeClr val="tx1"/>
                          </a:solidFill>
                          <a:effectLst/>
                        </a:rPr>
                        <a:t>CPU​​​​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Intel(R) Core(TM) i5-9500 CPU @ 3.00GHz 6core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17097"/>
                  </a:ext>
                </a:extLst>
              </a:tr>
              <a:tr h="307492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200" dirty="0" err="1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​​​​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 GB</a:t>
                      </a: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44711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200" dirty="0" err="1">
                          <a:solidFill>
                            <a:schemeClr val="tx1"/>
                          </a:solidFill>
                          <a:effectLst/>
                        </a:rPr>
                        <a:t>NVMe</a:t>
                      </a: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 SSD​+SSD​​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Intel SSDPEKNW 512GB</a:t>
                      </a: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​​</a:t>
                      </a:r>
                    </a:p>
                    <a:p>
                      <a:pPr algn="l" fontAlgn="base"/>
                      <a:r>
                        <a:rPr lang="af-ZA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Samsung</a:t>
                      </a:r>
                      <a:r>
                        <a:rPr lang="af-ZA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SSD 860 PRO 256GB</a:t>
                      </a: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51179"/>
                  </a:ext>
                </a:extLst>
              </a:tr>
              <a:tr h="307492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OS​​​​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200" dirty="0" err="1">
                          <a:solidFill>
                            <a:schemeClr val="tx1"/>
                          </a:solidFill>
                          <a:effectLst/>
                        </a:rPr>
                        <a:t>Ubunbtu</a:t>
                      </a: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 16.04, Linux </a:t>
                      </a:r>
                      <a:r>
                        <a:rPr lang="af-ZA" sz="1200" dirty="0" err="1">
                          <a:solidFill>
                            <a:schemeClr val="tx1"/>
                          </a:solidFill>
                          <a:effectLst/>
                        </a:rPr>
                        <a:t>Kernel</a:t>
                      </a: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 4.15.0​​​​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8957"/>
                  </a:ext>
                </a:extLst>
              </a:tr>
              <a:tr h="3074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200" dirty="0">
                          <a:solidFill>
                            <a:schemeClr val="tx1"/>
                          </a:solidFill>
                          <a:effectLst/>
                        </a:rPr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33441"/>
                  </a:ext>
                </a:extLst>
              </a:tr>
              <a:tr h="3074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200" dirty="0" err="1">
                          <a:solidFill>
                            <a:schemeClr val="tx1"/>
                          </a:solidFill>
                          <a:effectLst/>
                        </a:rPr>
                        <a:t>cuDNN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200" dirty="0">
                          <a:solidFill>
                            <a:schemeClr val="tx1"/>
                          </a:solidFill>
                          <a:effectLst/>
                        </a:rPr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4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D2677-D7F3-4F7F-B97A-72395A88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773CB-1AC8-425A-A2B7-52D29E5A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Install Bazel (</a:t>
            </a:r>
            <a:r>
              <a:rPr lang="en-US" altLang="ko-KR" dirty="0" err="1"/>
              <a:t>tensorflow</a:t>
            </a:r>
            <a:r>
              <a:rPr lang="en-US" altLang="ko-KR" dirty="0"/>
              <a:t> builder)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575945" lvl="1"/>
            <a:r>
              <a:rPr lang="en-US" altLang="ko-KR" dirty="0"/>
              <a:t>tensorflow/configure.py</a:t>
            </a:r>
            <a:r>
              <a:rPr lang="ko-KR" altLang="en-US" dirty="0"/>
              <a:t>의 </a:t>
            </a:r>
            <a:r>
              <a:rPr lang="en-US" altLang="ko-KR" dirty="0"/>
              <a:t>MIN</a:t>
            </a:r>
            <a:r>
              <a:rPr lang="ko-KR" altLang="en-US" dirty="0"/>
              <a:t>과 </a:t>
            </a:r>
            <a:r>
              <a:rPr lang="en-US" altLang="ko-KR" dirty="0"/>
              <a:t>MAX </a:t>
            </a:r>
            <a:r>
              <a:rPr lang="ko-KR" altLang="en-US" dirty="0"/>
              <a:t>사이의 버전으로 설치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 err="1"/>
              <a:t>Bazelisk</a:t>
            </a:r>
            <a:r>
              <a:rPr lang="en-US" altLang="ko-KR" dirty="0"/>
              <a:t> </a:t>
            </a:r>
            <a:r>
              <a:rPr lang="ko-KR" altLang="en-US" dirty="0"/>
              <a:t>사용시 올바른 버전을 자동으로 다운로드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 install </a:t>
            </a:r>
            <a:r>
              <a:rPr lang="en-US" altLang="ko-KR" dirty="0" err="1">
                <a:solidFill>
                  <a:schemeClr val="accent5"/>
                </a:solidFill>
              </a:rPr>
              <a:t>npm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npm</a:t>
            </a:r>
            <a:r>
              <a:rPr lang="en-US" altLang="ko-KR" dirty="0">
                <a:solidFill>
                  <a:schemeClr val="accent5"/>
                </a:solidFill>
              </a:rPr>
              <a:t> install –g @bazel/bazelisk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4A075-1A5D-45DA-952E-24901F318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E2C27-8891-4D1D-A4DF-D3B15A95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88" y="1584828"/>
            <a:ext cx="4731394" cy="12774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FF1033-C5B7-4918-B870-2DD201BFEAF1}"/>
              </a:ext>
            </a:extLst>
          </p:cNvPr>
          <p:cNvSpPr/>
          <p:nvPr/>
        </p:nvSpPr>
        <p:spPr>
          <a:xfrm>
            <a:off x="659756" y="2060294"/>
            <a:ext cx="4236335" cy="706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1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A7414-D382-441F-A492-7A708C7B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91BEA-3052-4B1F-926A-7DB4D0C1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538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r>
              <a:rPr lang="en-US" altLang="ko-KR" dirty="0"/>
              <a:t> source code</a:t>
            </a:r>
          </a:p>
          <a:p>
            <a:pPr marL="575945" lvl="1"/>
            <a:r>
              <a:rPr lang="en-US" altLang="ko-KR" dirty="0">
                <a:cs typeface="lato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git clone </a:t>
            </a:r>
            <a:r>
              <a:rPr lang="en-US" altLang="ko-KR" dirty="0">
                <a:solidFill>
                  <a:schemeClr val="accent5"/>
                </a:solidFill>
                <a:cs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https://github.com/tensorflow/tensorflow.git</a:t>
            </a:r>
          </a:p>
          <a:p>
            <a:pPr marL="575945" lvl="1"/>
            <a:r>
              <a:rPr lang="en-US" altLang="ko-KR" dirty="0">
                <a:cs typeface="lato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cd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tensorflow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r>
              <a:rPr lang="en-US" altLang="ko-KR" dirty="0"/>
              <a:t>Configure the system build</a:t>
            </a:r>
          </a:p>
          <a:p>
            <a:pPr marL="575945" lvl="1"/>
            <a:r>
              <a:rPr lang="en-US" altLang="ko-KR" dirty="0">
                <a:cs typeface="lato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./configure</a:t>
            </a:r>
          </a:p>
          <a:p>
            <a:pPr marL="575945" lvl="1"/>
            <a:r>
              <a:rPr lang="en-US" altLang="ko-KR" sz="1800" dirty="0"/>
              <a:t>Please specify the location of python. [Default is 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/bin/python]: 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/bin/python3.7</a:t>
            </a:r>
            <a:endParaRPr lang="en-US" altLang="ko-KR" sz="1800" dirty="0">
              <a:cs typeface="lato"/>
            </a:endParaRPr>
          </a:p>
          <a:p>
            <a:pPr marL="575945" lvl="1"/>
            <a:r>
              <a:rPr lang="en-US" altLang="ko-KR" sz="1800" dirty="0"/>
              <a:t>Do you wish to build TensorFlow with CUDA support? [y/N]: Y</a:t>
            </a:r>
            <a:endParaRPr lang="en-US" altLang="ko-KR" sz="1800" dirty="0">
              <a:cs typeface="lato"/>
            </a:endParaRPr>
          </a:p>
          <a:p>
            <a:pPr marL="575945" lvl="1"/>
            <a:r>
              <a:rPr lang="ko-KR" altLang="en-US" sz="1800" dirty="0">
                <a:cs typeface="lato"/>
              </a:rPr>
              <a:t>CUDA </a:t>
            </a:r>
            <a:r>
              <a:rPr lang="ko-KR" altLang="en-US" sz="1800" dirty="0" err="1">
                <a:cs typeface="lato"/>
              </a:rPr>
              <a:t>support</a:t>
            </a:r>
            <a:r>
              <a:rPr lang="ko-KR" altLang="en-US" sz="1800" dirty="0">
                <a:cs typeface="lato"/>
              </a:rPr>
              <a:t>: </a:t>
            </a:r>
            <a:r>
              <a:rPr lang="ko-KR" altLang="en-US" sz="1800" dirty="0" err="1">
                <a:cs typeface="lato"/>
              </a:rPr>
              <a:t>Y</a:t>
            </a:r>
            <a:r>
              <a:rPr lang="ko-KR" altLang="en-US" sz="1800" dirty="0">
                <a:cs typeface="lato"/>
              </a:rPr>
              <a:t> 제외 기본값 사용('</a:t>
            </a:r>
            <a:r>
              <a:rPr lang="ko-KR" altLang="en-US" sz="1800" dirty="0" err="1">
                <a:cs typeface="lato"/>
              </a:rPr>
              <a:t>Enter</a:t>
            </a:r>
            <a:r>
              <a:rPr lang="ko-KR" altLang="en-US" sz="1800" dirty="0">
                <a:cs typeface="lato"/>
              </a:rPr>
              <a:t>' </a:t>
            </a:r>
            <a:r>
              <a:rPr lang="ko-KR" altLang="en-US" sz="1800" dirty="0" err="1">
                <a:cs typeface="lato"/>
              </a:rPr>
              <a:t>key</a:t>
            </a:r>
            <a:r>
              <a:rPr lang="ko-KR" altLang="en-US" sz="1800" dirty="0">
                <a:cs typeface="lato"/>
              </a:rPr>
              <a:t> 입력 시 기본값)</a:t>
            </a:r>
          </a:p>
          <a:p>
            <a:pPr marL="347345" lvl="1" indent="0">
              <a:buNone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53F50-19F1-4002-B674-252C5F89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5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96B8-1EFA-48EE-B5B5-5CFA507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6CD87-5A72-4B55-8B22-E8735E35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Build </a:t>
            </a:r>
            <a:r>
              <a:rPr lang="en-US" altLang="ko-KR" dirty="0" err="1">
                <a:cs typeface="lato"/>
              </a:rPr>
              <a:t>tensorflow</a:t>
            </a:r>
            <a:endParaRPr lang="en-US" dirty="0" err="1">
              <a:cs typeface="lato"/>
            </a:endParaRPr>
          </a:p>
          <a:p>
            <a:pPr marL="575945" lvl="1"/>
            <a:r>
              <a:rPr lang="en-US" dirty="0"/>
              <a:t>Bazel</a:t>
            </a:r>
            <a:r>
              <a:rPr lang="ko-KR" altLang="en-US" dirty="0">
                <a:ea typeface="+mn-lt"/>
                <a:cs typeface="+mn-lt"/>
              </a:rPr>
              <a:t>로 빌드하면 </a:t>
            </a:r>
            <a:r>
              <a:rPr lang="en-US" dirty="0">
                <a:ea typeface="+mn-lt"/>
                <a:cs typeface="+mn-lt"/>
              </a:rPr>
              <a:t>pip </a:t>
            </a:r>
            <a:r>
              <a:rPr lang="ko-KR" altLang="en-US" dirty="0">
                <a:ea typeface="+mn-lt"/>
                <a:cs typeface="+mn-lt"/>
              </a:rPr>
              <a:t>패키지를 빌드하는 프로그램인 </a:t>
            </a:r>
            <a:r>
              <a:rPr lang="en-US" dirty="0" err="1">
                <a:ea typeface="+mn-lt"/>
                <a:cs typeface="+mn-lt"/>
              </a:rPr>
              <a:t>build_pip_package</a:t>
            </a:r>
            <a:r>
              <a:rPr lang="ko-KR" altLang="en-US" dirty="0">
                <a:ea typeface="+mn-lt"/>
                <a:cs typeface="+mn-lt"/>
              </a:rPr>
              <a:t>가 </a:t>
            </a:r>
            <a:r>
              <a:rPr lang="ko-KR" altLang="en-US" dirty="0" err="1">
                <a:ea typeface="+mn-lt"/>
                <a:cs typeface="+mn-lt"/>
              </a:rPr>
              <a:t>빌드됨</a:t>
            </a:r>
            <a:endParaRPr lang="en-US" dirty="0"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cs typeface="lato"/>
              </a:rPr>
              <a:t>$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bazel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build //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tensorflow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/tools/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pip_package:build_pip_package</a:t>
            </a:r>
            <a:r>
              <a:rPr lang="en-US" altLang="ko-KR" dirty="0">
                <a:cs typeface="lato"/>
              </a:rPr>
              <a:t>(약 2시간 </a:t>
            </a:r>
            <a:r>
              <a:rPr lang="en-US" altLang="ko-KR" dirty="0" err="1">
                <a:cs typeface="lato"/>
              </a:rPr>
              <a:t>소요</a:t>
            </a:r>
            <a:r>
              <a:rPr lang="en-US" altLang="ko-KR" dirty="0">
                <a:cs typeface="lato"/>
              </a:rPr>
              <a:t>)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해당 프로그램을 실행하여 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tmp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tensorflow_pkg</a:t>
            </a:r>
            <a:r>
              <a:rPr lang="ko-KR" dirty="0">
                <a:ea typeface="+mn-lt"/>
                <a:cs typeface="+mn-lt"/>
              </a:rPr>
              <a:t>에 </a:t>
            </a:r>
            <a:r>
              <a:rPr lang="en-US" dirty="0" err="1">
                <a:ea typeface="+mn-lt"/>
                <a:cs typeface="+mn-lt"/>
              </a:rPr>
              <a:t>tensorflow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whl</a:t>
            </a:r>
            <a:r>
              <a:rPr lang="ko-KR" dirty="0">
                <a:ea typeface="+mn-lt"/>
                <a:cs typeface="+mn-lt"/>
              </a:rPr>
              <a:t>파일을 생성</a:t>
            </a:r>
            <a:endParaRPr lang="en-US" dirty="0"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cs typeface="lato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./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bazel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-bin/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tensorflow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/tools/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pip_package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build_pip_package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tmp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tensorflow_pkg</a:t>
            </a:r>
            <a:endParaRPr lang="en-US" altLang="ko-KR">
              <a:solidFill>
                <a:schemeClr val="accent5"/>
              </a:solidFill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6C75B-0182-47B2-B80B-253C2CF6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63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96B8-1EFA-48EE-B5B5-5CFA507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trouble shooting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6CD87-5A72-4B55-8B22-E8735E35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/bin/env:</a:t>
            </a:r>
            <a:r>
              <a:rPr lang="ko-KR" altLang="en-US" dirty="0"/>
              <a:t> </a:t>
            </a:r>
            <a:r>
              <a:rPr lang="en-US" altLang="ko-KR" dirty="0"/>
              <a:t>‘python’:</a:t>
            </a:r>
            <a:r>
              <a:rPr lang="ko-KR" altLang="en-US" dirty="0"/>
              <a:t> </a:t>
            </a: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such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r>
              <a:rPr lang="ko-KR" altLang="en-US" dirty="0"/>
              <a:t> 에러 발생 시</a:t>
            </a:r>
            <a:endParaRPr lang="en-US" altLang="ko-KR">
              <a:solidFill>
                <a:srgbClr val="4472C4"/>
              </a:solidFill>
              <a:cs typeface="lato"/>
            </a:endParaRPr>
          </a:p>
          <a:p>
            <a:pPr marL="575945"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sudo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 apt install python-is-python3</a:t>
            </a:r>
            <a:endParaRPr lang="ko-KR" alt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altLang="ko-KR" dirty="0" err="1"/>
              <a:t>crosstool_wrapper_driver_is_not_gcc</a:t>
            </a:r>
            <a:r>
              <a:rPr lang="en-US" altLang="ko-KR" dirty="0"/>
              <a:t> failed </a:t>
            </a:r>
            <a:r>
              <a:rPr lang="en-US" altLang="ko-KR" dirty="0" err="1"/>
              <a:t>에러</a:t>
            </a:r>
            <a:r>
              <a:rPr lang="en-US" altLang="ko-KR" dirty="0"/>
              <a:t> </a:t>
            </a:r>
            <a:r>
              <a:rPr lang="en-US" altLang="ko-KR" dirty="0" err="1"/>
              <a:t>발생</a:t>
            </a:r>
            <a:r>
              <a:rPr lang="en-US" altLang="ko-KR" dirty="0"/>
              <a:t> 시</a:t>
            </a:r>
            <a:endParaRPr lang="en-US" altLang="ko-KR" dirty="0">
              <a:solidFill>
                <a:srgbClr val="4472C4"/>
              </a:solidFill>
            </a:endParaRPr>
          </a:p>
          <a:p>
            <a:endParaRPr lang="en-US" altLang="ko-KR" dirty="0"/>
          </a:p>
          <a:p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Ubuntu 16.04버전에서 </a:t>
            </a:r>
            <a:r>
              <a:rPr lang="en-US" altLang="ko-KR" dirty="0" err="1"/>
              <a:t>발생하는</a:t>
            </a:r>
            <a:r>
              <a:rPr lang="en-US" altLang="ko-KR" dirty="0"/>
              <a:t> </a:t>
            </a:r>
            <a:r>
              <a:rPr lang="en-US" altLang="ko-KR" dirty="0" err="1"/>
              <a:t>것을</a:t>
            </a:r>
            <a:r>
              <a:rPr lang="en-US" altLang="ko-KR" dirty="0"/>
              <a:t> </a:t>
            </a:r>
            <a:r>
              <a:rPr lang="en-US" altLang="ko-KR" dirty="0" err="1"/>
              <a:t>확인</a:t>
            </a:r>
            <a:r>
              <a:rPr lang="en-US" altLang="ko-KR" dirty="0"/>
              <a:t> </a:t>
            </a:r>
            <a:endParaRPr lang="en-US" altLang="ko-KR">
              <a:solidFill>
                <a:srgbClr val="4472C4"/>
              </a:solidFill>
              <a:cs typeface="lato"/>
            </a:endParaRPr>
          </a:p>
          <a:p>
            <a:pPr marL="575945" lvl="1"/>
            <a:r>
              <a:rPr lang="en-US" altLang="ko-KR" dirty="0" err="1"/>
              <a:t>pip버전</a:t>
            </a:r>
            <a:r>
              <a:rPr lang="en-US" altLang="ko-KR" dirty="0"/>
              <a:t> </a:t>
            </a:r>
            <a:r>
              <a:rPr lang="en-US" altLang="ko-KR" dirty="0" err="1"/>
              <a:t>문제로</a:t>
            </a:r>
            <a:r>
              <a:rPr lang="en-US" altLang="ko-KR" dirty="0"/>
              <a:t> </a:t>
            </a:r>
            <a:r>
              <a:rPr lang="en-US" altLang="ko-KR" dirty="0" err="1"/>
              <a:t>확인됨</a:t>
            </a:r>
            <a:endParaRPr lang="en-US" altLang="ko-KR" dirty="0" err="1">
              <a:solidFill>
                <a:srgbClr val="3B3B3B"/>
              </a:solidFill>
              <a:cs typeface="lato"/>
            </a:endParaRPr>
          </a:p>
          <a:p>
            <a:endParaRPr lang="en-US" altLang="ko-KR" dirty="0"/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6C75B-0182-47B2-B80B-253C2CF6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BAE6FAC-3A48-47EC-A79A-381DF51C3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26" r="188" b="-386"/>
          <a:stretch/>
        </p:blipFill>
        <p:spPr>
          <a:xfrm>
            <a:off x="538223" y="2628398"/>
            <a:ext cx="9041771" cy="13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17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96B8-1EFA-48EE-B5B5-5CFA507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trouble shooting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6CD87-5A72-4B55-8B22-E8735E35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pip ​</a:t>
            </a:r>
            <a:r>
              <a:rPr lang="en-US" altLang="ko-KR" dirty="0" err="1"/>
              <a:t>업데이트</a:t>
            </a:r>
            <a:endParaRPr lang="en-US" altLang="ko-KR" dirty="0" err="1">
              <a:cs typeface="lato"/>
            </a:endParaRPr>
          </a:p>
          <a:p>
            <a:pPr marL="575945"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sudo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 curl -O 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https://bootstrap.pypa.io/2.7/get-pip.py</a:t>
            </a:r>
            <a:endParaRPr lang="en-US" altLang="ko-KR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dirty="0">
                <a:cs typeface="lato"/>
              </a:rPr>
              <a:t>$</a:t>
            </a:r>
            <a:r>
              <a:rPr lang="en-US" dirty="0">
                <a:solidFill>
                  <a:schemeClr val="accent5"/>
                </a:solidFill>
                <a:cs typeface="lato"/>
              </a:rPr>
              <a:t> python get-pip.py</a:t>
            </a:r>
            <a:endParaRPr lang="ko-KR" altLang="en-US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dirty="0">
                <a:cs typeface="lato"/>
              </a:rPr>
              <a:t>$</a:t>
            </a:r>
            <a:r>
              <a:rPr lang="en-US" dirty="0">
                <a:solidFill>
                  <a:schemeClr val="accent5"/>
                </a:solidFill>
                <a:cs typeface="lato"/>
              </a:rPr>
              <a:t> python –m pip install --upgrade "pip &lt; 21.0"</a:t>
            </a:r>
          </a:p>
          <a:p>
            <a:r>
              <a:rPr lang="en-US" altLang="ko-KR" dirty="0" err="1">
                <a:cs typeface="lato"/>
              </a:rPr>
              <a:t>빌드</a:t>
            </a:r>
            <a:r>
              <a:rPr lang="en-US" altLang="ko-KR" dirty="0">
                <a:cs typeface="lato"/>
              </a:rPr>
              <a:t> 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$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bazel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 build //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tensorflow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/tools/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pip_package:build_pip_package</a:t>
            </a:r>
            <a:endParaRPr lang="en-US" altLang="ko-KR" err="1">
              <a:solidFill>
                <a:schemeClr val="accent5"/>
              </a:solidFill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pPr marL="0" indent="0">
              <a:buNone/>
            </a:pPr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6C75B-0182-47B2-B80B-253C2CF6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86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A83CB-20C1-4F02-BCA2-8708C4C7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EBE4-4B95-4D5A-8759-FB8F7D0F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</a:p>
          <a:p>
            <a:pPr marL="575945" lvl="1"/>
            <a:r>
              <a:rPr lang="en-US" altLang="ko-KR" dirty="0">
                <a:cs typeface="lato"/>
              </a:rPr>
              <a:t>$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pip install 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tmp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tensorflow_pkg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/tensorflow-2.3.0-cp28-cp38-linux_x86_64.whl</a:t>
            </a:r>
          </a:p>
          <a:p>
            <a:endParaRPr lang="en-US" altLang="ko-KR" dirty="0"/>
          </a:p>
          <a:p>
            <a:pPr marL="575945" lvl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tensorflow_pkg</a:t>
            </a:r>
            <a:r>
              <a:rPr lang="en-US" altLang="ko-KR" dirty="0"/>
              <a:t>/</a:t>
            </a:r>
            <a:r>
              <a:rPr lang="ko-KR" altLang="en-US" dirty="0"/>
              <a:t>에 만들어진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 파일 버전에 맞춰서 설치</a:t>
            </a:r>
            <a:endParaRPr lang="en-US" altLang="ko-KR" dirty="0">
              <a:cs typeface="lato"/>
            </a:endParaRPr>
          </a:p>
          <a:p>
            <a:r>
              <a:rPr lang="ko-KR" altLang="en-US" dirty="0">
                <a:cs typeface="lato"/>
              </a:rPr>
              <a:t>설치확인 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python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-c "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import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tensorflow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as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tf;print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(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tf.reduce_sum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(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tf.random.normal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([1000, 1000])))"</a:t>
            </a:r>
          </a:p>
          <a:p>
            <a:pPr marL="575945" lvl="1"/>
            <a:r>
              <a:rPr lang="ko-KR" dirty="0">
                <a:cs typeface="lato"/>
              </a:rPr>
              <a:t>설치된 모듈의 정보가 출력됨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8C732-AAEF-45D4-B52C-0BD6A3DE3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C2235E-31CA-493C-AAE4-7CED32C2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8" y="2022652"/>
            <a:ext cx="8553582" cy="709513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EC8AE37-A328-49DA-AB07-8299AB3E8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" b="53631"/>
          <a:stretch/>
        </p:blipFill>
        <p:spPr>
          <a:xfrm>
            <a:off x="885463" y="4791498"/>
            <a:ext cx="7739617" cy="13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DB2C-5ACA-4B87-BAD8-3404CFCA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F8DC0-56E4-4DB9-BDBC-126D2E27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GPU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여기서 문제가 발생하는 경우</a:t>
            </a:r>
            <a:r>
              <a:rPr lang="en-US" altLang="ko-KR" dirty="0"/>
              <a:t> CUDA/</a:t>
            </a:r>
            <a:r>
              <a:rPr lang="en-US" altLang="ko-KR" dirty="0" err="1"/>
              <a:t>CuDNN</a:t>
            </a:r>
            <a:r>
              <a:rPr lang="ko-KR" altLang="en-US" dirty="0"/>
              <a:t> 버전 호환의 문제일 확률이 큼</a:t>
            </a:r>
            <a:endParaRPr lang="en-US" altLang="ko-KR" dirty="0"/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052BA-BF6F-4586-98C8-9150D2851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52F2E0-C291-4F20-A4E3-FE4D0D7D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1538555"/>
            <a:ext cx="9400577" cy="17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85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06E0-E6B3-458E-80D8-9D02C1E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E8CCB-2A9E-44EF-814B-3E194379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 up an Ubuntu server</a:t>
            </a:r>
          </a:p>
          <a:p>
            <a:r>
              <a:rPr lang="en-US" altLang="ko-KR" dirty="0"/>
              <a:t>Install packages</a:t>
            </a:r>
          </a:p>
          <a:p>
            <a:r>
              <a:rPr lang="en-US" altLang="ko-KR" dirty="0"/>
              <a:t>Install CUDA/</a:t>
            </a:r>
            <a:r>
              <a:rPr lang="en-US" altLang="ko-KR" dirty="0" err="1"/>
              <a:t>CuDNN</a:t>
            </a:r>
            <a:r>
              <a:rPr lang="en-US" altLang="ko-KR" dirty="0"/>
              <a:t> for GPU acceleration</a:t>
            </a:r>
          </a:p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5"/>
                </a:solidFill>
              </a:rPr>
              <a:t>Codes for convenience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6635A-2A7F-42CB-B331-349FC88C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32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F1B4-361A-48D3-BB9C-BCB8248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6784C2-964C-40ED-8053-53C21D5E8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06" y="1457324"/>
            <a:ext cx="7788388" cy="415906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0A79B-1CF0-42CB-83D1-47011E13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4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C815-6B9D-4DF5-921D-F6DE70DC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8EEB7-52B5-48F4-919F-1DB243B2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538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dirty="0"/>
              <a:t>Ubuntu 16.04(64bit)</a:t>
            </a:r>
          </a:p>
          <a:p>
            <a:r>
              <a:rPr lang="en-US" altLang="ko-KR" dirty="0"/>
              <a:t>Change password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Upgrade</a:t>
            </a:r>
          </a:p>
          <a:p>
            <a:pPr marL="575945" lvl="1"/>
            <a:r>
              <a:rPr lang="en-US" altLang="ko-KR" dirty="0"/>
              <a:t>Ubuntu</a:t>
            </a:r>
            <a:r>
              <a:rPr lang="ko-KR" altLang="en-US" dirty="0"/>
              <a:t>의 릴리즈 당시 탑재된 패키지들이 현재 구버전일 수 있기 때문에 업그레이드가 필요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update</a:t>
            </a:r>
            <a:r>
              <a:rPr lang="en-US" altLang="ko-KR" dirty="0"/>
              <a:t> (</a:t>
            </a:r>
            <a:r>
              <a:rPr lang="ko-KR" altLang="en-US" dirty="0"/>
              <a:t>서버에서 패키지들의 최신버전의 목록을 가져옴</a:t>
            </a:r>
            <a:r>
              <a:rPr lang="en-US" altLang="ko-KR" dirty="0"/>
              <a:t>)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upgrade</a:t>
            </a:r>
            <a:r>
              <a:rPr lang="en-US" altLang="ko-KR" dirty="0"/>
              <a:t> (</a:t>
            </a:r>
            <a:r>
              <a:rPr lang="ko-KR" altLang="en-US" dirty="0"/>
              <a:t>패키지를 업그레이드함</a:t>
            </a:r>
            <a:r>
              <a:rPr lang="en-US" altLang="ko-KR" dirty="0"/>
              <a:t>)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 err="1"/>
              <a:t>sudo</a:t>
            </a:r>
            <a:r>
              <a:rPr lang="ko-KR" altLang="en-US" dirty="0"/>
              <a:t>는 관리자 권한을 빌리기 위한 명령어이다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apt-get</a:t>
            </a:r>
            <a:r>
              <a:rPr lang="ko-KR" altLang="en-US" dirty="0"/>
              <a:t>은 패키지를 관리하기 위한 명령어이다</a:t>
            </a:r>
            <a:r>
              <a:rPr lang="en-US" altLang="ko-KR" dirty="0"/>
              <a:t>.</a:t>
            </a: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5086-D63B-4872-9902-8FB3FF3D2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353F8D-9266-4447-AA1E-0315876D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090293"/>
            <a:ext cx="6767513" cy="12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06AC5-A5B1-48E0-989F-A80A4C3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D8DE0-529C-4612-8CFF-8A46027A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30</a:t>
            </a:fld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30718752-C05A-4925-AE30-97F39EB9D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44" y="1224241"/>
            <a:ext cx="7795911" cy="4409517"/>
          </a:xfrm>
        </p:spPr>
      </p:pic>
    </p:spTree>
    <p:extLst>
      <p:ext uri="{BB962C8B-B14F-4D97-AF65-F5344CB8AC3E}">
        <p14:creationId xmlns:p14="http://schemas.microsoft.com/office/powerpoint/2010/main" val="2374960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CCAD5-576D-4DB8-AA77-EEA624A9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dataloader.py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6F18D-526A-4507-ACF7-404A06F4A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34E19-C06F-4779-A88A-605134E3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765618"/>
            <a:ext cx="11858625" cy="210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B241E-9343-45C2-89D2-7D4FEEF8FDD7}"/>
              </a:ext>
            </a:extLst>
          </p:cNvPr>
          <p:cNvSpPr txBox="1"/>
          <p:nvPr/>
        </p:nvSpPr>
        <p:spPr>
          <a:xfrm>
            <a:off x="561975" y="4446968"/>
            <a:ext cx="780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Process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Make dataset for training and 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24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5C590-826B-432B-A9A0-5B00E97E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Trainer.py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BD81C-2D29-4511-ACE0-50D291D06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32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0961CC-959B-42FC-A59D-F7B86393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1785937"/>
            <a:ext cx="5943600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A2C3B-78BC-47D7-BBEC-96769C9C9FCD}"/>
              </a:ext>
            </a:extLst>
          </p:cNvPr>
          <p:cNvSpPr txBox="1"/>
          <p:nvPr/>
        </p:nvSpPr>
        <p:spPr>
          <a:xfrm>
            <a:off x="6705599" y="1790699"/>
            <a:ext cx="47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Make training easier by using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Simple and good for retraining</a:t>
            </a:r>
          </a:p>
        </p:txBody>
      </p:sp>
    </p:spTree>
    <p:extLst>
      <p:ext uri="{BB962C8B-B14F-4D97-AF65-F5344CB8AC3E}">
        <p14:creationId xmlns:p14="http://schemas.microsoft.com/office/powerpoint/2010/main" val="864473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5C590-826B-432B-A9A0-5B00E97E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Trainer.py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BD81C-2D29-4511-ACE0-50D291D06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1C321C-AF58-45D4-90FE-75D56D91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1048216"/>
            <a:ext cx="7950518" cy="5043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3958E-376C-4B5A-848E-5072213AAC33}"/>
              </a:ext>
            </a:extLst>
          </p:cNvPr>
          <p:cNvSpPr txBox="1"/>
          <p:nvPr/>
        </p:nvSpPr>
        <p:spPr>
          <a:xfrm>
            <a:off x="8562975" y="1133475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 and save model</a:t>
            </a:r>
          </a:p>
        </p:txBody>
      </p:sp>
    </p:spTree>
    <p:extLst>
      <p:ext uri="{BB962C8B-B14F-4D97-AF65-F5344CB8AC3E}">
        <p14:creationId xmlns:p14="http://schemas.microsoft.com/office/powerpoint/2010/main" val="2148885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8ED9D-8773-4018-BFE4-61E5EADF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24CC1-D9E8-44EC-93C4-8A94344EB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D94A36-1D67-47B5-9817-D162D1DC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257425"/>
            <a:ext cx="5162550" cy="2343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B535E-CC4E-4EE9-940B-9F33FC289982}"/>
              </a:ext>
            </a:extLst>
          </p:cNvPr>
          <p:cNvSpPr txBox="1"/>
          <p:nvPr/>
        </p:nvSpPr>
        <p:spPr>
          <a:xfrm>
            <a:off x="6353175" y="2257425"/>
            <a:ext cx="510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Separate model code – easier to understand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44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319DE-59AA-414B-A949-2C2F7181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tester.py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24C813-2A3F-4044-BBBB-6ACD7D1D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dirty="0" smtClean="0"/>
              <a:pPr/>
              <a:t>35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6E8FC8-38EC-406B-A2AC-0DC6DD57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41" y="1441804"/>
            <a:ext cx="4152900" cy="444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C32196-EC94-4ACE-BC8B-CD3EE41D0A92}"/>
              </a:ext>
            </a:extLst>
          </p:cNvPr>
          <p:cNvSpPr txBox="1"/>
          <p:nvPr/>
        </p:nvSpPr>
        <p:spPr>
          <a:xfrm>
            <a:off x="5495925" y="1343025"/>
            <a:ext cx="581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Temporary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Calculate </a:t>
            </a:r>
            <a:r>
              <a:rPr lang="en-US" altLang="ko-KR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79842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EF97-814F-4E14-BDB9-7937F822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trained model from other language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8F564-84A5-4D5C-84E1-20864405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usually use C/C++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tensorflow</a:t>
            </a:r>
            <a:r>
              <a:rPr lang="en-US" altLang="ko-KR" dirty="0"/>
              <a:t> loader for C/C++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5D0E0-3B34-47BD-B74D-DF6CD64C8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2FB5C-B9E6-48D8-BB8C-0F025C2F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8" y="2209800"/>
            <a:ext cx="7981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7E31-3D0A-4D80-9461-FE9F7199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812A9-C064-4437-9F70-9FAF530C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zone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192FC-905A-47E2-A2DE-12205142C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0E3067-442A-40A0-937F-E8889102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00200"/>
            <a:ext cx="7333919" cy="2323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0A551D-D814-41FC-B401-5F31E6A3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4073537"/>
            <a:ext cx="8445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78BE1-E6AA-434F-8E40-074707B9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3BB4A-9C98-4196-BB16-4E28B44F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IP settings</a:t>
            </a:r>
          </a:p>
          <a:p>
            <a:pPr lvl="1"/>
            <a:r>
              <a:rPr lang="en-US" altLang="ko-KR" dirty="0"/>
              <a:t>Ifconfig</a:t>
            </a:r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7963F-C29C-4318-98BB-D55F4C05E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78A5EB-A5AC-4B62-8FDE-EA8B8BBC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062162"/>
            <a:ext cx="6029325" cy="2981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907014-C340-482D-AB8E-D368C58CCFFE}"/>
              </a:ext>
            </a:extLst>
          </p:cNvPr>
          <p:cNvSpPr/>
          <p:nvPr/>
        </p:nvSpPr>
        <p:spPr>
          <a:xfrm>
            <a:off x="2619376" y="2400301"/>
            <a:ext cx="800099" cy="174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5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78BE1-E6AA-434F-8E40-074707B9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3BB4A-9C98-4196-BB16-4E28B44F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Edit /</a:t>
            </a:r>
            <a:r>
              <a:rPr lang="en-US" altLang="ko-KR" dirty="0" err="1"/>
              <a:t>etc</a:t>
            </a:r>
            <a:r>
              <a:rPr lang="en-US" altLang="ko-KR" dirty="0"/>
              <a:t>/network/interfaces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Restart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Version</a:t>
            </a:r>
            <a:r>
              <a:rPr lang="ko-KR" altLang="en-US" dirty="0"/>
              <a:t>에 따라 설정 방식 상이함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74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7963F-C29C-4318-98BB-D55F4C05E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249DB6-319C-4674-8E38-E75BD1CA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488660"/>
            <a:ext cx="6976127" cy="5877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8C5EFF-0166-40C7-90BF-E2939C15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242229"/>
            <a:ext cx="4269213" cy="14935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292577-7051-4978-B5FD-8BC61D8FD5E8}"/>
              </a:ext>
            </a:extLst>
          </p:cNvPr>
          <p:cNvSpPr/>
          <p:nvPr/>
        </p:nvSpPr>
        <p:spPr>
          <a:xfrm>
            <a:off x="878212" y="2757248"/>
            <a:ext cx="4027163" cy="909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45575E-6670-4E26-8266-A736337B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1" y="4400550"/>
            <a:ext cx="7810541" cy="3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06E0-E6B3-458E-80D8-9D02C1E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E8CCB-2A9E-44EF-814B-3E194379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 up an Ubuntu server</a:t>
            </a:r>
          </a:p>
          <a:p>
            <a:r>
              <a:rPr lang="en-US" altLang="ko-KR" b="1" dirty="0">
                <a:solidFill>
                  <a:schemeClr val="accent5"/>
                </a:solidFill>
              </a:rPr>
              <a:t>Install packages</a:t>
            </a:r>
          </a:p>
          <a:p>
            <a:r>
              <a:rPr lang="en-US" altLang="ko-KR" dirty="0"/>
              <a:t>Install CUDA/</a:t>
            </a:r>
            <a:r>
              <a:rPr lang="en-US" altLang="ko-KR" dirty="0" err="1"/>
              <a:t>CuDNN</a:t>
            </a:r>
            <a:r>
              <a:rPr lang="en-US" altLang="ko-KR" dirty="0"/>
              <a:t> for GPU acceleration</a:t>
            </a:r>
          </a:p>
          <a:p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Codes for convenience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6635A-2A7F-42CB-B331-349FC88C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47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3790B-A2D9-4486-AAE0-4D14EC84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BE1BC-9374-416F-88DB-81325392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Vim</a:t>
            </a:r>
          </a:p>
          <a:p>
            <a:pPr marL="575945" lvl="1"/>
            <a:r>
              <a:rPr lang="en-US" altLang="ko-KR" dirty="0"/>
              <a:t>Vi</a:t>
            </a:r>
            <a:r>
              <a:rPr lang="ko-KR" altLang="en-US" dirty="0"/>
              <a:t>의 확장판으로 기능이 추가되고 색상 효과가 들어간 에디터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apt-get install vim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r>
              <a:rPr lang="en-US" altLang="ko-KR" dirty="0"/>
              <a:t>Vim </a:t>
            </a:r>
            <a:r>
              <a:rPr lang="en-US" altLang="ko-KR" dirty="0" err="1"/>
              <a:t>vundle</a:t>
            </a:r>
            <a:endParaRPr lang="en-US" altLang="ko-KR" dirty="0"/>
          </a:p>
          <a:p>
            <a:pPr marL="575945" lvl="1"/>
            <a:r>
              <a:rPr lang="en-US" altLang="ko-KR" dirty="0"/>
              <a:t>Vim plugin manager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$ </a:t>
            </a:r>
            <a:r>
              <a:rPr lang="en-US" altLang="ko-KR" dirty="0">
                <a:solidFill>
                  <a:schemeClr val="accent5"/>
                </a:solidFill>
              </a:rPr>
              <a:t>git clone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hlinkClick r:id="rId2"/>
              </a:rPr>
              <a:t>https://github.com/VundleVim/Vundle.vim.git ~/.vim/bundle/Vundle.vim</a:t>
            </a:r>
            <a:endParaRPr lang="en-US" altLang="ko-KR" b="0" i="0" dirty="0">
              <a:solidFill>
                <a:srgbClr val="333333"/>
              </a:solidFill>
              <a:effectLst/>
              <a:cs typeface="lato"/>
            </a:endParaRPr>
          </a:p>
          <a:p>
            <a:pPr marL="575945" lvl="1"/>
            <a:r>
              <a:rPr lang="en-US" altLang="ko-KR" dirty="0"/>
              <a:t>Configure plugins</a:t>
            </a:r>
            <a:endParaRPr lang="en-US" altLang="ko-KR" dirty="0">
              <a:cs typeface="lato"/>
            </a:endParaRPr>
          </a:p>
          <a:p>
            <a:pPr lvl="2"/>
            <a:r>
              <a:rPr lang="en-US" altLang="ko-KR" sz="2000" dirty="0"/>
              <a:t>Readme.md</a:t>
            </a:r>
            <a:r>
              <a:rPr lang="ko-KR" altLang="en-US" sz="2000" dirty="0"/>
              <a:t>의 </a:t>
            </a:r>
            <a:r>
              <a:rPr lang="en-US" altLang="ko-KR" sz="2000" dirty="0"/>
              <a:t>quick start</a:t>
            </a:r>
            <a:r>
              <a:rPr lang="ko-KR" altLang="en-US" sz="2000" dirty="0"/>
              <a:t>에 있는 코드에 설치할 플러그인을 추가해서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vimrc</a:t>
            </a:r>
            <a:r>
              <a:rPr lang="ko-KR" altLang="en-US" sz="2000" dirty="0"/>
              <a:t>에 추가한다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4F35C-6A0B-4114-9C5B-FF3EEBFA9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7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9CA4-C095-45F1-8A64-6F62D938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206E9-72EF-4473-AA97-7B0F7E3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2"/>
            <a:r>
              <a:rPr lang="en-US" altLang="ko-KR" sz="2000" dirty="0"/>
              <a:t>Readme.md</a:t>
            </a:r>
            <a:r>
              <a:rPr lang="ko-KR" altLang="en-US" sz="2000" dirty="0"/>
              <a:t>의 </a:t>
            </a:r>
            <a:r>
              <a:rPr lang="en-US" altLang="ko-KR" sz="2000" dirty="0"/>
              <a:t>quick start</a:t>
            </a:r>
            <a:r>
              <a:rPr lang="ko-KR" altLang="en-US" sz="2000" dirty="0"/>
              <a:t>에 있는 코드 </a:t>
            </a:r>
            <a:r>
              <a:rPr lang="en-US" altLang="ko-KR" sz="2000" dirty="0"/>
              <a:t>(</a:t>
            </a:r>
            <a:r>
              <a:rPr lang="ko-KR" altLang="en-US" sz="2000" dirty="0"/>
              <a:t>참고용</a:t>
            </a:r>
            <a:r>
              <a:rPr lang="en-US" altLang="ko-KR" sz="2000" dirty="0"/>
              <a:t>. </a:t>
            </a:r>
            <a:r>
              <a:rPr lang="ko-KR" altLang="en-US" sz="2000" dirty="0"/>
              <a:t>가독성을 위해 주석을 제거함</a:t>
            </a:r>
            <a:r>
              <a:rPr lang="en-US" altLang="ko-KR" sz="2000" dirty="0"/>
              <a:t>)</a:t>
            </a:r>
            <a:endParaRPr lang="ko-KR" altLang="en-US">
              <a:cs typeface="lato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Launch vim and run :</a:t>
            </a:r>
            <a:r>
              <a:rPr lang="en-US" altLang="ko-KR" dirty="0" err="1"/>
              <a:t>PluginInstall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7CB97-D182-4EBE-AE92-8B3313438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3408F-1262-4B37-9A57-556FBCD8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283672"/>
            <a:ext cx="8663448" cy="37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와이드스크린</PresentationFormat>
  <Paragraphs>304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roboto</vt:lpstr>
      <vt:lpstr>Wingdings</vt:lpstr>
      <vt:lpstr>맑은 고딕</vt:lpstr>
      <vt:lpstr>Arial</vt:lpstr>
      <vt:lpstr>lato</vt:lpstr>
      <vt:lpstr>Trebuchet MS</vt:lpstr>
      <vt:lpstr>Office 테마</vt:lpstr>
      <vt:lpstr>PowerPoint 프레젠테이션</vt:lpstr>
      <vt:lpstr>Outline</vt:lpstr>
      <vt:lpstr>Server setting</vt:lpstr>
      <vt:lpstr>Server setting</vt:lpstr>
      <vt:lpstr>Server IP</vt:lpstr>
      <vt:lpstr>Server IP</vt:lpstr>
      <vt:lpstr>Outline</vt:lpstr>
      <vt:lpstr>Installation</vt:lpstr>
      <vt:lpstr>Installation</vt:lpstr>
      <vt:lpstr>Installation</vt:lpstr>
      <vt:lpstr>Installation</vt:lpstr>
      <vt:lpstr>Installation</vt:lpstr>
      <vt:lpstr>Installation</vt:lpstr>
      <vt:lpstr>Outline</vt:lpstr>
      <vt:lpstr>Install CUDA/CuDNN for GPU acceleration</vt:lpstr>
      <vt:lpstr>Install CUDA</vt:lpstr>
      <vt:lpstr>Install CUDA</vt:lpstr>
      <vt:lpstr>Install CuDNN</vt:lpstr>
      <vt:lpstr>Outline</vt:lpstr>
      <vt:lpstr>Install Tensorflow</vt:lpstr>
      <vt:lpstr>Install Tensorflow</vt:lpstr>
      <vt:lpstr>Install Tensorflow</vt:lpstr>
      <vt:lpstr>Install Tensorflow</vt:lpstr>
      <vt:lpstr>Build trouble shooting </vt:lpstr>
      <vt:lpstr>Build trouble shooting </vt:lpstr>
      <vt:lpstr>Install Tensorflow</vt:lpstr>
      <vt:lpstr>Install Tensorflow</vt:lpstr>
      <vt:lpstr>Outline</vt:lpstr>
      <vt:lpstr>Workflow</vt:lpstr>
      <vt:lpstr>Class diagram</vt:lpstr>
      <vt:lpstr>dataloader.py</vt:lpstr>
      <vt:lpstr>Trainer.py</vt:lpstr>
      <vt:lpstr>Trainer.py</vt:lpstr>
      <vt:lpstr>model.py</vt:lpstr>
      <vt:lpstr>tester.py</vt:lpstr>
      <vt:lpstr>Load trained model from other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215</cp:revision>
  <dcterms:created xsi:type="dcterms:W3CDTF">2020-03-06T02:35:36Z</dcterms:created>
  <dcterms:modified xsi:type="dcterms:W3CDTF">2021-12-24T01:16:41Z</dcterms:modified>
</cp:coreProperties>
</file>