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6"/>
  </p:notesMasterIdLst>
  <p:sldIdLst>
    <p:sldId id="259" r:id="rId2"/>
    <p:sldId id="258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맑은 고딕" panose="020B0503020000020004" pitchFamily="34" charset="-127"/>
      <p:regular r:id="rId17"/>
      <p:bold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67043-2F91-8FDE-F612-D726C3EE8667}" v="2974" dt="2021-05-26T05:10:11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72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sysbench'@'127.0.0.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kopytov/sysbench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/>
                <a:ea typeface="roboto"/>
              </a:rPr>
              <a:t>Sysbench</a:t>
            </a:r>
            <a:r>
              <a:rPr lang="en-US" altLang="ko-KR" sz="3600" b="1" dirty="0">
                <a:solidFill>
                  <a:schemeClr val="accent5"/>
                </a:solidFill>
                <a:latin typeface="roboto"/>
                <a:ea typeface="roboto"/>
              </a:rPr>
              <a:t> +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/>
                <a:ea typeface="roboto"/>
              </a:rPr>
              <a:t>mysql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Minseon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Cho</a:t>
            </a:r>
            <a:endParaRPr lang="en-US" altLang="ko-KR" sz="2200" dirty="0">
              <a:solidFill>
                <a:schemeClr val="accent5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4D330-C5BB-4CAF-A07E-22BDA3A8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Sysbench</a:t>
            </a:r>
            <a:r>
              <a:rPr lang="ko-KR" altLang="en-US" dirty="0"/>
              <a:t> 소스코드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B8AB2-EA3E-4D5D-B7BB-6D5F7F08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Configure</a:t>
            </a:r>
            <a:r>
              <a:rPr lang="ko-KR" altLang="en-US" dirty="0">
                <a:cs typeface="lato"/>
              </a:rPr>
              <a:t> 실행</a:t>
            </a:r>
          </a:p>
          <a:p>
            <a:pPr marL="575945" lvl="1"/>
            <a:r>
              <a:rPr lang="ko-KR" dirty="0">
                <a:ea typeface="+mn-lt"/>
                <a:cs typeface="+mn-lt"/>
              </a:rPr>
              <a:t>./</a:t>
            </a:r>
            <a:r>
              <a:rPr lang="ko-KR" dirty="0" err="1">
                <a:ea typeface="+mn-lt"/>
                <a:cs typeface="+mn-lt"/>
              </a:rPr>
              <a:t>configure</a:t>
            </a:r>
            <a:r>
              <a:rPr lang="ko-KR" dirty="0">
                <a:ea typeface="+mn-lt"/>
                <a:cs typeface="+mn-lt"/>
              </a:rPr>
              <a:t> --</a:t>
            </a:r>
            <a:r>
              <a:rPr lang="ko-KR" dirty="0" err="1">
                <a:ea typeface="+mn-lt"/>
                <a:cs typeface="+mn-lt"/>
              </a:rPr>
              <a:t>prefix</a:t>
            </a:r>
            <a:r>
              <a:rPr lang="en-US" altLang="ko-KR" dirty="0">
                <a:ea typeface="+mn-lt"/>
                <a:cs typeface="+mn-lt"/>
              </a:rPr>
              <a:t>={</a:t>
            </a:r>
            <a:r>
              <a:rPr lang="en-US" altLang="ko-KR" dirty="0" err="1">
                <a:ea typeface="+mn-lt"/>
                <a:cs typeface="+mn-lt"/>
              </a:rPr>
              <a:t>설치경로</a:t>
            </a:r>
            <a:r>
              <a:rPr lang="en-US" altLang="ko-KR" dirty="0">
                <a:ea typeface="+mn-lt"/>
                <a:cs typeface="+mn-lt"/>
              </a:rPr>
              <a:t>}</a:t>
            </a:r>
            <a:r>
              <a:rPr lang="ko-KR" dirty="0">
                <a:ea typeface="+mn-lt"/>
                <a:cs typeface="+mn-lt"/>
              </a:rPr>
              <a:t> --</a:t>
            </a:r>
            <a:r>
              <a:rPr lang="ko-KR" dirty="0" err="1">
                <a:ea typeface="+mn-lt"/>
                <a:cs typeface="+mn-lt"/>
              </a:rPr>
              <a:t>with-mysql-includes</a:t>
            </a:r>
            <a:r>
              <a:rPr lang="en-US" altLang="ko-KR" dirty="0">
                <a:ea typeface="+mn-lt"/>
                <a:cs typeface="+mn-lt"/>
              </a:rPr>
              <a:t>={</a:t>
            </a:r>
            <a:r>
              <a:rPr lang="en-US" altLang="ko-KR" dirty="0" err="1">
                <a:ea typeface="+mn-lt"/>
                <a:cs typeface="+mn-lt"/>
              </a:rPr>
              <a:t>mysql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헤더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경로</a:t>
            </a:r>
            <a:r>
              <a:rPr lang="en-US" altLang="ko-KR" dirty="0">
                <a:ea typeface="+mn-lt"/>
                <a:cs typeface="+mn-lt"/>
              </a:rPr>
              <a:t>}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--</a:t>
            </a:r>
            <a:r>
              <a:rPr lang="ko-KR" dirty="0" err="1">
                <a:ea typeface="+mn-lt"/>
                <a:cs typeface="+mn-lt"/>
              </a:rPr>
              <a:t>with-mysql-libs</a:t>
            </a:r>
            <a:r>
              <a:rPr lang="en-US" altLang="ko-KR" dirty="0">
                <a:ea typeface="+mn-lt"/>
                <a:cs typeface="+mn-lt"/>
              </a:rPr>
              <a:t>={</a:t>
            </a:r>
            <a:r>
              <a:rPr lang="ko-KR" dirty="0" err="1">
                <a:ea typeface="+mn-lt"/>
                <a:cs typeface="+mn-lt"/>
              </a:rPr>
              <a:t>mysql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lib</a:t>
            </a:r>
            <a:r>
              <a:rPr lang="ko-KR" dirty="0">
                <a:ea typeface="+mn-lt"/>
                <a:cs typeface="+mn-lt"/>
              </a:rPr>
              <a:t> 경로}</a:t>
            </a:r>
            <a:endParaRPr lang="ko-KR" altLang="en-US" dirty="0">
              <a:ea typeface="+mn-lt"/>
              <a:cs typeface="+mn-lt"/>
            </a:endParaRPr>
          </a:p>
          <a:p>
            <a:pPr marL="575945" lvl="1"/>
            <a:endParaRPr lang="ko-KR" dirty="0">
              <a:cs typeface="lato"/>
            </a:endParaRPr>
          </a:p>
          <a:p>
            <a:pPr marL="575945" lvl="1"/>
            <a:endParaRPr lang="ko-KR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경로를 모르는 경우: $</a:t>
            </a:r>
            <a:r>
              <a:rPr lang="ko-KR" altLang="en-US" dirty="0" err="1">
                <a:cs typeface="lato"/>
              </a:rPr>
              <a:t>whereis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mysql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r>
              <a:rPr lang="en-US" altLang="ko-KR" dirty="0" err="1">
                <a:cs typeface="lato"/>
              </a:rPr>
              <a:t>Mysql을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소스코드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빌드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대신</a:t>
            </a:r>
            <a:r>
              <a:rPr lang="en-US" altLang="ko-KR" dirty="0">
                <a:cs typeface="lato"/>
              </a:rPr>
              <a:t> apt-</a:t>
            </a:r>
            <a:r>
              <a:rPr lang="en-US" altLang="ko-KR" dirty="0" err="1">
                <a:cs typeface="lato"/>
              </a:rPr>
              <a:t>get으로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설치한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경우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헤더파일이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존재하지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않음</a:t>
            </a:r>
            <a:br>
              <a:rPr lang="en-US" altLang="ko-KR" dirty="0">
                <a:cs typeface="lato"/>
              </a:rPr>
            </a:br>
            <a:r>
              <a:rPr lang="en-US" altLang="ko-KR" dirty="0">
                <a:cs typeface="lato"/>
              </a:rPr>
              <a:t>:</a:t>
            </a:r>
            <a:r>
              <a:rPr lang="en-US" altLang="ko-KR" dirty="0" err="1">
                <a:cs typeface="lato"/>
              </a:rPr>
              <a:t>libmysqlclient</a:t>
            </a:r>
            <a:r>
              <a:rPr lang="en-US" altLang="ko-KR" dirty="0">
                <a:cs typeface="lato"/>
              </a:rPr>
              <a:t>-dev </a:t>
            </a:r>
            <a:r>
              <a:rPr lang="en-US" altLang="ko-KR" dirty="0" err="1">
                <a:cs typeface="lato"/>
              </a:rPr>
              <a:t>설치</a:t>
            </a:r>
            <a:endParaRPr lang="en-US" altLang="ko-KR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7B30C0-E494-49C9-BD60-6A7735ACB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F7926A4-F024-41F3-8856-480F2C28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80" y="3923305"/>
            <a:ext cx="8453609" cy="645560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1D1BC135-637F-42C9-9DEE-3B0CA85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9" y="5941767"/>
            <a:ext cx="7471271" cy="271742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1E33834-8FE6-4F77-BC7C-D233E969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81" y="2449280"/>
            <a:ext cx="8976910" cy="7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9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B97A3-3CFD-43C5-9E32-2A3CD870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Sysbench</a:t>
            </a:r>
            <a:r>
              <a:rPr lang="ko-KR" altLang="en-US" dirty="0"/>
              <a:t> 소스코드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3412E-C1AA-46CA-93E4-876A1B0C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빌드 및 설치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설치된 위치의 </a:t>
            </a:r>
            <a:r>
              <a:rPr lang="ko-KR" altLang="en-US" dirty="0" err="1">
                <a:cs typeface="lato"/>
              </a:rPr>
              <a:t>bin</a:t>
            </a:r>
            <a:r>
              <a:rPr lang="ko-KR" altLang="en-US" dirty="0">
                <a:cs typeface="lato"/>
              </a:rPr>
              <a:t> 폴더로 이동</a:t>
            </a:r>
          </a:p>
          <a:p>
            <a:endParaRPr lang="ko-KR" altLang="en-US" dirty="0">
              <a:cs typeface="lato"/>
            </a:endParaRPr>
          </a:p>
          <a:p>
            <a:r>
              <a:rPr lang="ko-KR" altLang="en-US" dirty="0" err="1">
                <a:cs typeface="lato"/>
              </a:rPr>
              <a:t>정상작동하는지</a:t>
            </a:r>
            <a:r>
              <a:rPr lang="ko-KR" altLang="en-US" dirty="0">
                <a:cs typeface="lato"/>
              </a:rPr>
              <a:t> 확인(버전 확인)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7B17C-7C6F-40D5-913C-13774AC9E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F6E33CA7-8C08-463B-B5F2-20FFD00E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55" y="1551867"/>
            <a:ext cx="6580742" cy="375759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A955B25D-3ACD-4F1B-964C-64CC5BB9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55" y="2131798"/>
            <a:ext cx="6580742" cy="326765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5E8DE841-16B7-4A21-AF34-95CA3BF40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5" y="3579021"/>
            <a:ext cx="7967031" cy="296704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299614B-499B-481F-AF53-6394D1B16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0" y="4761021"/>
            <a:ext cx="9426766" cy="292149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004295AB-6300-434D-B123-F62F1EFF3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90" y="5046240"/>
            <a:ext cx="9206428" cy="3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8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60B98-3CCF-496B-8303-F07C939F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Sysbench용</a:t>
            </a:r>
            <a:r>
              <a:rPr lang="ko-KR" altLang="en-US" dirty="0"/>
              <a:t> </a:t>
            </a:r>
            <a:r>
              <a:rPr lang="ko-KR" altLang="en-US" dirty="0" err="1"/>
              <a:t>schema와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3AF9-83EA-4EF4-B5B0-16740E30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Mysql</a:t>
            </a:r>
            <a:r>
              <a:rPr lang="ko-KR" altLang="en-US" dirty="0">
                <a:cs typeface="lato"/>
              </a:rPr>
              <a:t> 접속</a:t>
            </a:r>
          </a:p>
          <a:p>
            <a:endParaRPr lang="ko-KR" altLang="en-US" dirty="0">
              <a:cs typeface="lato"/>
            </a:endParaRPr>
          </a:p>
          <a:p>
            <a:r>
              <a:rPr lang="ko-KR" altLang="en-US" dirty="0" err="1">
                <a:cs typeface="lato"/>
              </a:rPr>
              <a:t>Schema와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user</a:t>
            </a:r>
            <a:r>
              <a:rPr lang="ko-KR" altLang="en-US" dirty="0">
                <a:cs typeface="lato"/>
              </a:rPr>
              <a:t> 생성</a:t>
            </a:r>
          </a:p>
          <a:p>
            <a:pPr marL="575945" lvl="1"/>
            <a:r>
              <a:rPr lang="ko-KR" dirty="0" err="1">
                <a:ea typeface="+mn-lt"/>
                <a:cs typeface="+mn-lt"/>
              </a:rPr>
              <a:t>create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database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sysbench</a:t>
            </a:r>
            <a:r>
              <a:rPr lang="ko-KR" dirty="0">
                <a:ea typeface="+mn-lt"/>
                <a:cs typeface="+mn-lt"/>
              </a:rPr>
              <a:t>;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dirty="0" err="1">
                <a:ea typeface="+mn-lt"/>
                <a:cs typeface="+mn-lt"/>
              </a:rPr>
              <a:t>create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user</a:t>
            </a:r>
            <a:r>
              <a:rPr lang="ko-KR" dirty="0">
                <a:ea typeface="+mn-lt"/>
                <a:cs typeface="+mn-lt"/>
              </a:rPr>
              <a:t> '</a:t>
            </a:r>
            <a:r>
              <a:rPr lang="ko-KR" dirty="0" err="1">
                <a:ea typeface="+mn-lt"/>
                <a:cs typeface="+mn-lt"/>
              </a:rPr>
              <a:t>sysbench</a:t>
            </a:r>
            <a:r>
              <a:rPr lang="ko-KR" dirty="0">
                <a:ea typeface="+mn-lt"/>
                <a:cs typeface="+mn-lt"/>
              </a:rPr>
              <a:t>'@'</a:t>
            </a:r>
            <a:r>
              <a:rPr lang="ko-KR" dirty="0" err="1">
                <a:ea typeface="+mn-lt"/>
                <a:cs typeface="+mn-lt"/>
              </a:rPr>
              <a:t>localhost</a:t>
            </a:r>
            <a:r>
              <a:rPr lang="ko-KR" dirty="0">
                <a:ea typeface="+mn-lt"/>
                <a:cs typeface="+mn-lt"/>
              </a:rPr>
              <a:t>' </a:t>
            </a:r>
            <a:r>
              <a:rPr lang="ko-KR" dirty="0" err="1">
                <a:ea typeface="+mn-lt"/>
                <a:cs typeface="+mn-lt"/>
              </a:rPr>
              <a:t>identified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by</a:t>
            </a:r>
            <a:r>
              <a:rPr lang="ko-KR" dirty="0">
                <a:ea typeface="+mn-lt"/>
                <a:cs typeface="+mn-lt"/>
              </a:rPr>
              <a:t> '</a:t>
            </a:r>
            <a:r>
              <a:rPr lang="ko-KR" dirty="0" err="1">
                <a:ea typeface="+mn-lt"/>
                <a:cs typeface="+mn-lt"/>
              </a:rPr>
              <a:t>sysbench</a:t>
            </a:r>
            <a:r>
              <a:rPr lang="ko-KR" dirty="0">
                <a:ea typeface="+mn-lt"/>
                <a:cs typeface="+mn-lt"/>
              </a:rPr>
              <a:t>';</a:t>
            </a:r>
            <a:endParaRPr lang="ko-KR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dirty="0" err="1">
                <a:ea typeface="+mn-lt"/>
                <a:cs typeface="+mn-lt"/>
              </a:rPr>
              <a:t>create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user</a:t>
            </a:r>
            <a:r>
              <a:rPr lang="ko-KR" dirty="0">
                <a:ea typeface="+mn-lt"/>
                <a:cs typeface="+mn-lt"/>
              </a:rPr>
              <a:t> '</a:t>
            </a:r>
            <a:r>
              <a:rPr lang="ko-KR" dirty="0">
                <a:ea typeface="+mn-lt"/>
                <a:cs typeface="+mn-lt"/>
                <a:hlinkClick r:id="rId2"/>
              </a:rPr>
              <a:t>sysbench'@'127.0.0.1</a:t>
            </a:r>
            <a:r>
              <a:rPr lang="ko-KR" dirty="0">
                <a:ea typeface="+mn-lt"/>
                <a:cs typeface="+mn-lt"/>
              </a:rPr>
              <a:t>' </a:t>
            </a:r>
            <a:r>
              <a:rPr lang="ko-KR" dirty="0" err="1">
                <a:ea typeface="+mn-lt"/>
                <a:cs typeface="+mn-lt"/>
              </a:rPr>
              <a:t>identified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by</a:t>
            </a:r>
            <a:r>
              <a:rPr lang="ko-KR" dirty="0">
                <a:ea typeface="+mn-lt"/>
                <a:cs typeface="+mn-lt"/>
              </a:rPr>
              <a:t> '</a:t>
            </a:r>
            <a:r>
              <a:rPr lang="ko-KR" dirty="0" err="1">
                <a:ea typeface="+mn-lt"/>
                <a:cs typeface="+mn-lt"/>
              </a:rPr>
              <a:t>sysbench</a:t>
            </a:r>
            <a:r>
              <a:rPr lang="ko-KR" dirty="0">
                <a:ea typeface="+mn-lt"/>
                <a:cs typeface="+mn-lt"/>
              </a:rPr>
              <a:t>';</a:t>
            </a:r>
            <a:endParaRPr lang="ko-KR">
              <a:cs typeface="lato"/>
            </a:endParaRPr>
          </a:p>
          <a:p>
            <a:pPr marL="575945" lvl="1"/>
            <a:r>
              <a:rPr lang="ko-KR" dirty="0" err="1">
                <a:ea typeface="+mn-lt"/>
                <a:cs typeface="+mn-lt"/>
              </a:rPr>
              <a:t>grant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all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on</a:t>
            </a:r>
            <a:r>
              <a:rPr lang="ko-KR" dirty="0">
                <a:ea typeface="+mn-lt"/>
                <a:cs typeface="+mn-lt"/>
              </a:rPr>
              <a:t> sysbench.*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'</a:t>
            </a:r>
            <a:r>
              <a:rPr lang="ko-KR" dirty="0" err="1">
                <a:ea typeface="+mn-lt"/>
                <a:cs typeface="+mn-lt"/>
              </a:rPr>
              <a:t>sysbench</a:t>
            </a:r>
            <a:r>
              <a:rPr lang="ko-KR" dirty="0">
                <a:ea typeface="+mn-lt"/>
                <a:cs typeface="+mn-lt"/>
              </a:rPr>
              <a:t>'@'</a:t>
            </a:r>
            <a:r>
              <a:rPr lang="ko-KR" dirty="0" err="1">
                <a:ea typeface="+mn-lt"/>
                <a:cs typeface="+mn-lt"/>
              </a:rPr>
              <a:t>localhost</a:t>
            </a:r>
            <a:r>
              <a:rPr lang="ko-KR" dirty="0">
                <a:ea typeface="+mn-lt"/>
                <a:cs typeface="+mn-lt"/>
              </a:rPr>
              <a:t>';</a:t>
            </a:r>
            <a:endParaRPr lang="ko-KR">
              <a:cs typeface="lato"/>
            </a:endParaRPr>
          </a:p>
          <a:p>
            <a:pPr marL="575945" lvl="1"/>
            <a:r>
              <a:rPr lang="ko-KR" dirty="0" err="1">
                <a:ea typeface="+mn-lt"/>
                <a:cs typeface="+mn-lt"/>
              </a:rPr>
              <a:t>grant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all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on</a:t>
            </a:r>
            <a:r>
              <a:rPr lang="ko-KR" dirty="0">
                <a:ea typeface="+mn-lt"/>
                <a:cs typeface="+mn-lt"/>
              </a:rPr>
              <a:t> sysbench.*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'</a:t>
            </a:r>
            <a:r>
              <a:rPr lang="ko-KR" dirty="0">
                <a:ea typeface="+mn-lt"/>
                <a:cs typeface="+mn-lt"/>
                <a:hlinkClick r:id="rId2"/>
              </a:rPr>
              <a:t>sysbench'@'127.0.0.1</a:t>
            </a:r>
            <a:r>
              <a:rPr lang="ko-KR" dirty="0">
                <a:ea typeface="+mn-lt"/>
                <a:cs typeface="+mn-lt"/>
              </a:rPr>
              <a:t>';</a:t>
            </a:r>
            <a:endParaRPr lang="ko-KR" dirty="0">
              <a:cs typeface="lato"/>
            </a:endParaRPr>
          </a:p>
          <a:p>
            <a:pPr marL="575945" lvl="1"/>
            <a:r>
              <a:rPr lang="ko-KR" dirty="0" err="1">
                <a:ea typeface="+mn-lt"/>
                <a:cs typeface="+mn-lt"/>
              </a:rPr>
              <a:t>flush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privileges</a:t>
            </a:r>
            <a:r>
              <a:rPr lang="ko-KR" dirty="0">
                <a:ea typeface="+mn-lt"/>
                <a:cs typeface="+mn-lt"/>
              </a:rPr>
              <a:t>;</a:t>
            </a:r>
            <a:endParaRPr lang="ko-KR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3182C-93D1-46E1-8D55-1728E86C0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F669890C-55E2-4DB4-9E1C-B62A67EE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3" y="1554949"/>
            <a:ext cx="4570163" cy="3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0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6C8DF-B1FA-48B8-8235-8AE9801C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Sysbench</a:t>
            </a:r>
            <a:r>
              <a:rPr lang="ko-KR" altLang="en-US" dirty="0"/>
              <a:t>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BC66C-8A96-4A98-8194-B945AF44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실행은 3단계로 구성</a:t>
            </a:r>
          </a:p>
          <a:p>
            <a:pPr marL="575945" lvl="1"/>
            <a:r>
              <a:rPr lang="ko-KR" altLang="en-US" dirty="0" err="1">
                <a:cs typeface="lato"/>
              </a:rPr>
              <a:t>Prepare</a:t>
            </a:r>
            <a:r>
              <a:rPr lang="ko-KR" altLang="en-US" dirty="0">
                <a:cs typeface="lato"/>
              </a:rPr>
              <a:t>: 워크로드 실행을 위해 필요한 데이터 준비</a:t>
            </a:r>
          </a:p>
          <a:p>
            <a:pPr marL="575945" lvl="1"/>
            <a:r>
              <a:rPr lang="ko-KR" altLang="en-US" dirty="0" err="1">
                <a:cs typeface="lato"/>
              </a:rPr>
              <a:t>Run</a:t>
            </a:r>
            <a:r>
              <a:rPr lang="ko-KR" altLang="en-US" dirty="0">
                <a:cs typeface="lato"/>
              </a:rPr>
              <a:t>: 워크로드 실행</a:t>
            </a:r>
          </a:p>
          <a:p>
            <a:pPr marL="575945" lvl="1"/>
            <a:r>
              <a:rPr lang="ko-KR" altLang="en-US" dirty="0" err="1">
                <a:cs typeface="lato"/>
              </a:rPr>
              <a:t>Cleanup</a:t>
            </a:r>
            <a:r>
              <a:rPr lang="ko-KR" altLang="en-US" dirty="0">
                <a:cs typeface="lato"/>
              </a:rPr>
              <a:t>: 실행하는데 사용한 데이터 삭제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>
                <a:cs typeface="lato"/>
              </a:rPr>
              <a:t>워크로드 실행에 필요한 </a:t>
            </a:r>
            <a:r>
              <a:rPr lang="ko-KR" altLang="en-US" dirty="0" err="1">
                <a:cs typeface="lato"/>
              </a:rPr>
              <a:t>oltp</a:t>
            </a:r>
            <a:r>
              <a:rPr lang="ko-KR" altLang="en-US" dirty="0">
                <a:cs typeface="lato"/>
              </a:rPr>
              <a:t> LUA 스크립트 위치 확인</a:t>
            </a: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0A95D-B733-4F94-82B8-FDD20CF1A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9D5A07E-AC5A-43A5-923D-41F2370D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52" y="3639809"/>
            <a:ext cx="8517874" cy="248574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403AA4F-3D23-4B65-AAE9-ADAE6FD4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2" y="3985573"/>
            <a:ext cx="5534139" cy="19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6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05110-E7DA-4D92-845A-4127BD0E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Sysbench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6A210-9CA7-4DC1-8EEF-D58EDCD0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실행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Mysql 설정과 실험에 필요한 설정에 맞춰서 파라미터 세팅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--table-size: 각 테이블의 데이터 개수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--threads: 쓰레드 개수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--time: 실행 시간 설정 (초 단위)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사용할 lua 스크립트는 별도의 플래그 없이 입력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마지막에 실행 단계에 맞게 prepare/run/cleanup 입력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D094B2-04C3-4A86-9AC1-DAFD4D94B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B41985E-9AEA-43FF-9038-33AF9145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1434795"/>
            <a:ext cx="10950766" cy="6931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08A423-707F-4CA4-8347-CD6E039633A3}"/>
              </a:ext>
            </a:extLst>
          </p:cNvPr>
          <p:cNvSpPr/>
          <p:nvPr/>
        </p:nvSpPr>
        <p:spPr>
          <a:xfrm>
            <a:off x="7770688" y="1918698"/>
            <a:ext cx="916112" cy="231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26BEE-00ED-4452-A961-6E6CE0042CA1}"/>
              </a:ext>
            </a:extLst>
          </p:cNvPr>
          <p:cNvSpPr/>
          <p:nvPr/>
        </p:nvSpPr>
        <p:spPr>
          <a:xfrm>
            <a:off x="2445249" y="1918697"/>
            <a:ext cx="5239819" cy="231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0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err="1"/>
              <a:t>mysql</a:t>
            </a:r>
            <a:endParaRPr kumimoji="1" lang="ko-Kore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 err="1">
                <a:cs typeface="lato"/>
              </a:rPr>
              <a:t>오픈소스</a:t>
            </a:r>
            <a:r>
              <a:rPr lang="en-US" altLang="en-US" dirty="0">
                <a:cs typeface="lato"/>
              </a:rPr>
              <a:t> </a:t>
            </a:r>
            <a:r>
              <a:rPr lang="en-US" altLang="en-US" dirty="0" err="1">
                <a:cs typeface="lato"/>
              </a:rPr>
              <a:t>관계형</a:t>
            </a:r>
            <a:r>
              <a:rPr lang="en-US" altLang="en-US" dirty="0">
                <a:cs typeface="lato"/>
              </a:rPr>
              <a:t> </a:t>
            </a:r>
            <a:r>
              <a:rPr lang="en-US" altLang="en-US" dirty="0" err="1">
                <a:cs typeface="lato"/>
              </a:rPr>
              <a:t>데이터베이스</a:t>
            </a:r>
            <a:r>
              <a:rPr lang="en-US" altLang="en-US" dirty="0">
                <a:cs typeface="lato"/>
              </a:rPr>
              <a:t> </a:t>
            </a:r>
            <a:r>
              <a:rPr lang="en-US" altLang="en-US" dirty="0" err="1">
                <a:cs typeface="lato"/>
              </a:rPr>
              <a:t>관리</a:t>
            </a:r>
            <a:r>
              <a:rPr lang="en-US" altLang="en-US" dirty="0">
                <a:cs typeface="lato"/>
              </a:rPr>
              <a:t> </a:t>
            </a:r>
            <a:r>
              <a:rPr lang="en-US" altLang="en-US" dirty="0" err="1">
                <a:cs typeface="lato"/>
              </a:rPr>
              <a:t>프로그램</a:t>
            </a:r>
          </a:p>
          <a:p>
            <a:pPr marL="0" indent="0">
              <a:buNone/>
            </a:pPr>
            <a:endParaRPr lang="en-US" altLang="en-US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9AA00-BAEA-418B-81C0-677D5AB8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Mysql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639E3-53A6-42DA-8D2A-B7D569C5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Apt-get을</a:t>
            </a:r>
            <a:r>
              <a:rPr lang="ko-KR" altLang="en-US" dirty="0">
                <a:cs typeface="lato"/>
              </a:rPr>
              <a:t> 이용한 설치를 진행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Mysql-server와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mysql-client를</a:t>
            </a:r>
            <a:r>
              <a:rPr lang="ko-KR" altLang="en-US" dirty="0">
                <a:cs typeface="lato"/>
              </a:rPr>
              <a:t> 모두 </a:t>
            </a:r>
            <a:r>
              <a:rPr lang="ko-KR" altLang="en-US" dirty="0" err="1">
                <a:cs typeface="lato"/>
              </a:rPr>
              <a:t>설치해야함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Mysql을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external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disk에서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실행시켜야할</a:t>
            </a:r>
            <a:r>
              <a:rPr lang="ko-KR" altLang="en-US" dirty="0">
                <a:cs typeface="lato"/>
              </a:rPr>
              <a:t> 필요가 있는 경우 </a:t>
            </a:r>
            <a:r>
              <a:rPr lang="ko-KR" altLang="en-US" dirty="0" err="1">
                <a:cs typeface="lato"/>
              </a:rPr>
              <a:t>source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code</a:t>
            </a:r>
            <a:r>
              <a:rPr lang="ko-KR" altLang="en-US" dirty="0">
                <a:cs typeface="lato"/>
              </a:rPr>
              <a:t> 빌드를 추천</a:t>
            </a:r>
          </a:p>
          <a:p>
            <a:pPr marL="575945" lvl="1"/>
            <a:r>
              <a:rPr lang="ko-KR" altLang="en-US" dirty="0" err="1">
                <a:cs typeface="lato"/>
              </a:rPr>
              <a:t>Apt-get으로</a:t>
            </a:r>
            <a:r>
              <a:rPr lang="ko-KR" altLang="en-US" dirty="0">
                <a:cs typeface="lato"/>
              </a:rPr>
              <a:t> 설치한 </a:t>
            </a:r>
            <a:r>
              <a:rPr lang="ko-KR" altLang="en-US" dirty="0" err="1">
                <a:cs typeface="lato"/>
              </a:rPr>
              <a:t>mysql의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db</a:t>
            </a:r>
            <a:r>
              <a:rPr lang="ko-KR" altLang="en-US" dirty="0">
                <a:cs typeface="lato"/>
              </a:rPr>
              <a:t> 경로도 변경 가능하여 시도하였으나 발생한 에러를 해결하지 못했음</a:t>
            </a:r>
          </a:p>
          <a:p>
            <a:pPr marL="575945" lvl="1"/>
            <a:r>
              <a:rPr lang="ko-KR" altLang="en-US" dirty="0" err="1">
                <a:cs typeface="lato"/>
              </a:rPr>
              <a:t>External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disk로</a:t>
            </a:r>
            <a:r>
              <a:rPr lang="ko-KR" altLang="en-US" dirty="0">
                <a:cs typeface="lato"/>
              </a:rPr>
              <a:t> 이동시키는 경우 경로를 인식하지 못하는 문제가 자주 발생하는 듯 함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A341A-FB74-406A-857B-C6A8C3592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B2C7D7B-76FE-44FD-BB90-D1797BC2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49" y="1675616"/>
            <a:ext cx="8582139" cy="8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5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0621-A09A-4B63-BCA6-2BD3D9C4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Mysql</a:t>
            </a:r>
            <a:r>
              <a:rPr lang="ko-KR" altLang="en-US" dirty="0"/>
              <a:t>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C419B-0822-40D5-9920-20F346D7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Mysql</a:t>
            </a:r>
            <a:r>
              <a:rPr lang="ko-KR" altLang="en-US" dirty="0">
                <a:cs typeface="lato"/>
              </a:rPr>
              <a:t> 실행</a:t>
            </a:r>
          </a:p>
          <a:p>
            <a:endParaRPr lang="ko-KR" altLang="en-US" dirty="0">
              <a:cs typeface="lato"/>
            </a:endParaRPr>
          </a:p>
          <a:p>
            <a:r>
              <a:rPr lang="ko-KR" altLang="en-US" dirty="0" err="1">
                <a:cs typeface="lato"/>
              </a:rPr>
              <a:t>Mysql</a:t>
            </a:r>
            <a:r>
              <a:rPr lang="ko-KR" altLang="en-US" dirty="0">
                <a:cs typeface="lato"/>
              </a:rPr>
              <a:t> 접속</a:t>
            </a:r>
          </a:p>
          <a:p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정상적으로 접속되었을 시 아래와 같이 뜸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344793-7E97-4544-B210-30E7B0941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D79479F1-CD3E-45AE-A86F-178E98DE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3" y="1531783"/>
            <a:ext cx="5111826" cy="25985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849C01A3-8250-417B-9659-0F6E1E4E7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91" y="2849431"/>
            <a:ext cx="4570163" cy="314510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C38B1F6-B819-4910-A5A8-CCAF66B8B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33" y="3968399"/>
            <a:ext cx="6112525" cy="21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6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en-US" altLang="ko-KR" dirty="0" err="1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cs typeface="lato"/>
              </a:rPr>
              <a:t>Mysql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버전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확인</a:t>
            </a:r>
            <a:endParaRPr lang="en-US" altLang="ko-KR">
              <a:cs typeface="lato"/>
            </a:endParaRPr>
          </a:p>
          <a:p>
            <a:endParaRPr lang="en-US" altLang="ko-KR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r>
              <a:rPr lang="en-US" altLang="ko-KR" dirty="0" err="1">
                <a:cs typeface="lato"/>
              </a:rPr>
              <a:t>Mysql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종료</a:t>
            </a:r>
            <a:r>
              <a:rPr lang="en-US" altLang="ko-KR" dirty="0">
                <a:cs typeface="lato"/>
              </a:rPr>
              <a:t> 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E6E31DC-A954-4B84-89D4-24F6E872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9" y="5395816"/>
            <a:ext cx="5479055" cy="317042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FC3A8CD-D674-4B66-B187-B1226824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0" y="1487152"/>
            <a:ext cx="4983295" cy="29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C48FD-7B10-4EEA-91B0-2651CECB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Mysql</a:t>
            </a:r>
            <a:r>
              <a:rPr lang="ko-KR" altLang="en-US" dirty="0"/>
              <a:t> 재설치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96FEE-F25F-43F7-90AB-BF5E8D9C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 err="1">
                <a:cs typeface="lato"/>
              </a:rPr>
              <a:t>Mysql</a:t>
            </a:r>
            <a:r>
              <a:rPr lang="ko-KR" altLang="en-US" dirty="0">
                <a:cs typeface="lato"/>
              </a:rPr>
              <a:t> 삭제 </a:t>
            </a: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사용하지 않는 패키지 삭제</a:t>
            </a: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오래된 설치 파일 삭제</a:t>
            </a: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이후 다시 설치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위의 과정을 거치지 않고 재설치한 경우 이전에 수정한 </a:t>
            </a:r>
            <a:r>
              <a:rPr lang="ko-KR" altLang="en-US" dirty="0" err="1">
                <a:cs typeface="lato"/>
              </a:rPr>
              <a:t>설정값들이</a:t>
            </a:r>
            <a:r>
              <a:rPr lang="ko-KR" altLang="en-US" dirty="0">
                <a:cs typeface="lato"/>
              </a:rPr>
              <a:t> 재설치 이후에도 남아 에러 발생 가능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705A7F-AFBD-406C-A603-D4F1E2449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D0823FB-F4A8-4F95-AA14-BA52A9C5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4" y="1573582"/>
            <a:ext cx="9123802" cy="268066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05D58968-A6E2-4AFB-9D88-D4C1EF71E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4" y="2869936"/>
            <a:ext cx="8233272" cy="365308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8B732203-5F4B-4D9B-857B-FBF6BE117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4" y="4110790"/>
            <a:ext cx="8233272" cy="3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2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E854D-7846-4065-9421-153F6106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sysbench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8A57C-3C92-4EA2-8FD2-36818599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LUA 기반 스크립트를 사용해서 작동하는 벤치마크</a:t>
            </a:r>
          </a:p>
          <a:p>
            <a:r>
              <a:rPr lang="ko-KR" altLang="en-US" dirty="0" err="1">
                <a:cs typeface="lato"/>
              </a:rPr>
              <a:t>Oltp</a:t>
            </a:r>
            <a:r>
              <a:rPr lang="ko-KR" altLang="en-US" dirty="0">
                <a:cs typeface="lato"/>
              </a:rPr>
              <a:t> 스크립트를 이용해서 </a:t>
            </a:r>
            <a:r>
              <a:rPr lang="ko-KR" altLang="en-US" dirty="0" err="1">
                <a:cs typeface="lato"/>
              </a:rPr>
              <a:t>mysql을</a:t>
            </a:r>
            <a:r>
              <a:rPr lang="ko-KR" altLang="en-US" dirty="0">
                <a:cs typeface="lato"/>
              </a:rPr>
              <a:t> 작동시킬 수 있음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8306A9-3FB9-4483-89AE-FA806D0AC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86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C9602-EDB2-494A-80A4-2ADD8077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Sysbench</a:t>
            </a:r>
            <a:r>
              <a:rPr lang="ko-KR" altLang="en-US" dirty="0"/>
              <a:t> </a:t>
            </a:r>
            <a:r>
              <a:rPr lang="ko-KR" altLang="en-US" dirty="0" err="1"/>
              <a:t>apt-get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0809D-69B5-4DEB-AA7F-C77A7313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Apt-get</a:t>
            </a:r>
            <a:r>
              <a:rPr lang="ko-KR" altLang="en-US" dirty="0">
                <a:cs typeface="lato"/>
              </a:rPr>
              <a:t> 설치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C8B247-D777-4B05-8592-753456694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0D9F900E-C4ED-42E9-AA4F-1EA28D81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1" y="1587077"/>
            <a:ext cx="8830638" cy="2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7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A4BC9-BE0E-4D4A-8F32-5DCFDFD9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Sysbench</a:t>
            </a:r>
            <a:r>
              <a:rPr lang="ko-KR" altLang="en-US" dirty="0"/>
              <a:t> 소스코드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713F-3D0F-47F9-9EC5-A0AC8287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Git에서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소드코드</a:t>
            </a:r>
            <a:r>
              <a:rPr lang="ko-KR" altLang="en-US" dirty="0">
                <a:cs typeface="lato"/>
              </a:rPr>
              <a:t> 다운로드</a:t>
            </a:r>
          </a:p>
          <a:p>
            <a:pPr marL="575945" lvl="1"/>
            <a:r>
              <a:rPr lang="ko-KR" altLang="en-US" dirty="0">
                <a:cs typeface="lato"/>
              </a:rPr>
              <a:t>$</a:t>
            </a:r>
            <a:r>
              <a:rPr lang="ko-KR" dirty="0" err="1">
                <a:ea typeface="+mn-lt"/>
                <a:cs typeface="+mn-lt"/>
              </a:rPr>
              <a:t>git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clone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  <a:hlinkClick r:id="rId2"/>
              </a:rPr>
              <a:t>https://github.com/akopytov/sysbench.git</a:t>
            </a:r>
            <a:endParaRPr lang="ko-KR">
              <a:ea typeface="+mn-lt"/>
              <a:cs typeface="+mn-lt"/>
            </a:endParaRPr>
          </a:p>
          <a:p>
            <a:pPr marL="575945" lvl="1"/>
            <a:endParaRPr lang="ko-KR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>
                <a:cs typeface="lato"/>
              </a:rPr>
              <a:t>다운로드 받은 </a:t>
            </a:r>
            <a:r>
              <a:rPr lang="ko-KR" altLang="en-US" dirty="0" err="1">
                <a:cs typeface="lato"/>
              </a:rPr>
              <a:t>sysbench</a:t>
            </a:r>
            <a:r>
              <a:rPr lang="ko-KR" altLang="en-US" dirty="0">
                <a:cs typeface="lato"/>
              </a:rPr>
              <a:t> 디렉토리로 진입</a:t>
            </a: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>
                <a:cs typeface="lato"/>
              </a:rPr>
              <a:t>Autogen.sh 실행</a:t>
            </a: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45737-E434-4D3B-BCE4-0F082E910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1EF4FDB3-B240-4ABE-8239-41A209C0B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9" y="2047184"/>
            <a:ext cx="8517874" cy="257296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D055A5A8-DEFC-489D-AF1B-9E6125DAE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9" y="3144526"/>
            <a:ext cx="4818043" cy="669934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2BCA7016-3789-4276-9D7E-743F5F5A3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20" y="4570727"/>
            <a:ext cx="6342043" cy="4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4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와이드스크린</PresentationFormat>
  <Paragraphs>21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mysql</vt:lpstr>
      <vt:lpstr>Mysql 설치</vt:lpstr>
      <vt:lpstr>Mysql 실행</vt:lpstr>
      <vt:lpstr>Mysql 실행</vt:lpstr>
      <vt:lpstr>Mysql 재설치</vt:lpstr>
      <vt:lpstr>sysbench</vt:lpstr>
      <vt:lpstr>Sysbench apt-get 설치</vt:lpstr>
      <vt:lpstr>Sysbench 소스코드 설치</vt:lpstr>
      <vt:lpstr>Sysbench 소스코드 설치</vt:lpstr>
      <vt:lpstr>Sysbench 소스코드 설치</vt:lpstr>
      <vt:lpstr>Sysbench용 schema와 user 생성</vt:lpstr>
      <vt:lpstr>Sysbench 실행</vt:lpstr>
      <vt:lpstr>Sysbench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282</cp:revision>
  <dcterms:created xsi:type="dcterms:W3CDTF">2020-03-06T02:35:36Z</dcterms:created>
  <dcterms:modified xsi:type="dcterms:W3CDTF">2021-05-26T05:10:57Z</dcterms:modified>
</cp:coreProperties>
</file>