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79" r:id="rId4"/>
    <p:sldId id="280" r:id="rId5"/>
    <p:sldId id="316" r:id="rId6"/>
    <p:sldId id="276" r:id="rId7"/>
    <p:sldId id="317" r:id="rId8"/>
    <p:sldId id="318" r:id="rId9"/>
  </p:sldIdLst>
  <p:sldSz cx="12192000" cy="6858000"/>
  <p:notesSz cx="6858000" cy="9144000"/>
  <p:embeddedFontLst>
    <p:embeddedFont>
      <p:font typeface="맑은 고딕" panose="020B0503020000020004" pitchFamily="34" charset="-127"/>
      <p:regular r:id="rId11"/>
      <p:bold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39F4D-77B9-4155-85A9-E167998BCD73}" v="638" dt="2021-02-18T17:31:11.990"/>
    <p1510:client id="{0897AE9F-70AB-B000-EF04-12AD3436EE5E}" v="307" dt="2021-02-25T03:49:57.249"/>
    <p1510:client id="{1E67974C-972C-73AF-4157-60733522F735}" v="3" dt="2021-02-22T06:06:36.377"/>
    <p1510:client id="{248877CA-7DDF-E090-9C45-E3BE45BFE410}" v="355" dt="2021-02-08T07:30:22.401"/>
    <p1510:client id="{2668F611-1721-5038-C240-B47A40902275}" v="26" dt="2021-02-25T03:37:49.686"/>
    <p1510:client id="{346F3A17-26A0-4934-B69D-9611B82ED265}" v="152" dt="2021-02-05T00:04:28.591"/>
    <p1510:client id="{4F639843-A85B-8591-414F-2B11D6A363C4}" v="38" dt="2021-02-04T10:39:17.052"/>
    <p1510:client id="{6873B39F-A07B-B000-D99B-8D8159509BC2}" v="4679" dt="2021-03-12T07:17:04.548"/>
    <p1510:client id="{8DB6AD9F-9086-B000-EF04-15676E92DB2D}" v="41" dt="2021-02-22T10:46:34.136"/>
    <p1510:client id="{8FC5EAA0-A29F-ECA7-C656-A9ECFBEB7A9B}" v="4729" dt="2021-02-04T18:16:56.343"/>
    <p1510:client id="{AEC1A72E-DA23-FED1-A404-68BD51833C93}" v="1" dt="2021-02-08T04:05:46.721"/>
    <p1510:client id="{B676E07C-BD62-48B8-83B4-52D2BEB472A1}" v="1193" dt="2021-02-22T05:34:08.038"/>
    <p1510:client id="{D329F9E2-F47C-9C5C-7F6D-6ED8EC9947AA}" v="1974" dt="2021-02-18T17:31:14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4" autoAdjust="0"/>
    <p:restoredTop sz="93946" autoAdjust="0"/>
  </p:normalViewPr>
  <p:slideViewPr>
    <p:cSldViewPr snapToGrid="0" showGuides="1">
      <p:cViewPr varScale="1">
        <p:scale>
          <a:sx n="67" d="100"/>
          <a:sy n="67" d="100"/>
        </p:scale>
        <p:origin x="72" y="840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UBUNTU NVIDIA Graphic driver </a:t>
            </a:r>
            <a:r>
              <a:rPr lang="en-US" altLang="ko-KR" sz="3600" b="1" dirty="0" err="1">
                <a:solidFill>
                  <a:schemeClr val="accent5"/>
                </a:solidFill>
                <a:latin typeface="+mn-ea"/>
                <a:cs typeface="lato"/>
              </a:rPr>
              <a:t>설치</a:t>
            </a:r>
            <a:endParaRPr lang="en-US" altLang="ko-KR" sz="3600" b="1" dirty="0">
              <a:solidFill>
                <a:schemeClr val="accent5"/>
              </a:solidFill>
              <a:latin typeface="+mn-ea"/>
              <a:cs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Jinseo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Choi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  <a:cs typeface="lato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ea typeface="+mn-lt"/>
                <a:cs typeface="+mn-lt"/>
              </a:rPr>
              <a:t>UBUNTU 16.04LTS이하 </a:t>
            </a:r>
            <a:r>
              <a:rPr lang="en-US" altLang="ko-KR" dirty="0" err="1">
                <a:ea typeface="+mn-lt"/>
                <a:cs typeface="+mn-lt"/>
              </a:rPr>
              <a:t>버전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설치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시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그래픽카드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인식불가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 </a:t>
            </a:r>
          </a:p>
          <a:p>
            <a:pPr marL="575945" lvl="1"/>
            <a:r>
              <a:rPr lang="ko-KR" dirty="0">
                <a:ea typeface="+mn-lt"/>
                <a:cs typeface="+mn-lt"/>
              </a:rPr>
              <a:t>설치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후</a:t>
            </a:r>
            <a:r>
              <a:rPr lang="en-US" dirty="0">
                <a:ea typeface="+mn-lt"/>
                <a:cs typeface="+mn-lt"/>
              </a:rPr>
              <a:t> GUI</a:t>
            </a:r>
            <a:r>
              <a:rPr lang="ko-KR" dirty="0">
                <a:ea typeface="+mn-lt"/>
                <a:cs typeface="+mn-lt"/>
              </a:rPr>
              <a:t>안보임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ko-KR" altLang="en-US" dirty="0">
                <a:ea typeface="+mn-lt"/>
                <a:cs typeface="+mn-lt"/>
              </a:rPr>
              <a:t>로그인 화면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무한루프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800 x600 </a:t>
            </a:r>
            <a:r>
              <a:rPr lang="ko-KR" dirty="0">
                <a:ea typeface="+mn-lt"/>
                <a:cs typeface="+mn-lt"/>
              </a:rPr>
              <a:t>해상도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고정문제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발생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altLang="ko-KR" sz="2400" dirty="0"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OS </a:t>
            </a:r>
            <a:r>
              <a:rPr lang="ko-KR" altLang="en-US" dirty="0">
                <a:ea typeface="+mn-lt"/>
                <a:cs typeface="+mn-lt"/>
              </a:rPr>
              <a:t>설치 중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장착된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그래픽카드에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대해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적합한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드라이버를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찾을</a:t>
            </a:r>
            <a:r>
              <a:rPr lang="en-US" altLang="ko-KR" dirty="0">
                <a:ea typeface="+mn-lt"/>
                <a:cs typeface="+mn-lt"/>
              </a:rPr>
              <a:t> 수 </a:t>
            </a:r>
            <a:r>
              <a:rPr lang="en-US" altLang="ko-KR" dirty="0" err="1">
                <a:ea typeface="+mn-lt"/>
                <a:cs typeface="+mn-lt"/>
              </a:rPr>
              <a:t>없었기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때문</a:t>
            </a:r>
            <a:endParaRPr lang="en-US" altLang="ko-KR" dirty="0"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ea typeface="+mn-lt"/>
                <a:cs typeface="+mn-lt"/>
              </a:rPr>
              <a:t>설치 가능한 그래픽 드라이버 검색, 설치방법 제공 </a:t>
            </a:r>
          </a:p>
          <a:p>
            <a:pPr marL="575945" lvl="1"/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000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40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rgbClr val="3B3B3B"/>
                </a:solidFill>
                <a:cs typeface="lato"/>
              </a:rPr>
              <a:t>tty접속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(유닉스 가상콘솔) </a:t>
            </a:r>
          </a:p>
          <a:p>
            <a:pPr marL="575945" lvl="1">
              <a:buFont typeface="Arial"/>
              <a:buChar char="•"/>
            </a:pP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Ctrl</a:t>
            </a:r>
            <a:r>
              <a:rPr lang="ko-KR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+</a:t>
            </a:r>
            <a:r>
              <a:rPr lang="ko-KR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Alt</a:t>
            </a:r>
            <a:r>
              <a:rPr lang="ko-KR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+</a:t>
            </a:r>
            <a:r>
              <a:rPr lang="ko-KR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F1</a:t>
            </a:r>
            <a:r>
              <a:rPr lang="ko-KR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~</a:t>
            </a:r>
            <a:r>
              <a:rPr lang="ko-KR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F6</a:t>
            </a:r>
            <a:endParaRPr lang="ko-KR" altLang="en-US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r>
              <a:rPr lang="ko-KR" altLang="en-US" dirty="0" err="1">
                <a:ea typeface="+mn-lt"/>
                <a:cs typeface="+mn-lt"/>
              </a:rPr>
              <a:t>GUI환경에서의</a:t>
            </a:r>
            <a:r>
              <a:rPr lang="ko-KR" altLang="en-US" dirty="0">
                <a:ea typeface="+mn-lt"/>
                <a:cs typeface="+mn-lt"/>
              </a:rPr>
              <a:t> 터미널처럼 사용가능 </a:t>
            </a:r>
          </a:p>
          <a:p>
            <a:pPr>
              <a:buFont typeface="Wingdings,Sans-Serif"/>
              <a:buChar char="§"/>
            </a:pPr>
            <a:r>
              <a:rPr lang="en-US" altLang="ko-KR" dirty="0" err="1">
                <a:ea typeface="+mn-lt"/>
                <a:cs typeface="+mn-lt"/>
              </a:rPr>
              <a:t>OS설치</a:t>
            </a:r>
            <a:r>
              <a:rPr lang="en-US" altLang="ko-KR" dirty="0">
                <a:ea typeface="+mn-lt"/>
                <a:cs typeface="+mn-lt"/>
              </a:rPr>
              <a:t> 시 </a:t>
            </a:r>
            <a:r>
              <a:rPr lang="en-US" altLang="ko-KR" dirty="0" err="1">
                <a:ea typeface="+mn-lt"/>
                <a:cs typeface="+mn-lt"/>
              </a:rPr>
              <a:t>지정했던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계정정보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입력</a:t>
            </a:r>
            <a:endParaRPr lang="en-US" altLang="ko-KR" dirty="0">
              <a:ea typeface="+mn-lt"/>
              <a:cs typeface="+mn-lt"/>
            </a:endParaRPr>
          </a:p>
          <a:p>
            <a:pPr>
              <a:buFont typeface="Wingdings,Sans-Serif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,Sans-Serif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,Sans-Serif"/>
              <a:buChar char="§"/>
            </a:pPr>
            <a:r>
              <a:rPr lang="en-US" altLang="ko-KR" dirty="0" err="1">
                <a:solidFill>
                  <a:srgbClr val="3B3B3B"/>
                </a:solidFill>
                <a:cs typeface="lato"/>
              </a:rPr>
              <a:t>GUI가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보이는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경우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(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해상도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800x600고정)</a:t>
            </a:r>
          </a:p>
          <a:p>
            <a:pPr marL="575945" lvl="1">
              <a:buFont typeface="Wingdings,Sans-Serif"/>
              <a:buChar char="§"/>
            </a:pPr>
            <a:r>
              <a:rPr lang="en-US" altLang="ko-KR" dirty="0">
                <a:solidFill>
                  <a:schemeClr val="accent1"/>
                </a:solidFill>
                <a:cs typeface="lato"/>
              </a:rPr>
              <a:t>​Ctrl + Alt + T</a:t>
            </a:r>
          </a:p>
          <a:p>
            <a:pPr marL="575945" lvl="1">
              <a:buFont typeface="Wingdings,Sans-Serif"/>
              <a:buChar char="§"/>
            </a:pPr>
            <a:r>
              <a:rPr lang="en-US" altLang="ko-KR" dirty="0" err="1">
                <a:solidFill>
                  <a:schemeClr val="tx2"/>
                </a:solidFill>
                <a:cs typeface="lato"/>
              </a:rPr>
              <a:t>터미널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cs typeface="lato"/>
              </a:rPr>
              <a:t>실행</a:t>
            </a:r>
            <a:endParaRPr lang="en-US" altLang="ko-KR" dirty="0">
              <a:solidFill>
                <a:schemeClr val="tx2"/>
              </a:solidFill>
              <a:cs typeface="lato"/>
            </a:endParaRPr>
          </a:p>
          <a:p>
            <a:pPr marL="347345" lvl="1" indent="0">
              <a:buNone/>
            </a:pPr>
            <a:endParaRPr lang="ko-KR" altLang="en-US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lato"/>
                <a:ea typeface="lato"/>
                <a:cs typeface="lato"/>
              </a:rPr>
              <a:t>GUI가</a:t>
            </a:r>
            <a:r>
              <a:rPr lang="ko-KR" altLang="en-US" dirty="0">
                <a:latin typeface="lato"/>
                <a:ea typeface="lato"/>
                <a:cs typeface="lato"/>
              </a:rPr>
              <a:t> 보이지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ko-KR" altLang="en-US" dirty="0">
                <a:latin typeface="lato"/>
                <a:ea typeface="lato"/>
                <a:cs typeface="lato"/>
              </a:rPr>
              <a:t>않을 때 </a:t>
            </a:r>
            <a:endParaRPr lang="en-US" altLang="ko-KR" dirty="0">
              <a:latin typeface="lato"/>
              <a:ea typeface="lato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1092597-CD4F-44C5-BCD0-F3E4123DA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" r="339" b="75549"/>
          <a:stretch/>
        </p:blipFill>
        <p:spPr>
          <a:xfrm>
            <a:off x="565229" y="3115444"/>
            <a:ext cx="5667741" cy="85613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2923AF-5058-4990-AD54-9C578A12716A}"/>
              </a:ext>
            </a:extLst>
          </p:cNvPr>
          <p:cNvSpPr/>
          <p:nvPr/>
        </p:nvSpPr>
        <p:spPr>
          <a:xfrm>
            <a:off x="536292" y="3425141"/>
            <a:ext cx="1794074" cy="424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5C47B9-2086-4D2F-8849-3F7E52926C14}"/>
              </a:ext>
            </a:extLst>
          </p:cNvPr>
          <p:cNvSpPr/>
          <p:nvPr/>
        </p:nvSpPr>
        <p:spPr>
          <a:xfrm>
            <a:off x="1584043" y="3479397"/>
            <a:ext cx="742709" cy="31830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cs typeface="lato"/>
              </a:rPr>
              <a:t>​</a:t>
            </a:r>
            <a:r>
              <a:rPr lang="ko-KR" altLang="en-US" sz="1050" b="1" dirty="0">
                <a:solidFill>
                  <a:srgbClr val="FF0000"/>
                </a:solidFill>
                <a:cs typeface="lato"/>
              </a:rPr>
              <a:t>계정이름 </a:t>
            </a:r>
          </a:p>
          <a:p>
            <a:pPr algn="ctr"/>
            <a:r>
              <a:rPr lang="ko-KR" altLang="en-US" sz="1050" b="1" dirty="0">
                <a:solidFill>
                  <a:srgbClr val="FF0000"/>
                </a:solidFill>
                <a:cs typeface="lato"/>
              </a:rPr>
              <a:t>비밀번호</a:t>
            </a:r>
          </a:p>
        </p:txBody>
      </p:sp>
      <p:pic>
        <p:nvPicPr>
          <p:cNvPr id="15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23CE49A-D57F-45EF-8DF7-1AA6A25F3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24" r="287" b="15934"/>
          <a:stretch/>
        </p:blipFill>
        <p:spPr>
          <a:xfrm>
            <a:off x="567159" y="3973899"/>
            <a:ext cx="5668743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8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2"/>
                </a:solidFill>
                <a:cs typeface="lato"/>
              </a:rPr>
              <a:t>터미널(</a:t>
            </a:r>
            <a:r>
              <a:rPr lang="ko-KR" altLang="en-US" dirty="0" err="1">
                <a:solidFill>
                  <a:schemeClr val="tx2"/>
                </a:solidFill>
                <a:cs typeface="lato"/>
              </a:rPr>
              <a:t>tty콘솔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)에 커맨드 입력(인터넷 연결 필요)</a:t>
            </a:r>
          </a:p>
          <a:p>
            <a:pPr marL="575945" lvl="1">
              <a:buFont typeface="Arial"/>
              <a:buChar char="•"/>
            </a:pPr>
            <a:r>
              <a:rPr lang="ko-KR" dirty="0" err="1">
                <a:solidFill>
                  <a:schemeClr val="accent1"/>
                </a:solidFill>
                <a:ea typeface="+mn-lt"/>
                <a:cs typeface="+mn-lt"/>
              </a:rPr>
              <a:t>ubuntu-drivers</a:t>
            </a:r>
            <a:r>
              <a:rPr lang="ko-KR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chemeClr val="accent1"/>
                </a:solidFill>
                <a:ea typeface="+mn-lt"/>
                <a:cs typeface="+mn-lt"/>
              </a:rPr>
              <a:t>devices</a:t>
            </a:r>
            <a:endParaRPr lang="ko-KR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r>
              <a:rPr lang="ko-KR" dirty="0">
                <a:solidFill>
                  <a:schemeClr val="tx2"/>
                </a:solidFill>
                <a:ea typeface="+mn-lt"/>
                <a:cs typeface="+mn-lt"/>
              </a:rPr>
              <a:t>설치가능한 그래픽 드라이버 목록 출력 </a:t>
            </a:r>
            <a:endParaRPr lang="ko-KR" dirty="0">
              <a:solidFill>
                <a:schemeClr val="tx2"/>
              </a:solidFill>
            </a:endParaRPr>
          </a:p>
          <a:p>
            <a:pPr marL="575945" lvl="1">
              <a:buFont typeface="Arial"/>
              <a:buChar char="•"/>
            </a:pPr>
            <a:endParaRPr lang="ko-KR" dirty="0">
              <a:solidFill>
                <a:schemeClr val="tx2"/>
              </a:solidFill>
              <a:cs typeface="lato"/>
            </a:endParaRPr>
          </a:p>
          <a:p>
            <a:pPr marL="575945" lvl="1">
              <a:buFont typeface="Arial"/>
              <a:buChar char="•"/>
            </a:pPr>
            <a:endParaRPr lang="ko-KR" dirty="0">
              <a:solidFill>
                <a:schemeClr val="tx2"/>
              </a:solidFill>
              <a:cs typeface="lato"/>
            </a:endParaRPr>
          </a:p>
          <a:p>
            <a:pPr marL="0" indent="0">
              <a:buNone/>
            </a:pPr>
            <a:endParaRPr lang="ko-KR" altLang="en-US" dirty="0">
              <a:solidFill>
                <a:schemeClr val="tx2"/>
              </a:solidFill>
              <a:cs typeface="lato"/>
            </a:endParaRPr>
          </a:p>
          <a:p>
            <a:pPr marL="914400" lvl="2" indent="0">
              <a:buNone/>
            </a:pPr>
            <a:endParaRPr lang="en-US" altLang="ko-KR" dirty="0">
              <a:solidFill>
                <a:srgbClr val="5B9BD5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2C2C2C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5B9BD5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chemeClr val="tx2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2C2C2C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2C2C2C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2C2C2C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  <a:cs typeface="lato"/>
              </a:rPr>
              <a:t>설치가능한</a:t>
            </a:r>
            <a:r>
              <a:rPr lang="en-US" altLang="ko-KR" dirty="0">
                <a:latin typeface="+mn-ea"/>
                <a:ea typeface="+mn-ea"/>
                <a:cs typeface="lato"/>
              </a:rPr>
              <a:t> </a:t>
            </a:r>
            <a:r>
              <a:rPr lang="en-US" altLang="ko-KR" dirty="0" err="1">
                <a:latin typeface="+mn-ea"/>
                <a:ea typeface="+mn-ea"/>
                <a:cs typeface="lato"/>
              </a:rPr>
              <a:t>그래픽</a:t>
            </a:r>
            <a:r>
              <a:rPr lang="en-US" altLang="ko-KR" dirty="0">
                <a:latin typeface="+mn-ea"/>
                <a:ea typeface="+mn-ea"/>
                <a:cs typeface="lato"/>
              </a:rPr>
              <a:t> </a:t>
            </a:r>
            <a:r>
              <a:rPr lang="en-US" altLang="ko-KR" dirty="0" err="1">
                <a:latin typeface="+mn-ea"/>
                <a:ea typeface="+mn-ea"/>
                <a:cs typeface="lato"/>
              </a:rPr>
              <a:t>드라이버</a:t>
            </a:r>
            <a:r>
              <a:rPr lang="en-US" altLang="ko-KR" dirty="0">
                <a:latin typeface="+mn-ea"/>
                <a:ea typeface="+mn-ea"/>
                <a:cs typeface="lato"/>
              </a:rPr>
              <a:t> </a:t>
            </a:r>
            <a:r>
              <a:rPr lang="en-US" altLang="ko-KR" dirty="0" err="1">
                <a:latin typeface="+mn-ea"/>
                <a:ea typeface="+mn-ea"/>
                <a:cs typeface="lato"/>
              </a:rPr>
              <a:t>검색</a:t>
            </a:r>
            <a:r>
              <a:rPr lang="en-US" altLang="ko-KR" dirty="0">
                <a:latin typeface="+mn-ea"/>
                <a:ea typeface="+mn-ea"/>
                <a:cs typeface="lato"/>
              </a:rPr>
              <a:t>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458877E-9379-4033-8B4A-ACB85982E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5" r="352" b="68877"/>
          <a:stretch/>
        </p:blipFill>
        <p:spPr>
          <a:xfrm>
            <a:off x="885463" y="2454048"/>
            <a:ext cx="5453627" cy="114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chemeClr val="tx2"/>
                </a:solidFill>
                <a:cs typeface="lato"/>
              </a:rPr>
              <a:t>출력값이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 없을 때</a:t>
            </a:r>
            <a:endParaRPr lang="ko-KR">
              <a:solidFill>
                <a:schemeClr val="tx2"/>
              </a:solidFill>
            </a:endParaRPr>
          </a:p>
          <a:p>
            <a:pPr marL="575945" lvl="1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NVIDIA 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공식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그래픽드라이버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패키지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저장소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추가</a:t>
            </a: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  <a:p>
            <a:pPr marL="575945" lvl="1">
              <a:buFont typeface="Arial"/>
              <a:buChar char="•"/>
            </a:pPr>
            <a:r>
              <a:rPr lang="en-US" altLang="ko-KR" dirty="0" err="1">
                <a:solidFill>
                  <a:schemeClr val="accent1"/>
                </a:solidFill>
                <a:ea typeface="+mn-lt"/>
                <a:cs typeface="+mn-lt"/>
              </a:rPr>
              <a:t>sudo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 add-apt-repository </a:t>
            </a:r>
            <a:r>
              <a:rPr lang="en-US" altLang="ko-KR" dirty="0" err="1">
                <a:solidFill>
                  <a:schemeClr val="accent1"/>
                </a:solidFill>
                <a:ea typeface="+mn-lt"/>
                <a:cs typeface="+mn-lt"/>
              </a:rPr>
              <a:t>ppa:graphics-drivers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/</a:t>
            </a:r>
            <a:r>
              <a:rPr lang="en-US" altLang="ko-KR" dirty="0" err="1">
                <a:solidFill>
                  <a:schemeClr val="accent1"/>
                </a:solidFill>
                <a:ea typeface="+mn-lt"/>
                <a:cs typeface="+mn-lt"/>
              </a:rPr>
              <a:t>ppa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2"/>
                </a:solidFill>
                <a:cs typeface="lato"/>
              </a:rPr>
              <a:t>패키지 목록 업데이트 </a:t>
            </a:r>
          </a:p>
          <a:p>
            <a:pPr marL="575945" lvl="1"/>
            <a:r>
              <a:rPr lang="en-US" altLang="ko-KR" dirty="0">
                <a:solidFill>
                  <a:schemeClr val="accent1"/>
                </a:solidFill>
                <a:cs typeface="lato"/>
              </a:rPr>
              <a:t>apt-get update</a:t>
            </a:r>
          </a:p>
          <a:p>
            <a:pPr marL="575945" lvl="1"/>
            <a:endParaRPr lang="ko-KR" altLang="en-US" dirty="0">
              <a:solidFill>
                <a:srgbClr val="2C2C2C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5B9BD5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2C2C2C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chemeClr val="tx2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2C2C2C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2C2C2C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  <a:cs typeface="lato"/>
              </a:rPr>
              <a:t>설치</a:t>
            </a:r>
            <a:r>
              <a:rPr lang="en-US" altLang="ko-KR" dirty="0">
                <a:latin typeface="+mn-ea"/>
                <a:ea typeface="+mn-ea"/>
                <a:cs typeface="lato"/>
              </a:rPr>
              <a:t> </a:t>
            </a:r>
            <a:r>
              <a:rPr lang="en-US" altLang="ko-KR" dirty="0" err="1">
                <a:latin typeface="+mn-ea"/>
                <a:ea typeface="+mn-ea"/>
                <a:cs typeface="lato"/>
              </a:rPr>
              <a:t>가능한</a:t>
            </a:r>
            <a:r>
              <a:rPr lang="en-US" altLang="ko-KR" dirty="0">
                <a:latin typeface="+mn-ea"/>
                <a:ea typeface="+mn-ea"/>
                <a:cs typeface="lato"/>
              </a:rPr>
              <a:t> </a:t>
            </a:r>
            <a:r>
              <a:rPr lang="en-US" altLang="ko-KR" dirty="0" err="1">
                <a:latin typeface="+mn-ea"/>
                <a:ea typeface="+mn-ea"/>
                <a:cs typeface="lato"/>
              </a:rPr>
              <a:t>그래픽</a:t>
            </a:r>
            <a:r>
              <a:rPr lang="en-US" altLang="ko-KR" dirty="0">
                <a:latin typeface="+mn-ea"/>
                <a:ea typeface="+mn-ea"/>
                <a:cs typeface="lato"/>
              </a:rPr>
              <a:t> </a:t>
            </a:r>
            <a:r>
              <a:rPr lang="en-US" altLang="ko-KR" dirty="0" err="1">
                <a:latin typeface="+mn-ea"/>
                <a:ea typeface="+mn-ea"/>
                <a:cs typeface="lato"/>
              </a:rPr>
              <a:t>드라이버</a:t>
            </a:r>
            <a:r>
              <a:rPr lang="en-US" altLang="ko-KR" dirty="0">
                <a:latin typeface="+mn-ea"/>
                <a:ea typeface="+mn-ea"/>
                <a:cs typeface="lato"/>
              </a:rPr>
              <a:t> </a:t>
            </a:r>
            <a:r>
              <a:rPr lang="en-US" altLang="ko-KR" dirty="0" err="1">
                <a:latin typeface="+mn-ea"/>
                <a:ea typeface="+mn-ea"/>
                <a:cs typeface="lato"/>
              </a:rPr>
              <a:t>검색</a:t>
            </a:r>
            <a:r>
              <a:rPr lang="en-US" altLang="ko-KR" dirty="0">
                <a:latin typeface="+mn-ea"/>
                <a:ea typeface="+mn-ea"/>
                <a:cs typeface="lato"/>
              </a:rPr>
              <a:t>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DB73386-EF32-425E-8D0D-AAE5A03D3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 r="190" b="294"/>
          <a:stretch/>
        </p:blipFill>
        <p:spPr>
          <a:xfrm>
            <a:off x="6769261" y="3402295"/>
            <a:ext cx="5067796" cy="29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4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cs typeface="lato"/>
              </a:rPr>
              <a:t>드라이버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목록검색이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되면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커맨드를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통해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자동으로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설치가능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 </a:t>
            </a:r>
          </a:p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cs typeface="lato"/>
              </a:rPr>
              <a:t>설치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가능한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드라이버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목록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중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최적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드라이버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자동설치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 </a:t>
            </a:r>
            <a:endParaRPr lang="en-US"/>
          </a:p>
          <a:p>
            <a:pPr marL="575945" lvl="1"/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sudo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ubuntu-drivers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autoinstall</a:t>
            </a:r>
            <a:endParaRPr lang="en-US" altLang="ko-KR" dirty="0" err="1">
              <a:solidFill>
                <a:schemeClr val="accent1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cs typeface="lato"/>
              </a:rPr>
              <a:t>충돌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발생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시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관련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패키지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삭제후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재실행</a:t>
            </a:r>
            <a:endParaRPr lang="en-US" altLang="ko-KR">
              <a:solidFill>
                <a:srgbClr val="3B3B3B"/>
              </a:solidFill>
              <a:cs typeface="lato"/>
            </a:endParaRPr>
          </a:p>
          <a:p>
            <a:pPr marL="575945" lvl="1"/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sudo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apt --purge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autoremove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nvidia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*</a:t>
            </a:r>
            <a:endParaRPr lang="en-US" altLang="ko-KR" dirty="0">
              <a:solidFill>
                <a:schemeClr val="accent1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cs typeface="lato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86" y="88464"/>
            <a:ext cx="11757660" cy="700498"/>
          </a:xfrm>
        </p:spPr>
        <p:txBody>
          <a:bodyPr/>
          <a:lstStyle/>
          <a:p>
            <a:r>
              <a:rPr lang="en-US" altLang="ko-KR" dirty="0" err="1">
                <a:latin typeface="+mn-ea"/>
                <a:ea typeface="+mn-ea"/>
                <a:cs typeface="lato"/>
              </a:rPr>
              <a:t>설치</a:t>
            </a:r>
            <a:r>
              <a:rPr lang="en-US" altLang="ko-KR" dirty="0">
                <a:latin typeface="+mn-ea"/>
                <a:ea typeface="+mn-ea"/>
                <a:cs typeface="lato"/>
              </a:rPr>
              <a:t>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937F3A0-1D6C-4E90-B914-FA8CBC6D1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" b="68182"/>
          <a:stretch/>
        </p:blipFill>
        <p:spPr>
          <a:xfrm>
            <a:off x="875817" y="2502275"/>
            <a:ext cx="5212475" cy="11483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6ACCFCF-7CAC-492F-8D6E-107D2D3B7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52" r="369" b="2941"/>
          <a:stretch/>
        </p:blipFill>
        <p:spPr>
          <a:xfrm>
            <a:off x="875817" y="3621159"/>
            <a:ext cx="5202866" cy="144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1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cs typeface="lato"/>
              </a:rPr>
              <a:t>설치 후 재부팅</a:t>
            </a:r>
          </a:p>
          <a:p>
            <a:pPr marL="575945" lvl="1">
              <a:buFont typeface="Arial"/>
              <a:buChar char="•"/>
            </a:pPr>
            <a:r>
              <a:rPr lang="ko-KR" dirty="0" err="1">
                <a:solidFill>
                  <a:schemeClr val="accent1"/>
                </a:solidFill>
                <a:ea typeface="+mn-lt"/>
                <a:cs typeface="+mn-lt"/>
              </a:rPr>
              <a:t>sudo</a:t>
            </a:r>
            <a:r>
              <a:rPr lang="ko-KR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chemeClr val="accent1"/>
                </a:solidFill>
                <a:ea typeface="+mn-lt"/>
                <a:cs typeface="+mn-lt"/>
              </a:rPr>
              <a:t>reboot</a:t>
            </a:r>
            <a:endParaRPr lang="ko-KR" altLang="en-US" dirty="0" err="1">
              <a:solidFill>
                <a:schemeClr val="accent1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재부팅 후 최적해상도가 자동으로 설정됨 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설치된 그래픽 드라이버 정보확인 </a:t>
            </a:r>
          </a:p>
          <a:p>
            <a:pPr marL="575945" lvl="1"/>
            <a:r>
              <a:rPr lang="ko-KR" altLang="en-US" dirty="0" err="1">
                <a:solidFill>
                  <a:schemeClr val="accent1"/>
                </a:solidFill>
                <a:cs typeface="lato"/>
              </a:rPr>
              <a:t>nvidia-smi</a:t>
            </a:r>
            <a:endParaRPr lang="ko-KR" altLang="en-US">
              <a:solidFill>
                <a:schemeClr val="accent1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5B9BD5"/>
              </a:solidFill>
              <a:cs typeface="lato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cs typeface="lato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86" y="88464"/>
            <a:ext cx="11757660" cy="700498"/>
          </a:xfrm>
        </p:spPr>
        <p:txBody>
          <a:bodyPr/>
          <a:lstStyle/>
          <a:p>
            <a:r>
              <a:rPr lang="en-US" altLang="ko-KR" dirty="0" err="1">
                <a:latin typeface="+mn-ea"/>
                <a:ea typeface="+mn-ea"/>
                <a:cs typeface="lato"/>
              </a:rPr>
              <a:t>재부팅</a:t>
            </a:r>
            <a:r>
              <a:rPr lang="en-US" altLang="ko-KR" dirty="0">
                <a:latin typeface="+mn-ea"/>
                <a:ea typeface="+mn-ea"/>
                <a:cs typeface="lato"/>
              </a:rPr>
              <a:t> 후 </a:t>
            </a:r>
            <a:r>
              <a:rPr lang="en-US" altLang="ko-KR" dirty="0" err="1">
                <a:latin typeface="+mn-ea"/>
                <a:ea typeface="+mn-ea"/>
                <a:cs typeface="lato"/>
              </a:rPr>
              <a:t>장치정보</a:t>
            </a:r>
            <a:r>
              <a:rPr lang="en-US" altLang="ko-KR" dirty="0">
                <a:latin typeface="+mn-ea"/>
                <a:ea typeface="+mn-ea"/>
                <a:cs typeface="lato"/>
              </a:rPr>
              <a:t> </a:t>
            </a:r>
            <a:r>
              <a:rPr lang="en-US" altLang="ko-KR" dirty="0" err="1">
                <a:latin typeface="+mn-ea"/>
                <a:ea typeface="+mn-ea"/>
                <a:cs typeface="lato"/>
              </a:rPr>
              <a:t>확인</a:t>
            </a:r>
            <a:r>
              <a:rPr lang="en-US" altLang="ko-KR" dirty="0">
                <a:latin typeface="+mn-ea"/>
                <a:ea typeface="+mn-ea"/>
                <a:cs typeface="lato"/>
              </a:rPr>
              <a:t>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7">
            <a:extLst>
              <a:ext uri="{FF2B5EF4-FFF2-40B4-BE49-F238E27FC236}">
                <a16:creationId xmlns:a16="http://schemas.microsoft.com/office/drawing/2014/main" id="{F7E3E606-2DB9-4468-A129-A230A682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3425392"/>
            <a:ext cx="6722533" cy="29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9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cs typeface="lato"/>
              </a:rPr>
              <a:t>함께 설치된 프로그램으로 디스플레이 세부설정 가능 </a:t>
            </a: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5B9BD5"/>
              </a:solidFill>
              <a:cs typeface="lato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cs typeface="lato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5B9BD5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86" y="88464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NVIDIA X Server Setting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28D74223-684B-46AA-A769-2E7AA3E9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33" y="1677395"/>
            <a:ext cx="4990616" cy="466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8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2270</Words>
  <Application>Microsoft Office PowerPoint</Application>
  <PresentationFormat>와이드스크린</PresentationFormat>
  <Paragraphs>289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개요</vt:lpstr>
      <vt:lpstr>GUI가 보이지 않을 때 </vt:lpstr>
      <vt:lpstr>설치가능한 그래픽 드라이버 검색 </vt:lpstr>
      <vt:lpstr>설치 가능한 그래픽 드라이버 검색 </vt:lpstr>
      <vt:lpstr>설치 </vt:lpstr>
      <vt:lpstr>재부팅 후 장치정보 확인 </vt:lpstr>
      <vt:lpstr>NVIDIA X Server Setting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4134</cp:revision>
  <dcterms:created xsi:type="dcterms:W3CDTF">2020-03-06T02:35:36Z</dcterms:created>
  <dcterms:modified xsi:type="dcterms:W3CDTF">2021-03-12T07:17:15Z</dcterms:modified>
</cp:coreProperties>
</file>