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315" r:id="rId4"/>
    <p:sldId id="267" r:id="rId5"/>
    <p:sldId id="316" r:id="rId6"/>
    <p:sldId id="317" r:id="rId7"/>
    <p:sldId id="318" r:id="rId8"/>
    <p:sldId id="319" r:id="rId9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990000"/>
    <a:srgbClr val="C00000"/>
    <a:srgbClr val="5B9BD5"/>
    <a:srgbClr val="FF9B9B"/>
    <a:srgbClr val="00A249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7414F-D495-B071-BCDB-E471D88E304D}" v="42" dt="2021-04-05T06:29:27.894"/>
    <p1510:client id="{4346406A-B7EA-2925-9647-A98AD90DF95C}" v="3548" dt="2021-04-06T08:22:23.011"/>
    <p1510:client id="{4522BB9F-60B6-B000-EE28-632A902129BF}" v="738" dt="2021-04-05T03:10:35.537"/>
    <p1510:client id="{4A5FBD9F-F05E-B000-F606-1886B627D460}" v="36" dt="2021-04-12T02:27:22.290"/>
    <p1510:client id="{53DA9781-3E8B-9BEB-369B-FA2698717E25}" v="289" dt="2021-04-12T09:56:24.234"/>
    <p1510:client id="{62AEEDA7-6088-65C1-F9C7-D8A9A8AFE6DA}" v="1642" dt="2021-04-13T12:10:28.499"/>
    <p1510:client id="{64C6BD9F-B04B-B000-F8B4-C0F14DCB504E}" v="639" dt="2021-04-13T08:10:11.353"/>
    <p1510:client id="{8229BE9F-6014-B000-F8B4-C296FAFDC5D8}" v="650" dt="2021-04-14T13:02:48.328"/>
    <p1510:client id="{9C19BB9F-9048-B000-ED52-78E747523C87}" v="228" dt="2021-04-05T00:55:57.949"/>
    <p1510:client id="{B220BB9F-40D7-B000-EE28-6042FAB66BCD}" v="67" dt="2021-04-05T02:33:48.287"/>
    <p1510:client id="{B6AC230C-86D3-751B-05BB-FE77F811FF46}" v="158" dt="2021-04-09T06:14:49.039"/>
    <p1510:client id="{F2BEBB9F-E0EF-B000-EF04-1C31E54EC779}" v="1" dt="2021-04-07T00:36:50.106"/>
    <p1510:client id="{F569B964-6E4E-44C3-B55A-9925B1FD264F}" v="108" dt="2021-04-05T08:31:13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3946" autoAdjust="0"/>
  </p:normalViewPr>
  <p:slideViewPr>
    <p:cSldViewPr snapToGrid="0" showGuides="1">
      <p:cViewPr varScale="1">
        <p:scale>
          <a:sx n="75" d="100"/>
          <a:sy n="75" d="100"/>
        </p:scale>
        <p:origin x="72" y="178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Donghyun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</a:rPr>
              <a:t> Kang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hyung/uftrace/wiki/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mhyung/uftra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cs typeface="lato"/>
              </a:rPr>
              <a:t>Uftrace</a:t>
            </a:r>
            <a:r>
              <a:rPr lang="en-US" altLang="ko-KR" sz="3600" b="1" dirty="0">
                <a:solidFill>
                  <a:schemeClr val="accent5"/>
                </a:solidFill>
                <a:cs typeface="lato"/>
              </a:rPr>
              <a:t> installation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uftrace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461D39-1E1E-4DE3-B029-61DD28D6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C/C++로 작성된 프로그램의 실행흐름을 추적하고 분석하는 도구 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altLang="ko-KR" dirty="0">
                <a:ea typeface="+mn-lt"/>
                <a:cs typeface="+mn-lt"/>
              </a:rPr>
              <a:t>User space </a:t>
            </a:r>
            <a:r>
              <a:rPr lang="ko-KR" dirty="0">
                <a:ea typeface="+mn-lt"/>
                <a:cs typeface="+mn-lt"/>
              </a:rPr>
              <a:t>프로그램 내부 </a:t>
            </a:r>
            <a:r>
              <a:rPr lang="ko-KR" dirty="0" err="1">
                <a:ea typeface="+mn-lt"/>
                <a:cs typeface="+mn-lt"/>
              </a:rPr>
              <a:t>function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call</a:t>
            </a:r>
            <a:endParaRPr lang="ko-KR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 dirty="0" err="1">
                <a:ea typeface="+mn-lt"/>
                <a:cs typeface="+mn-lt"/>
              </a:rPr>
              <a:t>kernel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system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call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라이브러리 </a:t>
            </a:r>
            <a:r>
              <a:rPr lang="ko-KR" altLang="en-US" dirty="0" err="1">
                <a:cs typeface="lato"/>
              </a:rPr>
              <a:t>function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Python으로</a:t>
            </a:r>
            <a:r>
              <a:rPr lang="ko-KR" altLang="en-US" dirty="0">
                <a:cs typeface="lato"/>
              </a:rPr>
              <a:t> 작성된 프로그램도 가능 </a:t>
            </a:r>
          </a:p>
          <a:p>
            <a:r>
              <a:rPr lang="ko-KR" altLang="en-US" dirty="0" err="1">
                <a:cs typeface="lato"/>
              </a:rPr>
              <a:t>Function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call</a:t>
            </a:r>
            <a:r>
              <a:rPr lang="ko-KR" altLang="en-US" dirty="0">
                <a:cs typeface="lato"/>
              </a:rPr>
              <a:t> 단위 수행시간 측정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6B5503-0519-4F36-909F-7219089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209" y="3432796"/>
            <a:ext cx="4083933" cy="28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Install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설치환경</a:t>
            </a:r>
          </a:p>
          <a:p>
            <a:pPr>
              <a:buFont typeface="Wingdings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cs typeface="lato"/>
              </a:rPr>
              <a:t>기술문서 참고</a:t>
            </a:r>
          </a:p>
          <a:p>
            <a:pPr marL="575945" lvl="1"/>
            <a:r>
              <a:rPr lang="ko-KR" dirty="0">
                <a:ea typeface="+mn-lt"/>
                <a:cs typeface="+mn-lt"/>
                <a:hlinkClick r:id="rId2"/>
              </a:rPr>
              <a:t>https://github.com/namhyung/uftrace/wiki/Tutorial</a:t>
            </a:r>
            <a:endParaRPr lang="ko-KR" altLang="en-US">
              <a:ea typeface="+mn-lt"/>
              <a:cs typeface="+mn-lt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21E74A-14CA-4431-918A-DF785C3FC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97747"/>
              </p:ext>
            </p:extLst>
          </p:nvPr>
        </p:nvGraphicFramePr>
        <p:xfrm>
          <a:off x="517967" y="1565379"/>
          <a:ext cx="6391153" cy="1508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341">
                  <a:extLst>
                    <a:ext uri="{9D8B030D-6E8A-4147-A177-3AD203B41FA5}">
                      <a16:colId xmlns:a16="http://schemas.microsoft.com/office/drawing/2014/main" val="1729899797"/>
                    </a:ext>
                  </a:extLst>
                </a:gridCol>
                <a:gridCol w="5192812">
                  <a:extLst>
                    <a:ext uri="{9D8B030D-6E8A-4147-A177-3AD203B41FA5}">
                      <a16:colId xmlns:a16="http://schemas.microsoft.com/office/drawing/2014/main" val="27440748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 b="0" dirty="0">
                          <a:effectLst/>
                        </a:rPr>
                        <a:t>CPU​​​</a:t>
                      </a:r>
                      <a:endParaRPr lang="af-ZA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u="none" strike="noStrike" dirty="0">
                          <a:effectLst/>
                        </a:rPr>
                        <a:t>Intel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(R) Core(TM) i5-9500 CPU @ 3.00GHz </a:t>
                      </a:r>
                      <a:r>
                        <a:rPr lang="en-US" sz="1400" b="0" u="none" strike="noStrike" dirty="0">
                          <a:effectLst/>
                        </a:rPr>
                        <a:t>6core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158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 dirty="0" err="1">
                          <a:effectLst/>
                        </a:rPr>
                        <a:t>memory</a:t>
                      </a:r>
                      <a:r>
                        <a:rPr lang="af-ZA" sz="1400" dirty="0">
                          <a:effectLst/>
                        </a:rPr>
                        <a:t>​​​</a:t>
                      </a:r>
                      <a:endParaRPr lang="af-Z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400" u="none" strike="noStrike" dirty="0">
                          <a:effectLst/>
                        </a:rPr>
                        <a:t>16 GB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6906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 dirty="0" err="1">
                          <a:effectLst/>
                        </a:rPr>
                        <a:t>NVMe</a:t>
                      </a:r>
                      <a:r>
                        <a:rPr lang="af-ZA" sz="1400" dirty="0">
                          <a:effectLst/>
                        </a:rPr>
                        <a:t> SSD​+SSD​</a:t>
                      </a:r>
                      <a:endParaRPr lang="af-Z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400" u="none" strike="noStrike" dirty="0">
                          <a:effectLst/>
                        </a:rPr>
                        <a:t>Intel SSDPEKNW512GB</a:t>
                      </a:r>
                      <a:r>
                        <a:rPr lang="af-ZA" altLang="ko-KR" sz="1400" dirty="0">
                          <a:effectLst/>
                        </a:rPr>
                        <a:t>​</a:t>
                      </a:r>
                      <a:endParaRPr lang="af-ZA" altLang="ko-KR" dirty="0">
                        <a:effectLst/>
                      </a:endParaRPr>
                    </a:p>
                    <a:p>
                      <a:pPr algn="l" fontAlgn="base"/>
                      <a:r>
                        <a:rPr lang="af-ZA" sz="1400" u="none" strike="noStrike" dirty="0" err="1">
                          <a:effectLst/>
                        </a:rPr>
                        <a:t>Samsung</a:t>
                      </a:r>
                      <a:r>
                        <a:rPr lang="af-ZA" sz="1400" u="none" strike="noStrike" dirty="0">
                          <a:effectLst/>
                        </a:rPr>
                        <a:t> SSD 860 PRO 256GB</a:t>
                      </a:r>
                      <a:r>
                        <a:rPr lang="af-ZA" altLang="ko-KR" sz="1400" dirty="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585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 dirty="0">
                          <a:effectLst/>
                        </a:rPr>
                        <a:t>OS​​​</a:t>
                      </a:r>
                      <a:endParaRPr lang="af-Z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400" err="1">
                          <a:effectLst/>
                        </a:rPr>
                        <a:t>Ubunbtu</a:t>
                      </a:r>
                      <a:r>
                        <a:rPr lang="af-ZA" sz="1400" dirty="0">
                          <a:effectLst/>
                        </a:rPr>
                        <a:t> 16.04, Linux </a:t>
                      </a:r>
                      <a:r>
                        <a:rPr lang="af-ZA" sz="1400" err="1">
                          <a:effectLst/>
                        </a:rPr>
                        <a:t>Kernel</a:t>
                      </a:r>
                      <a:r>
                        <a:rPr lang="af-ZA" sz="1400" dirty="0">
                          <a:effectLst/>
                        </a:rPr>
                        <a:t> 4.15.0​​​</a:t>
                      </a:r>
                      <a:endParaRPr lang="af-Z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4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6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Install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cs typeface="lato"/>
              </a:rPr>
              <a:t>Github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repository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clone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,Sans-Serif"/>
              <a:buChar char="•"/>
            </a:pP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git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clone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https://github.com/namhyung/uftrace</a:t>
            </a:r>
            <a:endParaRPr lang="ko-KR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575945" lvl="1">
              <a:buFont typeface="Arial,Sans-Serif"/>
              <a:buChar char="•"/>
            </a:pP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cd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uftrace</a:t>
            </a:r>
            <a:endParaRPr lang="ko-KR" dirty="0">
              <a:solidFill>
                <a:schemeClr val="accent5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dependencies</a:t>
            </a:r>
            <a:endParaRPr lang="ko-KR" altLang="en-US">
              <a:cs typeface="lato"/>
            </a:endParaRPr>
          </a:p>
          <a:p>
            <a:pPr marL="575945" lvl="1">
              <a:buFont typeface="Arial"/>
              <a:buChar char="•"/>
            </a:pPr>
            <a:r>
              <a:rPr lang="ko-KR" altLang="en-US" dirty="0" err="1">
                <a:solidFill>
                  <a:schemeClr val="accent5"/>
                </a:solidFill>
                <a:cs typeface="lato"/>
              </a:rPr>
              <a:t>sudo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./misc/install-deps.sh</a:t>
            </a:r>
          </a:p>
          <a:p>
            <a:pPr marL="575945" lvl="1">
              <a:buFont typeface="Arial"/>
            </a:pPr>
            <a:r>
              <a:rPr lang="ko-KR" altLang="en-US" dirty="0">
                <a:solidFill>
                  <a:schemeClr val="accent5"/>
                </a:solidFill>
                <a:cs typeface="lato"/>
              </a:rPr>
              <a:t>./</a:t>
            </a:r>
            <a:r>
              <a:rPr lang="ko-KR" altLang="en-US" dirty="0" err="1">
                <a:solidFill>
                  <a:schemeClr val="accent5"/>
                </a:solidFill>
                <a:cs typeface="lato"/>
              </a:rPr>
              <a:t>configure</a:t>
            </a:r>
          </a:p>
          <a:p>
            <a:pPr>
              <a:buFont typeface="Wingdings,Sans-Serif" panose="020B0604020202020204" pitchFamily="34" charset="0"/>
              <a:buChar char="§"/>
            </a:pPr>
            <a:r>
              <a:rPr lang="ko-KR" dirty="0" err="1">
                <a:ea typeface="+mn-lt"/>
                <a:cs typeface="+mn-lt"/>
              </a:rPr>
              <a:t>Make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Wingdings,Sans-Serif" panose="020B0604020202020204" pitchFamily="34" charset="0"/>
              <a:buChar char="§"/>
            </a:pP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make</a:t>
            </a:r>
            <a:endParaRPr lang="ko-KR">
              <a:solidFill>
                <a:schemeClr val="accent5"/>
              </a:solidFill>
              <a:ea typeface="+mn-lt"/>
              <a:cs typeface="+mn-lt"/>
            </a:endParaRPr>
          </a:p>
          <a:p>
            <a:pPr marL="575945" lvl="1">
              <a:buFont typeface="Wingdings,Sans-Serif" panose="020B0604020202020204" pitchFamily="34" charset="0"/>
              <a:buChar char="§"/>
            </a:pP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make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install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endParaRPr lang="ko-KR">
              <a:solidFill>
                <a:schemeClr val="accent5"/>
              </a:solidFill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6298FFF-7424-45EE-B0D4-948CF6FE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14" y="3778922"/>
            <a:ext cx="5829781" cy="229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2BA35-A8C7-4D43-B695-522D240C1692}"/>
              </a:ext>
            </a:extLst>
          </p:cNvPr>
          <p:cNvSpPr txBox="1"/>
          <p:nvPr/>
        </p:nvSpPr>
        <p:spPr>
          <a:xfrm>
            <a:off x="5791801" y="6020248"/>
            <a:ext cx="5461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ea typeface="+mn-lt"/>
                <a:cs typeface="+mn-lt"/>
              </a:rPr>
              <a:t>https://uftrace.github.io/slide/#6</a:t>
            </a:r>
            <a:endParaRPr lang="ko-KR" dirty="0">
              <a:solidFill>
                <a:schemeClr val="accent5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3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Fio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ko-KR" altLang="en-US" dirty="0" err="1">
                <a:latin typeface="+mn-ea"/>
                <a:ea typeface="+mn-ea"/>
                <a:cs typeface="lato"/>
              </a:rPr>
              <a:t>트레이싱</a:t>
            </a:r>
            <a:r>
              <a:rPr lang="ko-KR" altLang="en-US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uftrace를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사용하여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Fio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function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call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트레이싱 결과를 파일로 저장 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jobfile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작성 </a:t>
            </a:r>
          </a:p>
          <a:p>
            <a:pPr>
              <a:buFont typeface="Wingdings"/>
              <a:buChar char="§"/>
            </a:pP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uftrace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record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--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force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-</a:t>
            </a:r>
            <a:r>
              <a:rPr lang="ko-KR" err="1">
                <a:solidFill>
                  <a:schemeClr val="accent5"/>
                </a:solidFill>
                <a:ea typeface="+mn-lt"/>
                <a:cs typeface="+mn-lt"/>
              </a:rPr>
              <a:t>a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-k -K 10 </a:t>
            </a:r>
            <a:r>
              <a:rPr lang="en-US" altLang="ko-KR" err="1">
                <a:solidFill>
                  <a:schemeClr val="accent5"/>
                </a:solidFill>
                <a:ea typeface="+mn-lt"/>
                <a:cs typeface="+mn-lt"/>
              </a:rPr>
              <a:t>fio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accent5"/>
                </a:solidFill>
                <a:ea typeface="+mn-lt"/>
                <a:cs typeface="+mn-lt"/>
              </a:rPr>
              <a:t>test.fio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endParaRPr lang="en-US" altLang="ko-KR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ko-KR" altLang="en-US">
                <a:solidFill>
                  <a:schemeClr val="accent5"/>
                </a:solidFill>
                <a:cs typeface="lato"/>
              </a:rPr>
              <a:t>record</a:t>
            </a:r>
            <a:r>
              <a:rPr lang="ko-KR" altLang="en-US">
                <a:cs typeface="lato"/>
              </a:rPr>
              <a:t>: </a:t>
            </a:r>
            <a:r>
              <a:rPr lang="ko-KR" altLang="en-US" err="1">
                <a:cs typeface="lato"/>
              </a:rPr>
              <a:t>트레이싱</a:t>
            </a:r>
            <a:r>
              <a:rPr lang="ko-KR" altLang="en-US">
                <a:cs typeface="lato"/>
              </a:rPr>
              <a:t> 대상 프로그램 실행 &amp; </a:t>
            </a:r>
            <a:r>
              <a:rPr lang="ko-KR" altLang="en-US" err="1">
                <a:cs typeface="lato"/>
              </a:rPr>
              <a:t>트레이스</a:t>
            </a:r>
            <a:r>
              <a:rPr lang="ko-KR" altLang="en-US" dirty="0">
                <a:cs typeface="lato"/>
              </a:rPr>
              <a:t> 데이터 저장 </a:t>
            </a:r>
          </a:p>
          <a:p>
            <a:pPr marL="575945" lvl="1"/>
            <a:r>
              <a:rPr lang="ko-KR" altLang="en-US">
                <a:solidFill>
                  <a:schemeClr val="accent5"/>
                </a:solidFill>
                <a:cs typeface="lato"/>
              </a:rPr>
              <a:t>--force</a:t>
            </a:r>
            <a:r>
              <a:rPr lang="ko-KR" altLang="en-US">
                <a:cs typeface="lato"/>
              </a:rPr>
              <a:t>: -pg 옵션으로 컴파일 하지 않은 프로그램 트레이싱 </a:t>
            </a:r>
          </a:p>
          <a:p>
            <a:pPr marL="575945" lvl="1"/>
            <a:r>
              <a:rPr lang="ko-KR" altLang="en-US">
                <a:solidFill>
                  <a:schemeClr val="accent5"/>
                </a:solidFill>
                <a:cs typeface="lato"/>
              </a:rPr>
              <a:t>-a</a:t>
            </a:r>
            <a:r>
              <a:rPr lang="ko-KR" altLang="en-US">
                <a:cs typeface="lato"/>
              </a:rPr>
              <a:t>: 표준 라이브러리에 포함된 function call 자동 기록 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solidFill>
                  <a:schemeClr val="accent5"/>
                </a:solidFill>
                <a:cs typeface="lato"/>
              </a:rPr>
              <a:t>-k</a:t>
            </a:r>
            <a:r>
              <a:rPr lang="ko-KR" altLang="en-US">
                <a:cs typeface="lato"/>
              </a:rPr>
              <a:t>: Fio에서 call하는 kernel 내부 function 트레이싱 </a:t>
            </a:r>
          </a:p>
          <a:p>
            <a:pPr marL="575945" lvl="1"/>
            <a:r>
              <a:rPr lang="ko-KR" altLang="en-US">
                <a:solidFill>
                  <a:schemeClr val="accent5"/>
                </a:solidFill>
                <a:cs typeface="lato"/>
              </a:rPr>
              <a:t>-K 10</a:t>
            </a:r>
            <a:r>
              <a:rPr lang="ko-KR" altLang="en-US">
                <a:cs typeface="lato"/>
              </a:rPr>
              <a:t>: kernel function tracing depth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5DB177-BB09-46FA-A601-3A9C63405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3" t="1408" r="20282" b="939"/>
          <a:stretch/>
        </p:blipFill>
        <p:spPr>
          <a:xfrm>
            <a:off x="9365995" y="4350300"/>
            <a:ext cx="2413392" cy="1755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4C464-E3EC-48CC-9949-FFC5438D05B0}"/>
              </a:ext>
            </a:extLst>
          </p:cNvPr>
          <p:cNvSpPr txBox="1"/>
          <p:nvPr/>
        </p:nvSpPr>
        <p:spPr>
          <a:xfrm>
            <a:off x="883106" y="5272161"/>
            <a:ext cx="74591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solidFill>
                  <a:srgbClr val="C00000"/>
                </a:solidFill>
                <a:cs typeface="lato"/>
              </a:rPr>
              <a:t>gcc</a:t>
            </a:r>
            <a:r>
              <a:rPr lang="ko-KR" altLang="en-US" sz="1400" dirty="0">
                <a:solidFill>
                  <a:srgbClr val="C00000"/>
                </a:solidFill>
                <a:cs typeface="lato"/>
              </a:rPr>
              <a:t> –</a:t>
            </a:r>
            <a:r>
              <a:rPr lang="ko-KR" altLang="en-US" sz="1400" dirty="0" err="1">
                <a:solidFill>
                  <a:srgbClr val="C00000"/>
                </a:solidFill>
                <a:cs typeface="lato"/>
              </a:rPr>
              <a:t>pg</a:t>
            </a:r>
            <a:r>
              <a:rPr lang="ko-KR" altLang="en-US" sz="1400" dirty="0">
                <a:solidFill>
                  <a:srgbClr val="C00000"/>
                </a:solidFill>
                <a:cs typeface="lato"/>
              </a:rPr>
              <a:t>: 컴파일 시 분석프로그램에 적합한 추가코드 생성 </a:t>
            </a:r>
          </a:p>
        </p:txBody>
      </p:sp>
    </p:spTree>
    <p:extLst>
      <p:ext uri="{BB962C8B-B14F-4D97-AF65-F5344CB8AC3E}">
        <p14:creationId xmlns:p14="http://schemas.microsoft.com/office/powerpoint/2010/main" val="39451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Fio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ko-KR" altLang="en-US" dirty="0" err="1">
                <a:latin typeface="+mn-ea"/>
                <a:ea typeface="+mn-ea"/>
                <a:cs typeface="lato"/>
              </a:rPr>
              <a:t>트레이싱</a:t>
            </a:r>
            <a:r>
              <a:rPr lang="ko-KR" altLang="en-US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cs typeface="lato"/>
              </a:rPr>
              <a:t>Fio 실행위치에 uftrace 디렉터리 생성</a:t>
            </a:r>
            <a:endParaRPr lang="ko-KR" altLang="en-US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>
                <a:solidFill>
                  <a:schemeClr val="accent5"/>
                </a:solidFill>
                <a:cs typeface="lato"/>
              </a:rPr>
              <a:t>uftrace tui</a:t>
            </a:r>
            <a:endParaRPr lang="ko-KR" altLang="en-US" dirty="0">
              <a:solidFill>
                <a:schemeClr val="accent5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>
                <a:cs typeface="lato"/>
              </a:rPr>
              <a:t>결과('q'=종료)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4472C4"/>
              </a:solidFill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6EB9246-14BC-473D-84BD-44C13538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93" b="-543"/>
          <a:stretch/>
        </p:blipFill>
        <p:spPr>
          <a:xfrm>
            <a:off x="8181586" y="2685288"/>
            <a:ext cx="3735505" cy="17898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C01A46-092C-4103-A30C-637695B00C9C}"/>
              </a:ext>
            </a:extLst>
          </p:cNvPr>
          <p:cNvSpPr/>
          <p:nvPr/>
        </p:nvSpPr>
        <p:spPr>
          <a:xfrm>
            <a:off x="9554900" y="2682432"/>
            <a:ext cx="916329" cy="617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1F88C4-73D5-4326-89BE-BA45A3B9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6" y="2949135"/>
            <a:ext cx="5646515" cy="34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6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  <a:cs typeface="lato"/>
              </a:rPr>
              <a:t>Tensorflow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ko-KR" altLang="en-US" dirty="0" err="1">
                <a:latin typeface="+mn-ea"/>
                <a:ea typeface="+mn-ea"/>
                <a:cs typeface="lato"/>
              </a:rPr>
              <a:t>트레이싱</a:t>
            </a:r>
            <a:r>
              <a:rPr lang="ko-KR" altLang="en-US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흉부 엑스레이 이미지 분류 모델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트레이싱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 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cs typeface="lato"/>
              </a:rPr>
              <a:t>python으로</a:t>
            </a:r>
            <a:r>
              <a:rPr lang="ko-KR" altLang="en-US" dirty="0">
                <a:cs typeface="lato"/>
              </a:rPr>
              <a:t> 작성된 소스파일 실행</a:t>
            </a:r>
          </a:p>
          <a:p>
            <a:pPr marL="575945" lvl="1"/>
            <a:r>
              <a:rPr lang="ko-KR" altLang="en-US" dirty="0" err="1">
                <a:solidFill>
                  <a:schemeClr val="accent5"/>
                </a:solidFill>
                <a:cs typeface="lato"/>
              </a:rPr>
              <a:t>uftrace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––</a:t>
            </a:r>
            <a:r>
              <a:rPr lang="ko-KR" altLang="en-US" dirty="0" err="1">
                <a:solidFill>
                  <a:schemeClr val="accent5"/>
                </a:solidFill>
                <a:cs typeface="lato"/>
              </a:rPr>
              <a:t>force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  <a:cs typeface="lato"/>
              </a:rPr>
              <a:t>python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classification.py</a:t>
            </a:r>
            <a:endParaRPr lang="ko-KR">
              <a:solidFill>
                <a:schemeClr val="accent5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4472C4"/>
              </a:solidFill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2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Segmentation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fault</a:t>
            </a:r>
          </a:p>
          <a:p>
            <a:pPr marL="575945" lvl="1"/>
            <a:r>
              <a:rPr lang="ko-KR" altLang="en-US">
                <a:solidFill>
                  <a:srgbClr val="3B3B3B"/>
                </a:solidFill>
                <a:cs typeface="lato"/>
              </a:rPr>
              <a:t>내부 function </a:t>
            </a:r>
            <a:r>
              <a:rPr lang="ko-KR" altLang="en-US" err="1">
                <a:solidFill>
                  <a:srgbClr val="3B3B3B"/>
                </a:solidFill>
                <a:cs typeface="lato"/>
              </a:rPr>
              <a:t>call</a:t>
            </a:r>
            <a:r>
              <a:rPr lang="ko-KR" altLang="en-US">
                <a:solidFill>
                  <a:srgbClr val="3B3B3B"/>
                </a:solidFill>
                <a:cs typeface="lato"/>
              </a:rPr>
              <a:t> 오버헤드로​인한 메모리 </a:t>
            </a:r>
            <a:r>
              <a:rPr lang="ko-KR" altLang="en-US" err="1">
                <a:solidFill>
                  <a:srgbClr val="3B3B3B"/>
                </a:solidFill>
                <a:cs typeface="lato"/>
              </a:rPr>
              <a:t>오버플로우로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추측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Function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call</a:t>
            </a:r>
            <a:r>
              <a:rPr lang="ko-KR" altLang="en-US">
                <a:solidFill>
                  <a:srgbClr val="3B3B3B"/>
                </a:solidFill>
                <a:cs typeface="lato"/>
              </a:rPr>
              <a:t> 필터링 필요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4472C4"/>
              </a:solidFill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FD0BC0B-9BDE-409A-B121-2361F8FF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59" y="2186618"/>
            <a:ext cx="5202820" cy="4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2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와이드스크린</PresentationFormat>
  <Paragraphs>68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uftrace</vt:lpstr>
      <vt:lpstr>Install </vt:lpstr>
      <vt:lpstr>Install </vt:lpstr>
      <vt:lpstr>Fio 트레이싱 </vt:lpstr>
      <vt:lpstr>Fio 트레이싱 </vt:lpstr>
      <vt:lpstr>Tensorflow 트레이싱 </vt:lpstr>
      <vt:lpstr>결과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4265</cp:revision>
  <dcterms:created xsi:type="dcterms:W3CDTF">2020-03-06T02:35:36Z</dcterms:created>
  <dcterms:modified xsi:type="dcterms:W3CDTF">2021-04-15T02:14:17Z</dcterms:modified>
</cp:coreProperties>
</file>