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23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>
        <p:scale>
          <a:sx n="400" d="100"/>
          <a:sy n="400" d="100"/>
        </p:scale>
        <p:origin x="-8658" y="-7278"/>
      </p:cViewPr>
      <p:guideLst>
        <p:guide pos="5223"/>
        <p:guide orient="horz" pos="1684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9910A0B-2F41-46B2-BE8C-362A7228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A243A91-4121-429B-81CC-2F7874C2EB45}"/>
              </a:ext>
            </a:extLst>
          </p:cNvPr>
          <p:cNvSpPr/>
          <p:nvPr/>
        </p:nvSpPr>
        <p:spPr>
          <a:xfrm>
            <a:off x="205740" y="1830315"/>
            <a:ext cx="2805315" cy="3485466"/>
          </a:xfrm>
          <a:prstGeom prst="roundRect">
            <a:avLst>
              <a:gd name="adj" fmla="val 46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8887D9-867C-4B73-A748-C683F4310A81}"/>
              </a:ext>
            </a:extLst>
          </p:cNvPr>
          <p:cNvSpPr/>
          <p:nvPr/>
        </p:nvSpPr>
        <p:spPr>
          <a:xfrm>
            <a:off x="467706" y="4898435"/>
            <a:ext cx="228138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Preprocessing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F89C51F-E316-4FF0-A00E-B97009CC5680}"/>
              </a:ext>
            </a:extLst>
          </p:cNvPr>
          <p:cNvCxnSpPr>
            <a:cxnSpLocks/>
          </p:cNvCxnSpPr>
          <p:nvPr/>
        </p:nvCxnSpPr>
        <p:spPr>
          <a:xfrm flipH="1" flipV="1">
            <a:off x="911601" y="3411635"/>
            <a:ext cx="2" cy="34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5269E3-C953-4E54-9D94-6AD79D2F5CE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603122" y="3405918"/>
            <a:ext cx="0" cy="331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E1E0DDA-88CA-4959-ABFC-16A1D6455191}"/>
              </a:ext>
            </a:extLst>
          </p:cNvPr>
          <p:cNvCxnSpPr>
            <a:cxnSpLocks/>
          </p:cNvCxnSpPr>
          <p:nvPr/>
        </p:nvCxnSpPr>
        <p:spPr>
          <a:xfrm flipH="1" flipV="1">
            <a:off x="2317356" y="3407203"/>
            <a:ext cx="3" cy="32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8BAC352-7D29-4356-9B06-00D60D43F4F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1608397" y="5199481"/>
            <a:ext cx="0" cy="286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BE7E72E-536D-4B01-BF8C-4BFC11B1E23B}"/>
              </a:ext>
            </a:extLst>
          </p:cNvPr>
          <p:cNvSpPr txBox="1"/>
          <p:nvPr/>
        </p:nvSpPr>
        <p:spPr>
          <a:xfrm>
            <a:off x="1005052" y="5461145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/>
              <a:t>Training data</a:t>
            </a:r>
            <a:endParaRPr lang="ko-KR" altLang="en-US" sz="1600" b="1" i="1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1C68935-3214-4A17-9283-634CE9A129DC}"/>
              </a:ext>
            </a:extLst>
          </p:cNvPr>
          <p:cNvSpPr/>
          <p:nvPr/>
        </p:nvSpPr>
        <p:spPr>
          <a:xfrm>
            <a:off x="803601" y="3195635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E6D4A3F-BA09-45CA-99F9-0AF0576A3E62}"/>
              </a:ext>
            </a:extLst>
          </p:cNvPr>
          <p:cNvSpPr/>
          <p:nvPr/>
        </p:nvSpPr>
        <p:spPr>
          <a:xfrm>
            <a:off x="607493" y="2832480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701FC45-C8C7-4488-8CA8-BBCCC184DF47}"/>
              </a:ext>
            </a:extLst>
          </p:cNvPr>
          <p:cNvSpPr/>
          <p:nvPr/>
        </p:nvSpPr>
        <p:spPr>
          <a:xfrm>
            <a:off x="1495122" y="3195635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C7C5EE-FEB4-4EC6-B781-C57521F1382B}"/>
              </a:ext>
            </a:extLst>
          </p:cNvPr>
          <p:cNvSpPr/>
          <p:nvPr/>
        </p:nvSpPr>
        <p:spPr>
          <a:xfrm>
            <a:off x="2211535" y="3195635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47B29C-36DE-4A8F-8BBE-8ABA7172B0F9}"/>
              </a:ext>
            </a:extLst>
          </p:cNvPr>
          <p:cNvSpPr/>
          <p:nvPr/>
        </p:nvSpPr>
        <p:spPr>
          <a:xfrm>
            <a:off x="1505672" y="3058006"/>
            <a:ext cx="914400" cy="36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A46B1C7-AC37-4F01-A3DE-06E089B55A83}"/>
              </a:ext>
            </a:extLst>
          </p:cNvPr>
          <p:cNvSpPr/>
          <p:nvPr/>
        </p:nvSpPr>
        <p:spPr>
          <a:xfrm>
            <a:off x="1185992" y="2832480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788822A-242D-48AD-B36C-B15AB82FD497}"/>
              </a:ext>
            </a:extLst>
          </p:cNvPr>
          <p:cNvSpPr/>
          <p:nvPr/>
        </p:nvSpPr>
        <p:spPr>
          <a:xfrm>
            <a:off x="1802622" y="2832480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137E888-7311-4E2A-A906-C1BC9652522E}"/>
              </a:ext>
            </a:extLst>
          </p:cNvPr>
          <p:cNvSpPr/>
          <p:nvPr/>
        </p:nvSpPr>
        <p:spPr>
          <a:xfrm>
            <a:off x="2352542" y="2832480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03CA3E7-7899-40F6-8FB8-51A2D713AAF6}"/>
              </a:ext>
            </a:extLst>
          </p:cNvPr>
          <p:cNvSpPr/>
          <p:nvPr/>
        </p:nvSpPr>
        <p:spPr>
          <a:xfrm>
            <a:off x="606372" y="2474088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15E9DA0-243E-430E-A1EA-582A2A1B7F5B}"/>
              </a:ext>
            </a:extLst>
          </p:cNvPr>
          <p:cNvSpPr/>
          <p:nvPr/>
        </p:nvSpPr>
        <p:spPr>
          <a:xfrm>
            <a:off x="1184871" y="2474088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A43C8A8-B7F4-4E7B-90F9-12E1EE4EDD00}"/>
              </a:ext>
            </a:extLst>
          </p:cNvPr>
          <p:cNvSpPr/>
          <p:nvPr/>
        </p:nvSpPr>
        <p:spPr>
          <a:xfrm>
            <a:off x="1801501" y="2474088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AE67C6B-E8FB-4C16-B109-1CCFA1F3F138}"/>
              </a:ext>
            </a:extLst>
          </p:cNvPr>
          <p:cNvSpPr/>
          <p:nvPr/>
        </p:nvSpPr>
        <p:spPr>
          <a:xfrm>
            <a:off x="2351421" y="2474088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417B585-5C4D-4652-930D-142989D44CD6}"/>
              </a:ext>
            </a:extLst>
          </p:cNvPr>
          <p:cNvSpPr/>
          <p:nvPr/>
        </p:nvSpPr>
        <p:spPr>
          <a:xfrm>
            <a:off x="803601" y="2135944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00E0AD9-8FE3-47CA-89B5-A33B756C60B9}"/>
              </a:ext>
            </a:extLst>
          </p:cNvPr>
          <p:cNvSpPr/>
          <p:nvPr/>
        </p:nvSpPr>
        <p:spPr>
          <a:xfrm>
            <a:off x="1495122" y="2135944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907AC14-94C8-45C8-826B-DE5D8BCAB6F3}"/>
              </a:ext>
            </a:extLst>
          </p:cNvPr>
          <p:cNvSpPr/>
          <p:nvPr/>
        </p:nvSpPr>
        <p:spPr>
          <a:xfrm>
            <a:off x="2211535" y="2135944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E4911AA-0C68-42D3-A32D-379B15817DAD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715493" y="3048480"/>
            <a:ext cx="196108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2006F00-4BED-4184-BE66-D4FB8E1983D6}"/>
              </a:ext>
            </a:extLst>
          </p:cNvPr>
          <p:cNvCxnSpPr>
            <a:cxnSpLocks/>
            <a:stCxn id="67" idx="0"/>
            <a:endCxn id="76" idx="4"/>
          </p:cNvCxnSpPr>
          <p:nvPr/>
        </p:nvCxnSpPr>
        <p:spPr>
          <a:xfrm flipV="1">
            <a:off x="911601" y="3048480"/>
            <a:ext cx="382391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EDD922A-1883-449D-82CA-A1757E5F9916}"/>
              </a:ext>
            </a:extLst>
          </p:cNvPr>
          <p:cNvCxnSpPr>
            <a:cxnSpLocks/>
            <a:stCxn id="67" idx="0"/>
            <a:endCxn id="77" idx="4"/>
          </p:cNvCxnSpPr>
          <p:nvPr/>
        </p:nvCxnSpPr>
        <p:spPr>
          <a:xfrm flipV="1">
            <a:off x="911601" y="3048480"/>
            <a:ext cx="999021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345D3C0-DD15-4565-AEB2-F7301322B22C}"/>
              </a:ext>
            </a:extLst>
          </p:cNvPr>
          <p:cNvCxnSpPr>
            <a:cxnSpLocks/>
            <a:stCxn id="67" idx="0"/>
            <a:endCxn id="78" idx="4"/>
          </p:cNvCxnSpPr>
          <p:nvPr/>
        </p:nvCxnSpPr>
        <p:spPr>
          <a:xfrm flipV="1">
            <a:off x="911601" y="3048480"/>
            <a:ext cx="1548941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3AD372D-D53D-43AB-847F-F7D93C96B499}"/>
              </a:ext>
            </a:extLst>
          </p:cNvPr>
          <p:cNvCxnSpPr>
            <a:cxnSpLocks/>
            <a:stCxn id="72" idx="0"/>
            <a:endCxn id="68" idx="4"/>
          </p:cNvCxnSpPr>
          <p:nvPr/>
        </p:nvCxnSpPr>
        <p:spPr>
          <a:xfrm flipH="1" flipV="1">
            <a:off x="715493" y="3048480"/>
            <a:ext cx="887629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562718A-6511-4189-B8CD-9B7106883026}"/>
              </a:ext>
            </a:extLst>
          </p:cNvPr>
          <p:cNvCxnSpPr>
            <a:cxnSpLocks/>
            <a:stCxn id="72" idx="0"/>
            <a:endCxn id="76" idx="4"/>
          </p:cNvCxnSpPr>
          <p:nvPr/>
        </p:nvCxnSpPr>
        <p:spPr>
          <a:xfrm flipH="1" flipV="1">
            <a:off x="1293992" y="3048480"/>
            <a:ext cx="309130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BC54D55-C2A2-4587-903F-BAC7BF6C7637}"/>
              </a:ext>
            </a:extLst>
          </p:cNvPr>
          <p:cNvCxnSpPr>
            <a:cxnSpLocks/>
            <a:stCxn id="77" idx="4"/>
            <a:endCxn id="72" idx="0"/>
          </p:cNvCxnSpPr>
          <p:nvPr/>
        </p:nvCxnSpPr>
        <p:spPr>
          <a:xfrm flipH="1">
            <a:off x="1603122" y="3048480"/>
            <a:ext cx="307500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764BF7F-E980-40E2-B2B0-E8820F76F110}"/>
              </a:ext>
            </a:extLst>
          </p:cNvPr>
          <p:cNvCxnSpPr>
            <a:cxnSpLocks/>
            <a:stCxn id="78" idx="4"/>
            <a:endCxn id="72" idx="0"/>
          </p:cNvCxnSpPr>
          <p:nvPr/>
        </p:nvCxnSpPr>
        <p:spPr>
          <a:xfrm flipH="1">
            <a:off x="1603122" y="3048480"/>
            <a:ext cx="857420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BD842C8-DBED-42BB-9360-0BEBCD651F19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715493" y="3048480"/>
            <a:ext cx="1604042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5B1A79A-748F-4CED-B728-6D75F2ECF58A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>
            <a:off x="1293992" y="3048480"/>
            <a:ext cx="1025543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25415DF-A095-4E63-AFA9-4BF750B053C6}"/>
              </a:ext>
            </a:extLst>
          </p:cNvPr>
          <p:cNvCxnSpPr>
            <a:cxnSpLocks/>
            <a:stCxn id="77" idx="4"/>
            <a:endCxn id="73" idx="0"/>
          </p:cNvCxnSpPr>
          <p:nvPr/>
        </p:nvCxnSpPr>
        <p:spPr>
          <a:xfrm>
            <a:off x="1910622" y="3048480"/>
            <a:ext cx="408913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6763B1A-C8DE-41CF-8799-8A4B56A6FB97}"/>
              </a:ext>
            </a:extLst>
          </p:cNvPr>
          <p:cNvCxnSpPr>
            <a:cxnSpLocks/>
            <a:stCxn id="78" idx="4"/>
            <a:endCxn id="73" idx="0"/>
          </p:cNvCxnSpPr>
          <p:nvPr/>
        </p:nvCxnSpPr>
        <p:spPr>
          <a:xfrm flipH="1">
            <a:off x="2319535" y="3048480"/>
            <a:ext cx="141007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CAB61C0-DA2E-4594-9B2A-9CCA37BD5485}"/>
              </a:ext>
            </a:extLst>
          </p:cNvPr>
          <p:cNvCxnSpPr>
            <a:cxnSpLocks/>
            <a:stCxn id="68" idx="0"/>
            <a:endCxn id="93" idx="4"/>
          </p:cNvCxnSpPr>
          <p:nvPr/>
        </p:nvCxnSpPr>
        <p:spPr>
          <a:xfrm flipV="1">
            <a:off x="715493" y="2690088"/>
            <a:ext cx="577378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B64987A-9CB4-4E67-A287-FB46F9CDA13C}"/>
              </a:ext>
            </a:extLst>
          </p:cNvPr>
          <p:cNvCxnSpPr>
            <a:cxnSpLocks/>
            <a:stCxn id="68" idx="0"/>
            <a:endCxn id="94" idx="4"/>
          </p:cNvCxnSpPr>
          <p:nvPr/>
        </p:nvCxnSpPr>
        <p:spPr>
          <a:xfrm flipV="1">
            <a:off x="715493" y="2690088"/>
            <a:ext cx="1194008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E6EF0E48-1A17-48AD-9D6D-8EC47ED67A48}"/>
              </a:ext>
            </a:extLst>
          </p:cNvPr>
          <p:cNvCxnSpPr>
            <a:cxnSpLocks/>
            <a:stCxn id="68" idx="0"/>
            <a:endCxn id="95" idx="4"/>
          </p:cNvCxnSpPr>
          <p:nvPr/>
        </p:nvCxnSpPr>
        <p:spPr>
          <a:xfrm flipV="1">
            <a:off x="715493" y="2690088"/>
            <a:ext cx="1743928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A327752-E52A-46B0-BCBA-E10F07B0A41A}"/>
              </a:ext>
            </a:extLst>
          </p:cNvPr>
          <p:cNvCxnSpPr>
            <a:cxnSpLocks/>
            <a:stCxn id="68" idx="0"/>
            <a:endCxn id="92" idx="4"/>
          </p:cNvCxnSpPr>
          <p:nvPr/>
        </p:nvCxnSpPr>
        <p:spPr>
          <a:xfrm flipH="1" flipV="1">
            <a:off x="714372" y="2690088"/>
            <a:ext cx="1121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A096DFA-8D3E-409D-82AD-5D6B7CC781E9}"/>
              </a:ext>
            </a:extLst>
          </p:cNvPr>
          <p:cNvCxnSpPr>
            <a:cxnSpLocks/>
            <a:stCxn id="76" idx="0"/>
            <a:endCxn id="93" idx="4"/>
          </p:cNvCxnSpPr>
          <p:nvPr/>
        </p:nvCxnSpPr>
        <p:spPr>
          <a:xfrm flipH="1" flipV="1">
            <a:off x="1292871" y="2690088"/>
            <a:ext cx="1121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9AAADCA3-12B7-405B-9BC5-419DCAC2030C}"/>
              </a:ext>
            </a:extLst>
          </p:cNvPr>
          <p:cNvCxnSpPr>
            <a:cxnSpLocks/>
            <a:stCxn id="76" idx="0"/>
            <a:endCxn id="94" idx="4"/>
          </p:cNvCxnSpPr>
          <p:nvPr/>
        </p:nvCxnSpPr>
        <p:spPr>
          <a:xfrm flipV="1">
            <a:off x="1293992" y="2690088"/>
            <a:ext cx="615509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BD29C69-5F83-4A5B-8CD3-0D6BFD0D0BB0}"/>
              </a:ext>
            </a:extLst>
          </p:cNvPr>
          <p:cNvCxnSpPr>
            <a:cxnSpLocks/>
            <a:stCxn id="76" idx="0"/>
            <a:endCxn id="95" idx="4"/>
          </p:cNvCxnSpPr>
          <p:nvPr/>
        </p:nvCxnSpPr>
        <p:spPr>
          <a:xfrm flipV="1">
            <a:off x="1293992" y="2690088"/>
            <a:ext cx="1165429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0D6DA63-A21E-47FA-96E6-C25B462537B7}"/>
              </a:ext>
            </a:extLst>
          </p:cNvPr>
          <p:cNvCxnSpPr>
            <a:cxnSpLocks/>
            <a:stCxn id="77" idx="0"/>
            <a:endCxn id="92" idx="4"/>
          </p:cNvCxnSpPr>
          <p:nvPr/>
        </p:nvCxnSpPr>
        <p:spPr>
          <a:xfrm flipH="1" flipV="1">
            <a:off x="714372" y="2690088"/>
            <a:ext cx="1196250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1D56A70-3E3B-487A-B504-4E46675045B0}"/>
              </a:ext>
            </a:extLst>
          </p:cNvPr>
          <p:cNvCxnSpPr>
            <a:cxnSpLocks/>
            <a:stCxn id="76" idx="0"/>
            <a:endCxn id="92" idx="4"/>
          </p:cNvCxnSpPr>
          <p:nvPr/>
        </p:nvCxnSpPr>
        <p:spPr>
          <a:xfrm flipH="1" flipV="1">
            <a:off x="714372" y="2690088"/>
            <a:ext cx="579620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3AD3135-CE9C-48C6-9FDB-79A8A644CF93}"/>
              </a:ext>
            </a:extLst>
          </p:cNvPr>
          <p:cNvCxnSpPr>
            <a:cxnSpLocks/>
            <a:stCxn id="77" idx="0"/>
            <a:endCxn id="94" idx="4"/>
          </p:cNvCxnSpPr>
          <p:nvPr/>
        </p:nvCxnSpPr>
        <p:spPr>
          <a:xfrm flipH="1" flipV="1">
            <a:off x="1909501" y="2690088"/>
            <a:ext cx="1121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6F863E81-B731-415C-933B-73815C8C5A5F}"/>
              </a:ext>
            </a:extLst>
          </p:cNvPr>
          <p:cNvCxnSpPr>
            <a:cxnSpLocks/>
            <a:stCxn id="78" idx="0"/>
            <a:endCxn id="95" idx="4"/>
          </p:cNvCxnSpPr>
          <p:nvPr/>
        </p:nvCxnSpPr>
        <p:spPr>
          <a:xfrm flipH="1" flipV="1">
            <a:off x="2459421" y="2690088"/>
            <a:ext cx="1121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CF4433CE-AF2F-4CF1-844D-E0CEAC914C15}"/>
              </a:ext>
            </a:extLst>
          </p:cNvPr>
          <p:cNvCxnSpPr>
            <a:cxnSpLocks/>
            <a:stCxn id="77" idx="0"/>
            <a:endCxn id="95" idx="4"/>
          </p:cNvCxnSpPr>
          <p:nvPr/>
        </p:nvCxnSpPr>
        <p:spPr>
          <a:xfrm flipV="1">
            <a:off x="1910622" y="2690088"/>
            <a:ext cx="548799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CD6C5B3-B1ED-4D6E-843B-43568EF16C53}"/>
              </a:ext>
            </a:extLst>
          </p:cNvPr>
          <p:cNvCxnSpPr>
            <a:cxnSpLocks/>
            <a:stCxn id="78" idx="0"/>
            <a:endCxn id="94" idx="4"/>
          </p:cNvCxnSpPr>
          <p:nvPr/>
        </p:nvCxnSpPr>
        <p:spPr>
          <a:xfrm flipH="1" flipV="1">
            <a:off x="1909501" y="2690088"/>
            <a:ext cx="551041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ABF78C8-6D33-4067-A995-7324CBFFAF5F}"/>
              </a:ext>
            </a:extLst>
          </p:cNvPr>
          <p:cNvCxnSpPr>
            <a:cxnSpLocks/>
            <a:stCxn id="78" idx="0"/>
            <a:endCxn id="93" idx="4"/>
          </p:cNvCxnSpPr>
          <p:nvPr/>
        </p:nvCxnSpPr>
        <p:spPr>
          <a:xfrm flipH="1" flipV="1">
            <a:off x="1292871" y="2690088"/>
            <a:ext cx="1167671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40FB2A53-E76E-4A16-95F0-76FAC1C1E58A}"/>
              </a:ext>
            </a:extLst>
          </p:cNvPr>
          <p:cNvCxnSpPr>
            <a:cxnSpLocks/>
            <a:stCxn id="78" idx="0"/>
            <a:endCxn id="92" idx="4"/>
          </p:cNvCxnSpPr>
          <p:nvPr/>
        </p:nvCxnSpPr>
        <p:spPr>
          <a:xfrm flipH="1" flipV="1">
            <a:off x="714372" y="2690088"/>
            <a:ext cx="1746170" cy="14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40DEE72D-C927-411E-914A-B8E955B40DED}"/>
              </a:ext>
            </a:extLst>
          </p:cNvPr>
          <p:cNvCxnSpPr>
            <a:cxnSpLocks/>
            <a:stCxn id="103" idx="4"/>
            <a:endCxn id="92" idx="0"/>
          </p:cNvCxnSpPr>
          <p:nvPr/>
        </p:nvCxnSpPr>
        <p:spPr>
          <a:xfrm flipH="1">
            <a:off x="714372" y="2351944"/>
            <a:ext cx="197229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937E7A3-0079-4BE3-8319-B86BA466CD1C}"/>
              </a:ext>
            </a:extLst>
          </p:cNvPr>
          <p:cNvCxnSpPr>
            <a:cxnSpLocks/>
            <a:stCxn id="104" idx="4"/>
            <a:endCxn id="92" idx="0"/>
          </p:cNvCxnSpPr>
          <p:nvPr/>
        </p:nvCxnSpPr>
        <p:spPr>
          <a:xfrm flipH="1">
            <a:off x="714372" y="2351944"/>
            <a:ext cx="888750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39DD12D-7156-4F0A-BE43-A397DBFC9EA3}"/>
              </a:ext>
            </a:extLst>
          </p:cNvPr>
          <p:cNvCxnSpPr>
            <a:cxnSpLocks/>
            <a:stCxn id="105" idx="4"/>
            <a:endCxn id="92" idx="0"/>
          </p:cNvCxnSpPr>
          <p:nvPr/>
        </p:nvCxnSpPr>
        <p:spPr>
          <a:xfrm flipH="1">
            <a:off x="714372" y="2351944"/>
            <a:ext cx="1605163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1F5D9035-4326-44D8-9428-3898E5437CF9}"/>
              </a:ext>
            </a:extLst>
          </p:cNvPr>
          <p:cNvCxnSpPr>
            <a:cxnSpLocks/>
            <a:stCxn id="103" idx="4"/>
            <a:endCxn id="93" idx="0"/>
          </p:cNvCxnSpPr>
          <p:nvPr/>
        </p:nvCxnSpPr>
        <p:spPr>
          <a:xfrm>
            <a:off x="911601" y="2351944"/>
            <a:ext cx="381270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8EB003E3-DA4B-4500-81CA-9E4949210AF5}"/>
              </a:ext>
            </a:extLst>
          </p:cNvPr>
          <p:cNvCxnSpPr>
            <a:cxnSpLocks/>
            <a:stCxn id="104" idx="4"/>
            <a:endCxn id="93" idx="0"/>
          </p:cNvCxnSpPr>
          <p:nvPr/>
        </p:nvCxnSpPr>
        <p:spPr>
          <a:xfrm flipH="1">
            <a:off x="1292871" y="2351944"/>
            <a:ext cx="310251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502CDD98-A380-448E-B62A-726908717595}"/>
              </a:ext>
            </a:extLst>
          </p:cNvPr>
          <p:cNvCxnSpPr>
            <a:cxnSpLocks/>
            <a:stCxn id="105" idx="4"/>
            <a:endCxn id="93" idx="0"/>
          </p:cNvCxnSpPr>
          <p:nvPr/>
        </p:nvCxnSpPr>
        <p:spPr>
          <a:xfrm flipH="1">
            <a:off x="1292871" y="2351944"/>
            <a:ext cx="1026664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D73DC15-ADB0-49FE-9A78-69DA32DBBE01}"/>
              </a:ext>
            </a:extLst>
          </p:cNvPr>
          <p:cNvCxnSpPr>
            <a:cxnSpLocks/>
            <a:stCxn id="103" idx="4"/>
            <a:endCxn id="94" idx="0"/>
          </p:cNvCxnSpPr>
          <p:nvPr/>
        </p:nvCxnSpPr>
        <p:spPr>
          <a:xfrm>
            <a:off x="911601" y="2351944"/>
            <a:ext cx="997900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B1400BF7-C3B4-49B7-A637-E0DDDF495506}"/>
              </a:ext>
            </a:extLst>
          </p:cNvPr>
          <p:cNvCxnSpPr>
            <a:cxnSpLocks/>
            <a:stCxn id="104" idx="4"/>
            <a:endCxn id="94" idx="0"/>
          </p:cNvCxnSpPr>
          <p:nvPr/>
        </p:nvCxnSpPr>
        <p:spPr>
          <a:xfrm>
            <a:off x="1603122" y="2351944"/>
            <a:ext cx="306379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5A62F017-4423-429B-9962-3ABE406D08C2}"/>
              </a:ext>
            </a:extLst>
          </p:cNvPr>
          <p:cNvCxnSpPr>
            <a:cxnSpLocks/>
            <a:stCxn id="105" idx="4"/>
            <a:endCxn id="94" idx="0"/>
          </p:cNvCxnSpPr>
          <p:nvPr/>
        </p:nvCxnSpPr>
        <p:spPr>
          <a:xfrm flipH="1">
            <a:off x="1909501" y="2351944"/>
            <a:ext cx="410034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2D5010C6-133B-4A07-A8DB-D2D1AAEB60EB}"/>
              </a:ext>
            </a:extLst>
          </p:cNvPr>
          <p:cNvCxnSpPr>
            <a:cxnSpLocks/>
            <a:stCxn id="105" idx="4"/>
            <a:endCxn id="95" idx="0"/>
          </p:cNvCxnSpPr>
          <p:nvPr/>
        </p:nvCxnSpPr>
        <p:spPr>
          <a:xfrm>
            <a:off x="2319535" y="2351944"/>
            <a:ext cx="139886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A192EB7F-1EDF-41B1-9CC6-B9FC842F6FCC}"/>
              </a:ext>
            </a:extLst>
          </p:cNvPr>
          <p:cNvCxnSpPr>
            <a:cxnSpLocks/>
            <a:stCxn id="104" idx="4"/>
            <a:endCxn id="95" idx="0"/>
          </p:cNvCxnSpPr>
          <p:nvPr/>
        </p:nvCxnSpPr>
        <p:spPr>
          <a:xfrm>
            <a:off x="1603122" y="2351944"/>
            <a:ext cx="856299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6180596F-4361-451F-8EF3-079A72894BF2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>
          <a:xfrm>
            <a:off x="911601" y="2351944"/>
            <a:ext cx="1547820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E9E98F-7B6E-47AD-9277-1C0F4CFB8964}"/>
              </a:ext>
            </a:extLst>
          </p:cNvPr>
          <p:cNvSpPr/>
          <p:nvPr/>
        </p:nvSpPr>
        <p:spPr>
          <a:xfrm>
            <a:off x="462431" y="2909130"/>
            <a:ext cx="228138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Inference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9929C5-C479-45A4-9183-C1F8A9A0A350}"/>
              </a:ext>
            </a:extLst>
          </p:cNvPr>
          <p:cNvSpPr/>
          <p:nvPr/>
        </p:nvSpPr>
        <p:spPr>
          <a:xfrm>
            <a:off x="462431" y="2323461"/>
            <a:ext cx="228138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Back propagation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1205F7DE-D6A9-4B19-B7CD-723B8C5B09EF}"/>
              </a:ext>
            </a:extLst>
          </p:cNvPr>
          <p:cNvSpPr/>
          <p:nvPr/>
        </p:nvSpPr>
        <p:spPr>
          <a:xfrm>
            <a:off x="938171" y="4389597"/>
            <a:ext cx="1327150" cy="30864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0A8E777-2A47-4759-998B-2077A24AFB0E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603122" y="2622414"/>
            <a:ext cx="0" cy="286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AE2CD7C9-8B94-430D-89D2-D34845FB26A9}"/>
              </a:ext>
            </a:extLst>
          </p:cNvPr>
          <p:cNvCxnSpPr>
            <a:cxnSpLocks/>
            <a:stCxn id="9" idx="0"/>
            <a:endCxn id="1127" idx="2"/>
          </p:cNvCxnSpPr>
          <p:nvPr/>
        </p:nvCxnSpPr>
        <p:spPr>
          <a:xfrm flipV="1">
            <a:off x="1608398" y="1542219"/>
            <a:ext cx="2154" cy="288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38F7A-BC89-40DC-869B-4BCEBF002D92}"/>
              </a:ext>
            </a:extLst>
          </p:cNvPr>
          <p:cNvSpPr/>
          <p:nvPr/>
        </p:nvSpPr>
        <p:spPr>
          <a:xfrm>
            <a:off x="462431" y="3737608"/>
            <a:ext cx="2281382" cy="727348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F2BE419-478C-4234-B4C8-2F202CA63A92}"/>
              </a:ext>
            </a:extLst>
          </p:cNvPr>
          <p:cNvGrpSpPr/>
          <p:nvPr/>
        </p:nvGrpSpPr>
        <p:grpSpPr>
          <a:xfrm>
            <a:off x="718864" y="3962474"/>
            <a:ext cx="370550" cy="364200"/>
            <a:chOff x="673315" y="4098131"/>
            <a:chExt cx="370550" cy="3642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05C03C-9CF6-4B01-B285-29496B309064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82FAFEF-2D46-4467-8F6F-2A15E79A8C32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BD9968-E5B3-4133-8D7A-341EDA06FAB4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6F1CDF6-B452-4EA8-B0EF-6AB20E9F7E03}"/>
              </a:ext>
            </a:extLst>
          </p:cNvPr>
          <p:cNvGrpSpPr/>
          <p:nvPr/>
        </p:nvGrpSpPr>
        <p:grpSpPr>
          <a:xfrm>
            <a:off x="1423122" y="3962474"/>
            <a:ext cx="370550" cy="364200"/>
            <a:chOff x="673315" y="4098131"/>
            <a:chExt cx="370550" cy="3642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570A1E1-BFE9-4BD7-B792-1F7B7E1B2102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4505E4D-9428-4F95-B3EE-A865055C6DC7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80A879-7D40-444B-B7D4-4630E71A16FB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E49386-658A-4E91-A2A5-F1B7292B83AE}"/>
              </a:ext>
            </a:extLst>
          </p:cNvPr>
          <p:cNvGrpSpPr/>
          <p:nvPr/>
        </p:nvGrpSpPr>
        <p:grpSpPr>
          <a:xfrm>
            <a:off x="2139322" y="3954371"/>
            <a:ext cx="370550" cy="364200"/>
            <a:chOff x="673315" y="4098131"/>
            <a:chExt cx="370550" cy="3642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FAFEB0-4F12-4802-9B2F-A3BF8C5E9ABF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469898-BD00-4455-8A24-79AB47F0BA99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FEFCC09-334B-4D5D-950D-63E0C37BDB14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31B1F1-11E8-49F4-850E-1747E914274D}"/>
              </a:ext>
            </a:extLst>
          </p:cNvPr>
          <p:cNvSpPr/>
          <p:nvPr/>
        </p:nvSpPr>
        <p:spPr>
          <a:xfrm>
            <a:off x="1500222" y="3911880"/>
            <a:ext cx="914400" cy="36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EF3D75-9BFD-41ED-A15B-FDC2B1C1F815}"/>
              </a:ext>
            </a:extLst>
          </p:cNvPr>
          <p:cNvSpPr txBox="1"/>
          <p:nvPr/>
        </p:nvSpPr>
        <p:spPr>
          <a:xfrm>
            <a:off x="1290376" y="4426595"/>
            <a:ext cx="123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Batch</a:t>
            </a:r>
            <a:endParaRPr lang="ko-KR" altLang="en-US" sz="1400" b="1" i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A61398-CD93-415D-9F65-591845A986C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608397" y="4698242"/>
            <a:ext cx="0" cy="200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9E1C498E-5BD0-42D6-97D9-7D7ADF91BD98}"/>
              </a:ext>
            </a:extLst>
          </p:cNvPr>
          <p:cNvSpPr/>
          <p:nvPr/>
        </p:nvSpPr>
        <p:spPr>
          <a:xfrm>
            <a:off x="1518688" y="1966819"/>
            <a:ext cx="914400" cy="36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35B91235-E4EB-4A80-8C25-7F18F041DD6E}"/>
              </a:ext>
            </a:extLst>
          </p:cNvPr>
          <p:cNvSpPr/>
          <p:nvPr/>
        </p:nvSpPr>
        <p:spPr>
          <a:xfrm>
            <a:off x="3627901" y="1384545"/>
            <a:ext cx="2805315" cy="3928856"/>
          </a:xfrm>
          <a:prstGeom prst="roundRect">
            <a:avLst>
              <a:gd name="adj" fmla="val 46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7F16904C-B129-4B2A-BCFD-F2DF0DE08FBD}"/>
              </a:ext>
            </a:extLst>
          </p:cNvPr>
          <p:cNvCxnSpPr/>
          <p:nvPr/>
        </p:nvCxnSpPr>
        <p:spPr>
          <a:xfrm>
            <a:off x="3328929" y="1465145"/>
            <a:ext cx="0" cy="42756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5B3FD095-D0AD-498E-9D91-7CCF669714E2}"/>
              </a:ext>
            </a:extLst>
          </p:cNvPr>
          <p:cNvSpPr txBox="1"/>
          <p:nvPr/>
        </p:nvSpPr>
        <p:spPr>
          <a:xfrm>
            <a:off x="4522828" y="5449582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/>
              <a:t>Test data</a:t>
            </a:r>
            <a:endParaRPr lang="ko-KR" altLang="en-US" sz="1600" b="1" i="1" dirty="0"/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1ED48761-430E-48A2-96FA-ACEBB99636FF}"/>
              </a:ext>
            </a:extLst>
          </p:cNvPr>
          <p:cNvCxnSpPr>
            <a:cxnSpLocks/>
            <a:stCxn id="275" idx="0"/>
            <a:endCxn id="684" idx="2"/>
          </p:cNvCxnSpPr>
          <p:nvPr/>
        </p:nvCxnSpPr>
        <p:spPr>
          <a:xfrm flipV="1">
            <a:off x="5023927" y="5182024"/>
            <a:ext cx="2668" cy="267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사각형: 둥근 모서리 683">
            <a:extLst>
              <a:ext uri="{FF2B5EF4-FFF2-40B4-BE49-F238E27FC236}">
                <a16:creationId xmlns:a16="http://schemas.microsoft.com/office/drawing/2014/main" id="{A1BC80EE-7071-46DC-9CB2-D8022413837E}"/>
              </a:ext>
            </a:extLst>
          </p:cNvPr>
          <p:cNvSpPr/>
          <p:nvPr/>
        </p:nvSpPr>
        <p:spPr>
          <a:xfrm>
            <a:off x="3837847" y="4839356"/>
            <a:ext cx="2377496" cy="3426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715F066E-6291-4B04-BB1B-A294C756AECB}"/>
              </a:ext>
            </a:extLst>
          </p:cNvPr>
          <p:cNvSpPr txBox="1"/>
          <p:nvPr/>
        </p:nvSpPr>
        <p:spPr>
          <a:xfrm>
            <a:off x="3879214" y="4918112"/>
            <a:ext cx="254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Model copy / Train thread trigger</a:t>
            </a:r>
            <a:endParaRPr lang="ko-KR" altLang="en-US" sz="1200" b="1" i="1" dirty="0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5D1DF72-68C2-4CD3-AD05-BB3ECCD68109}"/>
              </a:ext>
            </a:extLst>
          </p:cNvPr>
          <p:cNvSpPr txBox="1"/>
          <p:nvPr/>
        </p:nvSpPr>
        <p:spPr>
          <a:xfrm>
            <a:off x="3880355" y="4120950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Batch</a:t>
            </a:r>
            <a:endParaRPr lang="ko-KR" altLang="en-US" sz="1200" b="1" i="1" dirty="0"/>
          </a:p>
        </p:txBody>
      </p:sp>
      <p:sp>
        <p:nvSpPr>
          <p:cNvPr id="696" name="직사각형 695">
            <a:extLst>
              <a:ext uri="{FF2B5EF4-FFF2-40B4-BE49-F238E27FC236}">
                <a16:creationId xmlns:a16="http://schemas.microsoft.com/office/drawing/2014/main" id="{5BEE9846-E0F8-4021-BD69-D7A4FA5FC02F}"/>
              </a:ext>
            </a:extLst>
          </p:cNvPr>
          <p:cNvSpPr/>
          <p:nvPr/>
        </p:nvSpPr>
        <p:spPr>
          <a:xfrm>
            <a:off x="3764337" y="1494953"/>
            <a:ext cx="2530911" cy="2754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Mean metric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553" name="사각형: 둥근 모서리 552">
            <a:extLst>
              <a:ext uri="{FF2B5EF4-FFF2-40B4-BE49-F238E27FC236}">
                <a16:creationId xmlns:a16="http://schemas.microsoft.com/office/drawing/2014/main" id="{A3992609-62DD-421E-B6AF-24A5C799E07F}"/>
              </a:ext>
            </a:extLst>
          </p:cNvPr>
          <p:cNvSpPr/>
          <p:nvPr/>
        </p:nvSpPr>
        <p:spPr>
          <a:xfrm>
            <a:off x="3837847" y="4025078"/>
            <a:ext cx="644093" cy="35708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D1C6AEE-830B-4B71-B591-CBF9760A2C0E}"/>
              </a:ext>
            </a:extLst>
          </p:cNvPr>
          <p:cNvSpPr/>
          <p:nvPr/>
        </p:nvSpPr>
        <p:spPr>
          <a:xfrm>
            <a:off x="3764338" y="3480343"/>
            <a:ext cx="798911" cy="67118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F2D32C7F-F703-4639-AD20-BF791BC49A7A}"/>
              </a:ext>
            </a:extLst>
          </p:cNvPr>
          <p:cNvGrpSpPr/>
          <p:nvPr/>
        </p:nvGrpSpPr>
        <p:grpSpPr>
          <a:xfrm>
            <a:off x="3820104" y="3709287"/>
            <a:ext cx="188119" cy="176691"/>
            <a:chOff x="673315" y="4098131"/>
            <a:chExt cx="370550" cy="364200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BEE58990-4495-4953-A58D-BDA823AE7A6A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B3CEAA7E-FBDC-4231-97EA-E554D79DDE2E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BACF6DA2-0EF9-46BB-8425-A860702DD567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2C1AB64A-7BDE-4E9E-9F50-D75235094B34}"/>
              </a:ext>
            </a:extLst>
          </p:cNvPr>
          <p:cNvSpPr/>
          <p:nvPr/>
        </p:nvSpPr>
        <p:spPr>
          <a:xfrm>
            <a:off x="3764565" y="2512880"/>
            <a:ext cx="798910" cy="87241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AD1B17A0-9F99-4560-ACB2-9437EB6552C1}"/>
              </a:ext>
            </a:extLst>
          </p:cNvPr>
          <p:cNvSpPr/>
          <p:nvPr/>
        </p:nvSpPr>
        <p:spPr>
          <a:xfrm>
            <a:off x="3915475" y="3205972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852F1092-FB23-46A1-8F5D-0CB3AA6E9DCB}"/>
              </a:ext>
            </a:extLst>
          </p:cNvPr>
          <p:cNvSpPr/>
          <p:nvPr/>
        </p:nvSpPr>
        <p:spPr>
          <a:xfrm>
            <a:off x="3838288" y="3029423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097C89BE-6FC1-4A6E-B295-6E1992885B41}"/>
              </a:ext>
            </a:extLst>
          </p:cNvPr>
          <p:cNvSpPr/>
          <p:nvPr/>
        </p:nvSpPr>
        <p:spPr>
          <a:xfrm>
            <a:off x="4124150" y="3205972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F8AABE28-1114-48B3-A279-D3E04B9E4C4D}"/>
              </a:ext>
            </a:extLst>
          </p:cNvPr>
          <p:cNvSpPr/>
          <p:nvPr/>
        </p:nvSpPr>
        <p:spPr>
          <a:xfrm>
            <a:off x="4336274" y="3205972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7083964D-B1FC-4362-9AD3-96E9127F3661}"/>
              </a:ext>
            </a:extLst>
          </p:cNvPr>
          <p:cNvSpPr/>
          <p:nvPr/>
        </p:nvSpPr>
        <p:spPr>
          <a:xfrm>
            <a:off x="4027881" y="3029423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A290520-88C9-4EFD-BCA6-5D772A5B13EB}"/>
              </a:ext>
            </a:extLst>
          </p:cNvPr>
          <p:cNvSpPr/>
          <p:nvPr/>
        </p:nvSpPr>
        <p:spPr>
          <a:xfrm>
            <a:off x="4219779" y="3029423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7A43CAE3-FD94-435E-83DA-554A7B5A5EF8}"/>
              </a:ext>
            </a:extLst>
          </p:cNvPr>
          <p:cNvSpPr/>
          <p:nvPr/>
        </p:nvSpPr>
        <p:spPr>
          <a:xfrm>
            <a:off x="4391772" y="3029423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B1AA67AA-EF96-4DAE-BA5F-EDCC21094735}"/>
              </a:ext>
            </a:extLst>
          </p:cNvPr>
          <p:cNvSpPr/>
          <p:nvPr/>
        </p:nvSpPr>
        <p:spPr>
          <a:xfrm>
            <a:off x="3837847" y="2839308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C4D66957-22AA-4FCE-AF00-95C340D17B88}"/>
              </a:ext>
            </a:extLst>
          </p:cNvPr>
          <p:cNvSpPr/>
          <p:nvPr/>
        </p:nvSpPr>
        <p:spPr>
          <a:xfrm>
            <a:off x="4027439" y="2839308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6F01C30-15BA-4A18-BBA5-3CAA01D10BB5}"/>
              </a:ext>
            </a:extLst>
          </p:cNvPr>
          <p:cNvSpPr/>
          <p:nvPr/>
        </p:nvSpPr>
        <p:spPr>
          <a:xfrm>
            <a:off x="4219338" y="2839308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81D43C51-9621-421C-AE98-30B0F57CFB98}"/>
              </a:ext>
            </a:extLst>
          </p:cNvPr>
          <p:cNvSpPr/>
          <p:nvPr/>
        </p:nvSpPr>
        <p:spPr>
          <a:xfrm>
            <a:off x="4391331" y="2839308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E16147C-E2AA-4A3A-91A7-0A94AAF52372}"/>
              </a:ext>
            </a:extLst>
          </p:cNvPr>
          <p:cNvSpPr/>
          <p:nvPr/>
        </p:nvSpPr>
        <p:spPr>
          <a:xfrm>
            <a:off x="3915475" y="2663371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8A2CB05-FE7E-4CC4-838B-56664845A933}"/>
              </a:ext>
            </a:extLst>
          </p:cNvPr>
          <p:cNvSpPr/>
          <p:nvPr/>
        </p:nvSpPr>
        <p:spPr>
          <a:xfrm>
            <a:off x="4124150" y="2663371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0A687445-8547-4853-82E9-F330DA713139}"/>
              </a:ext>
            </a:extLst>
          </p:cNvPr>
          <p:cNvSpPr/>
          <p:nvPr/>
        </p:nvSpPr>
        <p:spPr>
          <a:xfrm>
            <a:off x="4336274" y="2663371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BDBA8462-C6E8-47E6-A13E-6A7CD829A8D4}"/>
              </a:ext>
            </a:extLst>
          </p:cNvPr>
          <p:cNvCxnSpPr>
            <a:cxnSpLocks/>
            <a:endCxn id="324" idx="4"/>
          </p:cNvCxnSpPr>
          <p:nvPr/>
        </p:nvCxnSpPr>
        <p:spPr>
          <a:xfrm flipH="1" flipV="1">
            <a:off x="3880796" y="3133297"/>
            <a:ext cx="77187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EDDE2E74-A8A8-4C53-859B-2240A3064FBA}"/>
              </a:ext>
            </a:extLst>
          </p:cNvPr>
          <p:cNvCxnSpPr>
            <a:cxnSpLocks/>
            <a:endCxn id="328" idx="4"/>
          </p:cNvCxnSpPr>
          <p:nvPr/>
        </p:nvCxnSpPr>
        <p:spPr>
          <a:xfrm flipV="1">
            <a:off x="3957983" y="3133297"/>
            <a:ext cx="112406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9446AB4A-E875-4B63-95A0-E19853199375}"/>
              </a:ext>
            </a:extLst>
          </p:cNvPr>
          <p:cNvCxnSpPr>
            <a:cxnSpLocks/>
            <a:endCxn id="329" idx="4"/>
          </p:cNvCxnSpPr>
          <p:nvPr/>
        </p:nvCxnSpPr>
        <p:spPr>
          <a:xfrm flipV="1">
            <a:off x="3957983" y="3133297"/>
            <a:ext cx="304304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BDF4C06A-8BFB-4CF3-B15D-85A798B9D615}"/>
              </a:ext>
            </a:extLst>
          </p:cNvPr>
          <p:cNvCxnSpPr>
            <a:cxnSpLocks/>
            <a:endCxn id="330" idx="4"/>
          </p:cNvCxnSpPr>
          <p:nvPr/>
        </p:nvCxnSpPr>
        <p:spPr>
          <a:xfrm flipV="1">
            <a:off x="3957983" y="3133297"/>
            <a:ext cx="476297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342215C3-D9AB-42BC-AB4F-2BB9589881F7}"/>
              </a:ext>
            </a:extLst>
          </p:cNvPr>
          <p:cNvCxnSpPr>
            <a:cxnSpLocks/>
            <a:endCxn id="324" idx="4"/>
          </p:cNvCxnSpPr>
          <p:nvPr/>
        </p:nvCxnSpPr>
        <p:spPr>
          <a:xfrm flipH="1" flipV="1">
            <a:off x="3880796" y="3133297"/>
            <a:ext cx="285862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D0A7B583-03CA-4E07-8897-443D4E1F8302}"/>
              </a:ext>
            </a:extLst>
          </p:cNvPr>
          <p:cNvCxnSpPr>
            <a:cxnSpLocks/>
            <a:endCxn id="328" idx="4"/>
          </p:cNvCxnSpPr>
          <p:nvPr/>
        </p:nvCxnSpPr>
        <p:spPr>
          <a:xfrm flipH="1" flipV="1">
            <a:off x="4070389" y="3133297"/>
            <a:ext cx="96269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40232C8E-05CB-48EA-A147-140699F025F7}"/>
              </a:ext>
            </a:extLst>
          </p:cNvPr>
          <p:cNvCxnSpPr>
            <a:cxnSpLocks/>
            <a:stCxn id="329" idx="4"/>
          </p:cNvCxnSpPr>
          <p:nvPr/>
        </p:nvCxnSpPr>
        <p:spPr>
          <a:xfrm flipH="1">
            <a:off x="4166658" y="3133297"/>
            <a:ext cx="95629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5F26B8DA-310F-46D8-B58F-B578AC21C340}"/>
              </a:ext>
            </a:extLst>
          </p:cNvPr>
          <p:cNvCxnSpPr>
            <a:cxnSpLocks/>
            <a:stCxn id="330" idx="4"/>
          </p:cNvCxnSpPr>
          <p:nvPr/>
        </p:nvCxnSpPr>
        <p:spPr>
          <a:xfrm flipH="1">
            <a:off x="4166658" y="3133297"/>
            <a:ext cx="267622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33A184DB-24C8-4386-8AC1-7EDA06561F33}"/>
              </a:ext>
            </a:extLst>
          </p:cNvPr>
          <p:cNvCxnSpPr>
            <a:cxnSpLocks/>
            <a:stCxn id="324" idx="4"/>
          </p:cNvCxnSpPr>
          <p:nvPr/>
        </p:nvCxnSpPr>
        <p:spPr>
          <a:xfrm>
            <a:off x="3880796" y="3133297"/>
            <a:ext cx="497986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F1502CEF-C73A-4D6A-BA54-6705E4E9C2CD}"/>
              </a:ext>
            </a:extLst>
          </p:cNvPr>
          <p:cNvCxnSpPr>
            <a:cxnSpLocks/>
            <a:stCxn id="328" idx="4"/>
          </p:cNvCxnSpPr>
          <p:nvPr/>
        </p:nvCxnSpPr>
        <p:spPr>
          <a:xfrm>
            <a:off x="4070389" y="3133297"/>
            <a:ext cx="308393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2C24542E-8EA4-4F7B-BF43-9B3D8454E94A}"/>
              </a:ext>
            </a:extLst>
          </p:cNvPr>
          <p:cNvCxnSpPr>
            <a:cxnSpLocks/>
            <a:stCxn id="329" idx="4"/>
          </p:cNvCxnSpPr>
          <p:nvPr/>
        </p:nvCxnSpPr>
        <p:spPr>
          <a:xfrm>
            <a:off x="4262287" y="3133297"/>
            <a:ext cx="116495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2571BC6-5B86-4B99-B9A4-AF39093E7BA2}"/>
              </a:ext>
            </a:extLst>
          </p:cNvPr>
          <p:cNvCxnSpPr>
            <a:cxnSpLocks/>
            <a:stCxn id="330" idx="4"/>
          </p:cNvCxnSpPr>
          <p:nvPr/>
        </p:nvCxnSpPr>
        <p:spPr>
          <a:xfrm flipH="1">
            <a:off x="4378782" y="3133297"/>
            <a:ext cx="55498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041200EC-9B9A-49C9-A1EE-917FF51A88CA}"/>
              </a:ext>
            </a:extLst>
          </p:cNvPr>
          <p:cNvCxnSpPr>
            <a:cxnSpLocks/>
            <a:stCxn id="324" idx="0"/>
            <a:endCxn id="332" idx="4"/>
          </p:cNvCxnSpPr>
          <p:nvPr/>
        </p:nvCxnSpPr>
        <p:spPr>
          <a:xfrm flipV="1">
            <a:off x="3880796" y="2943182"/>
            <a:ext cx="18915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C2510F05-DA07-4B40-946C-AE1D03B9497D}"/>
              </a:ext>
            </a:extLst>
          </p:cNvPr>
          <p:cNvCxnSpPr>
            <a:cxnSpLocks/>
            <a:stCxn id="324" idx="0"/>
            <a:endCxn id="333" idx="4"/>
          </p:cNvCxnSpPr>
          <p:nvPr/>
        </p:nvCxnSpPr>
        <p:spPr>
          <a:xfrm flipV="1">
            <a:off x="3880796" y="2943182"/>
            <a:ext cx="381050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0C9B095E-638E-4CF3-8E87-15BC00A1DEC0}"/>
              </a:ext>
            </a:extLst>
          </p:cNvPr>
          <p:cNvCxnSpPr>
            <a:cxnSpLocks/>
            <a:stCxn id="324" idx="0"/>
            <a:endCxn id="334" idx="4"/>
          </p:cNvCxnSpPr>
          <p:nvPr/>
        </p:nvCxnSpPr>
        <p:spPr>
          <a:xfrm flipV="1">
            <a:off x="3880796" y="2943182"/>
            <a:ext cx="553043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2226F1C-BE8E-4F38-A963-76121385C9B0}"/>
              </a:ext>
            </a:extLst>
          </p:cNvPr>
          <p:cNvCxnSpPr>
            <a:cxnSpLocks/>
            <a:stCxn id="324" idx="0"/>
            <a:endCxn id="331" idx="4"/>
          </p:cNvCxnSpPr>
          <p:nvPr/>
        </p:nvCxnSpPr>
        <p:spPr>
          <a:xfrm flipH="1" flipV="1">
            <a:off x="3880355" y="2943182"/>
            <a:ext cx="44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43B064D6-9FED-433E-91B3-260208461DAB}"/>
              </a:ext>
            </a:extLst>
          </p:cNvPr>
          <p:cNvCxnSpPr>
            <a:cxnSpLocks/>
            <a:stCxn id="328" idx="0"/>
            <a:endCxn id="332" idx="4"/>
          </p:cNvCxnSpPr>
          <p:nvPr/>
        </p:nvCxnSpPr>
        <p:spPr>
          <a:xfrm flipH="1" flipV="1">
            <a:off x="4069947" y="2943182"/>
            <a:ext cx="44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FCEBC285-0C67-4C5E-BA36-5216FFF2FABE}"/>
              </a:ext>
            </a:extLst>
          </p:cNvPr>
          <p:cNvCxnSpPr>
            <a:cxnSpLocks/>
            <a:stCxn id="328" idx="0"/>
            <a:endCxn id="333" idx="4"/>
          </p:cNvCxnSpPr>
          <p:nvPr/>
        </p:nvCxnSpPr>
        <p:spPr>
          <a:xfrm flipV="1">
            <a:off x="4070389" y="2943182"/>
            <a:ext cx="191457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F5DF13D6-C45B-48EE-822E-54C4735D21B2}"/>
              </a:ext>
            </a:extLst>
          </p:cNvPr>
          <p:cNvCxnSpPr>
            <a:cxnSpLocks/>
            <a:stCxn id="328" idx="0"/>
            <a:endCxn id="334" idx="4"/>
          </p:cNvCxnSpPr>
          <p:nvPr/>
        </p:nvCxnSpPr>
        <p:spPr>
          <a:xfrm flipV="1">
            <a:off x="4070389" y="2943182"/>
            <a:ext cx="363450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9B188BDC-3DAE-4590-A842-DA5DDA77B66A}"/>
              </a:ext>
            </a:extLst>
          </p:cNvPr>
          <p:cNvCxnSpPr>
            <a:cxnSpLocks/>
            <a:stCxn id="329" idx="0"/>
            <a:endCxn id="331" idx="4"/>
          </p:cNvCxnSpPr>
          <p:nvPr/>
        </p:nvCxnSpPr>
        <p:spPr>
          <a:xfrm flipH="1" flipV="1">
            <a:off x="3880355" y="2943182"/>
            <a:ext cx="38193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4B04E467-E214-4DB0-9464-21694EAC392A}"/>
              </a:ext>
            </a:extLst>
          </p:cNvPr>
          <p:cNvCxnSpPr>
            <a:cxnSpLocks/>
            <a:stCxn id="328" idx="0"/>
            <a:endCxn id="331" idx="4"/>
          </p:cNvCxnSpPr>
          <p:nvPr/>
        </p:nvCxnSpPr>
        <p:spPr>
          <a:xfrm flipH="1" flipV="1">
            <a:off x="3880355" y="2943182"/>
            <a:ext cx="190034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4983DC31-1354-470E-929C-E2C9D605CEA2}"/>
              </a:ext>
            </a:extLst>
          </p:cNvPr>
          <p:cNvCxnSpPr>
            <a:cxnSpLocks/>
            <a:stCxn id="329" idx="0"/>
            <a:endCxn id="333" idx="4"/>
          </p:cNvCxnSpPr>
          <p:nvPr/>
        </p:nvCxnSpPr>
        <p:spPr>
          <a:xfrm flipH="1" flipV="1">
            <a:off x="4261846" y="2943181"/>
            <a:ext cx="441" cy="862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1854F0CF-D006-4D50-8FE6-04F2A159AEB3}"/>
              </a:ext>
            </a:extLst>
          </p:cNvPr>
          <p:cNvCxnSpPr>
            <a:cxnSpLocks/>
            <a:stCxn id="330" idx="0"/>
            <a:endCxn id="334" idx="4"/>
          </p:cNvCxnSpPr>
          <p:nvPr/>
        </p:nvCxnSpPr>
        <p:spPr>
          <a:xfrm flipH="1" flipV="1">
            <a:off x="4433839" y="2943182"/>
            <a:ext cx="44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4F53DC85-5588-4B01-BECF-D9F98C615D14}"/>
              </a:ext>
            </a:extLst>
          </p:cNvPr>
          <p:cNvCxnSpPr>
            <a:cxnSpLocks/>
            <a:stCxn id="329" idx="0"/>
            <a:endCxn id="334" idx="4"/>
          </p:cNvCxnSpPr>
          <p:nvPr/>
        </p:nvCxnSpPr>
        <p:spPr>
          <a:xfrm flipV="1">
            <a:off x="4262287" y="2943182"/>
            <a:ext cx="17155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C83AE33E-8774-4392-8C32-DA405630155D}"/>
              </a:ext>
            </a:extLst>
          </p:cNvPr>
          <p:cNvCxnSpPr>
            <a:cxnSpLocks/>
            <a:stCxn id="330" idx="0"/>
            <a:endCxn id="333" idx="4"/>
          </p:cNvCxnSpPr>
          <p:nvPr/>
        </p:nvCxnSpPr>
        <p:spPr>
          <a:xfrm flipH="1" flipV="1">
            <a:off x="4261846" y="2943182"/>
            <a:ext cx="172434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8ADA75F0-2C40-4CDC-A22C-A60A5650C0CC}"/>
              </a:ext>
            </a:extLst>
          </p:cNvPr>
          <p:cNvCxnSpPr>
            <a:cxnSpLocks/>
            <a:stCxn id="330" idx="0"/>
            <a:endCxn id="332" idx="4"/>
          </p:cNvCxnSpPr>
          <p:nvPr/>
        </p:nvCxnSpPr>
        <p:spPr>
          <a:xfrm flipH="1" flipV="1">
            <a:off x="4069947" y="2943182"/>
            <a:ext cx="364333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3DD91EA0-11E7-4FC1-987D-0A2D105A316B}"/>
              </a:ext>
            </a:extLst>
          </p:cNvPr>
          <p:cNvCxnSpPr>
            <a:cxnSpLocks/>
            <a:stCxn id="330" idx="0"/>
            <a:endCxn id="331" idx="4"/>
          </p:cNvCxnSpPr>
          <p:nvPr/>
        </p:nvCxnSpPr>
        <p:spPr>
          <a:xfrm flipH="1" flipV="1">
            <a:off x="3880355" y="2943182"/>
            <a:ext cx="553925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2E88FB5E-F17A-4DE3-9E88-43A4A4163620}"/>
              </a:ext>
            </a:extLst>
          </p:cNvPr>
          <p:cNvCxnSpPr>
            <a:cxnSpLocks/>
            <a:stCxn id="335" idx="4"/>
            <a:endCxn id="331" idx="0"/>
          </p:cNvCxnSpPr>
          <p:nvPr/>
        </p:nvCxnSpPr>
        <p:spPr>
          <a:xfrm flipH="1">
            <a:off x="3880355" y="2767245"/>
            <a:ext cx="77628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21368C06-DE87-4E2E-859E-D8A08DC18590}"/>
              </a:ext>
            </a:extLst>
          </p:cNvPr>
          <p:cNvCxnSpPr>
            <a:cxnSpLocks/>
            <a:stCxn id="336" idx="4"/>
            <a:endCxn id="331" idx="0"/>
          </p:cNvCxnSpPr>
          <p:nvPr/>
        </p:nvCxnSpPr>
        <p:spPr>
          <a:xfrm flipH="1">
            <a:off x="3880355" y="2767245"/>
            <a:ext cx="286303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2EBC8524-7CD4-4EA1-B8A8-398C1F34D6CF}"/>
              </a:ext>
            </a:extLst>
          </p:cNvPr>
          <p:cNvCxnSpPr>
            <a:cxnSpLocks/>
            <a:stCxn id="337" idx="4"/>
            <a:endCxn id="331" idx="0"/>
          </p:cNvCxnSpPr>
          <p:nvPr/>
        </p:nvCxnSpPr>
        <p:spPr>
          <a:xfrm flipH="1">
            <a:off x="3880355" y="2767245"/>
            <a:ext cx="498427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5CBCB765-DCF4-4368-93CD-BCD0BCFB22BE}"/>
              </a:ext>
            </a:extLst>
          </p:cNvPr>
          <p:cNvCxnSpPr>
            <a:cxnSpLocks/>
            <a:stCxn id="335" idx="4"/>
            <a:endCxn id="332" idx="0"/>
          </p:cNvCxnSpPr>
          <p:nvPr/>
        </p:nvCxnSpPr>
        <p:spPr>
          <a:xfrm>
            <a:off x="3957983" y="2767245"/>
            <a:ext cx="111964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9A01116A-6C7F-4718-B315-114E58EB9179}"/>
              </a:ext>
            </a:extLst>
          </p:cNvPr>
          <p:cNvCxnSpPr>
            <a:cxnSpLocks/>
            <a:stCxn id="336" idx="4"/>
            <a:endCxn id="332" idx="0"/>
          </p:cNvCxnSpPr>
          <p:nvPr/>
        </p:nvCxnSpPr>
        <p:spPr>
          <a:xfrm flipH="1">
            <a:off x="4069947" y="2767245"/>
            <a:ext cx="96711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AB16FB23-4A15-4282-9B30-5A9A4EA0C4A4}"/>
              </a:ext>
            </a:extLst>
          </p:cNvPr>
          <p:cNvCxnSpPr>
            <a:cxnSpLocks/>
            <a:stCxn id="337" idx="4"/>
            <a:endCxn id="332" idx="0"/>
          </p:cNvCxnSpPr>
          <p:nvPr/>
        </p:nvCxnSpPr>
        <p:spPr>
          <a:xfrm flipH="1">
            <a:off x="4069947" y="2767245"/>
            <a:ext cx="308835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E0D5E7B1-B520-4342-8A1A-9C2A5068BC0F}"/>
              </a:ext>
            </a:extLst>
          </p:cNvPr>
          <p:cNvCxnSpPr>
            <a:cxnSpLocks/>
            <a:stCxn id="335" idx="4"/>
            <a:endCxn id="333" idx="0"/>
          </p:cNvCxnSpPr>
          <p:nvPr/>
        </p:nvCxnSpPr>
        <p:spPr>
          <a:xfrm>
            <a:off x="3957983" y="2767245"/>
            <a:ext cx="303863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D127D7CB-372B-4CC7-9288-B3EA5B0336F7}"/>
              </a:ext>
            </a:extLst>
          </p:cNvPr>
          <p:cNvCxnSpPr>
            <a:cxnSpLocks/>
            <a:stCxn id="336" idx="4"/>
            <a:endCxn id="333" idx="0"/>
          </p:cNvCxnSpPr>
          <p:nvPr/>
        </p:nvCxnSpPr>
        <p:spPr>
          <a:xfrm>
            <a:off x="4166658" y="2767245"/>
            <a:ext cx="95188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B82AE1A7-DDC8-4314-9C47-46B490E99D20}"/>
              </a:ext>
            </a:extLst>
          </p:cNvPr>
          <p:cNvCxnSpPr>
            <a:cxnSpLocks/>
            <a:stCxn id="337" idx="4"/>
            <a:endCxn id="333" idx="0"/>
          </p:cNvCxnSpPr>
          <p:nvPr/>
        </p:nvCxnSpPr>
        <p:spPr>
          <a:xfrm flipH="1">
            <a:off x="4261846" y="2767245"/>
            <a:ext cx="116936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81BA476D-20A5-4277-86EA-6361D1AE2F24}"/>
              </a:ext>
            </a:extLst>
          </p:cNvPr>
          <p:cNvCxnSpPr>
            <a:cxnSpLocks/>
            <a:stCxn id="337" idx="4"/>
            <a:endCxn id="334" idx="0"/>
          </p:cNvCxnSpPr>
          <p:nvPr/>
        </p:nvCxnSpPr>
        <p:spPr>
          <a:xfrm>
            <a:off x="4378782" y="2767245"/>
            <a:ext cx="55057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53C80F67-16BB-44DE-B6D5-10328139B302}"/>
              </a:ext>
            </a:extLst>
          </p:cNvPr>
          <p:cNvCxnSpPr>
            <a:cxnSpLocks/>
            <a:stCxn id="336" idx="4"/>
            <a:endCxn id="334" idx="0"/>
          </p:cNvCxnSpPr>
          <p:nvPr/>
        </p:nvCxnSpPr>
        <p:spPr>
          <a:xfrm>
            <a:off x="4166658" y="2767245"/>
            <a:ext cx="267181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3FE00EBE-6BB5-49CF-B9CE-55DB0C20878F}"/>
              </a:ext>
            </a:extLst>
          </p:cNvPr>
          <p:cNvCxnSpPr>
            <a:cxnSpLocks/>
            <a:stCxn id="335" idx="4"/>
            <a:endCxn id="334" idx="0"/>
          </p:cNvCxnSpPr>
          <p:nvPr/>
        </p:nvCxnSpPr>
        <p:spPr>
          <a:xfrm>
            <a:off x="3957983" y="2767245"/>
            <a:ext cx="475856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3079CE95-1DFC-4F19-B3CA-8AD861599AB5}"/>
              </a:ext>
            </a:extLst>
          </p:cNvPr>
          <p:cNvCxnSpPr>
            <a:cxnSpLocks/>
            <a:endCxn id="323" idx="4"/>
          </p:cNvCxnSpPr>
          <p:nvPr/>
        </p:nvCxnSpPr>
        <p:spPr>
          <a:xfrm flipV="1">
            <a:off x="3957983" y="3309846"/>
            <a:ext cx="0" cy="176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3EC3AAAC-FDB3-4B38-9E81-525A4DAB4E7A}"/>
              </a:ext>
            </a:extLst>
          </p:cNvPr>
          <p:cNvSpPr/>
          <p:nvPr/>
        </p:nvSpPr>
        <p:spPr>
          <a:xfrm>
            <a:off x="3766112" y="2822009"/>
            <a:ext cx="79732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1"/>
                </a:solidFill>
              </a:rPr>
              <a:t>Inference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556" name="직선 화살표 연결선 555">
            <a:extLst>
              <a:ext uri="{FF2B5EF4-FFF2-40B4-BE49-F238E27FC236}">
                <a16:creationId xmlns:a16="http://schemas.microsoft.com/office/drawing/2014/main" id="{112B2FE4-813D-4DC0-AC14-8A33CC8427E8}"/>
              </a:ext>
            </a:extLst>
          </p:cNvPr>
          <p:cNvCxnSpPr>
            <a:cxnSpLocks/>
            <a:stCxn id="296" idx="0"/>
            <a:endCxn id="325" idx="4"/>
          </p:cNvCxnSpPr>
          <p:nvPr/>
        </p:nvCxnSpPr>
        <p:spPr>
          <a:xfrm flipV="1">
            <a:off x="4163794" y="3309846"/>
            <a:ext cx="2864" cy="170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직선 화살표 연결선 557">
            <a:extLst>
              <a:ext uri="{FF2B5EF4-FFF2-40B4-BE49-F238E27FC236}">
                <a16:creationId xmlns:a16="http://schemas.microsoft.com/office/drawing/2014/main" id="{D2618C66-DACA-4D26-9984-0ED58FA7838E}"/>
              </a:ext>
            </a:extLst>
          </p:cNvPr>
          <p:cNvCxnSpPr>
            <a:cxnSpLocks/>
            <a:endCxn id="326" idx="4"/>
          </p:cNvCxnSpPr>
          <p:nvPr/>
        </p:nvCxnSpPr>
        <p:spPr>
          <a:xfrm flipV="1">
            <a:off x="4378782" y="3309846"/>
            <a:ext cx="0" cy="176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직사각형 676">
            <a:extLst>
              <a:ext uri="{FF2B5EF4-FFF2-40B4-BE49-F238E27FC236}">
                <a16:creationId xmlns:a16="http://schemas.microsoft.com/office/drawing/2014/main" id="{C7CEF1BA-7970-4DE9-83D8-989DC0D4A74D}"/>
              </a:ext>
            </a:extLst>
          </p:cNvPr>
          <p:cNvSpPr/>
          <p:nvPr/>
        </p:nvSpPr>
        <p:spPr>
          <a:xfrm>
            <a:off x="3764524" y="2144476"/>
            <a:ext cx="800497" cy="2357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1"/>
                </a:solidFill>
              </a:rPr>
              <a:t>Loss/Acc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688" name="직선 화살표 연결선 687">
            <a:extLst>
              <a:ext uri="{FF2B5EF4-FFF2-40B4-BE49-F238E27FC236}">
                <a16:creationId xmlns:a16="http://schemas.microsoft.com/office/drawing/2014/main" id="{4075376E-C340-4E13-B698-05EAA03B9702}"/>
              </a:ext>
            </a:extLst>
          </p:cNvPr>
          <p:cNvCxnSpPr>
            <a:cxnSpLocks/>
            <a:stCxn id="322" idx="0"/>
            <a:endCxn id="677" idx="2"/>
          </p:cNvCxnSpPr>
          <p:nvPr/>
        </p:nvCxnSpPr>
        <p:spPr>
          <a:xfrm flipV="1">
            <a:off x="4164020" y="2380249"/>
            <a:ext cx="753" cy="132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직선 화살표 연결선 696">
            <a:extLst>
              <a:ext uri="{FF2B5EF4-FFF2-40B4-BE49-F238E27FC236}">
                <a16:creationId xmlns:a16="http://schemas.microsoft.com/office/drawing/2014/main" id="{AFB87B3D-4DF8-4A99-AA13-DF9AEFFA6B57}"/>
              </a:ext>
            </a:extLst>
          </p:cNvPr>
          <p:cNvCxnSpPr>
            <a:cxnSpLocks/>
            <a:stCxn id="677" idx="0"/>
          </p:cNvCxnSpPr>
          <p:nvPr/>
        </p:nvCxnSpPr>
        <p:spPr>
          <a:xfrm flipH="1" flipV="1">
            <a:off x="4163793" y="1770426"/>
            <a:ext cx="980" cy="374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사각형: 둥근 모서리 837">
            <a:extLst>
              <a:ext uri="{FF2B5EF4-FFF2-40B4-BE49-F238E27FC236}">
                <a16:creationId xmlns:a16="http://schemas.microsoft.com/office/drawing/2014/main" id="{83D4BD2D-47C7-4986-B267-1E58A91AE654}"/>
              </a:ext>
            </a:extLst>
          </p:cNvPr>
          <p:cNvSpPr/>
          <p:nvPr/>
        </p:nvSpPr>
        <p:spPr>
          <a:xfrm>
            <a:off x="4704613" y="3919169"/>
            <a:ext cx="644093" cy="35708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9" name="직사각형 838">
            <a:extLst>
              <a:ext uri="{FF2B5EF4-FFF2-40B4-BE49-F238E27FC236}">
                <a16:creationId xmlns:a16="http://schemas.microsoft.com/office/drawing/2014/main" id="{0CB075F4-3275-4B78-8F7E-0A589130D009}"/>
              </a:ext>
            </a:extLst>
          </p:cNvPr>
          <p:cNvSpPr/>
          <p:nvPr/>
        </p:nvSpPr>
        <p:spPr>
          <a:xfrm>
            <a:off x="4631104" y="3374434"/>
            <a:ext cx="798911" cy="67118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1" name="직사각형 840">
            <a:extLst>
              <a:ext uri="{FF2B5EF4-FFF2-40B4-BE49-F238E27FC236}">
                <a16:creationId xmlns:a16="http://schemas.microsoft.com/office/drawing/2014/main" id="{4A683FC7-9993-4D96-9FD9-5D22ED54199E}"/>
              </a:ext>
            </a:extLst>
          </p:cNvPr>
          <p:cNvSpPr/>
          <p:nvPr/>
        </p:nvSpPr>
        <p:spPr>
          <a:xfrm>
            <a:off x="4631331" y="2406971"/>
            <a:ext cx="798910" cy="87241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847" name="직사각형 846">
            <a:extLst>
              <a:ext uri="{FF2B5EF4-FFF2-40B4-BE49-F238E27FC236}">
                <a16:creationId xmlns:a16="http://schemas.microsoft.com/office/drawing/2014/main" id="{640905C5-EAC5-4A40-9CBA-D08B48D415B0}"/>
              </a:ext>
            </a:extLst>
          </p:cNvPr>
          <p:cNvSpPr/>
          <p:nvPr/>
        </p:nvSpPr>
        <p:spPr>
          <a:xfrm>
            <a:off x="4631290" y="2038567"/>
            <a:ext cx="800497" cy="2357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1"/>
                </a:solidFill>
              </a:rPr>
              <a:t>Loss/Acc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848" name="직선 화살표 연결선 847">
            <a:extLst>
              <a:ext uri="{FF2B5EF4-FFF2-40B4-BE49-F238E27FC236}">
                <a16:creationId xmlns:a16="http://schemas.microsoft.com/office/drawing/2014/main" id="{5B205168-DB27-454C-9E9A-0EFB02A72EDB}"/>
              </a:ext>
            </a:extLst>
          </p:cNvPr>
          <p:cNvCxnSpPr>
            <a:cxnSpLocks/>
            <a:stCxn id="841" idx="0"/>
            <a:endCxn id="847" idx="2"/>
          </p:cNvCxnSpPr>
          <p:nvPr/>
        </p:nvCxnSpPr>
        <p:spPr>
          <a:xfrm flipV="1">
            <a:off x="5030786" y="2274340"/>
            <a:ext cx="753" cy="132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직선 화살표 연결선 848">
            <a:extLst>
              <a:ext uri="{FF2B5EF4-FFF2-40B4-BE49-F238E27FC236}">
                <a16:creationId xmlns:a16="http://schemas.microsoft.com/office/drawing/2014/main" id="{16BBCB77-C0B0-49B2-B9DC-7635467B0597}"/>
              </a:ext>
            </a:extLst>
          </p:cNvPr>
          <p:cNvCxnSpPr>
            <a:cxnSpLocks/>
            <a:stCxn id="847" idx="0"/>
            <a:endCxn id="696" idx="2"/>
          </p:cNvCxnSpPr>
          <p:nvPr/>
        </p:nvCxnSpPr>
        <p:spPr>
          <a:xfrm flipH="1" flipV="1">
            <a:off x="5029793" y="1770426"/>
            <a:ext cx="1746" cy="268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사각형: 둥근 모서리 906">
            <a:extLst>
              <a:ext uri="{FF2B5EF4-FFF2-40B4-BE49-F238E27FC236}">
                <a16:creationId xmlns:a16="http://schemas.microsoft.com/office/drawing/2014/main" id="{D45E50E7-6EEB-49F3-8252-7F4ECD58F892}"/>
              </a:ext>
            </a:extLst>
          </p:cNvPr>
          <p:cNvSpPr/>
          <p:nvPr/>
        </p:nvSpPr>
        <p:spPr>
          <a:xfrm>
            <a:off x="5571250" y="3833595"/>
            <a:ext cx="644093" cy="35708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8" name="직사각형 907">
            <a:extLst>
              <a:ext uri="{FF2B5EF4-FFF2-40B4-BE49-F238E27FC236}">
                <a16:creationId xmlns:a16="http://schemas.microsoft.com/office/drawing/2014/main" id="{F5F3D1FF-A4E0-4D30-A491-4BB9252163C5}"/>
              </a:ext>
            </a:extLst>
          </p:cNvPr>
          <p:cNvSpPr/>
          <p:nvPr/>
        </p:nvSpPr>
        <p:spPr>
          <a:xfrm>
            <a:off x="5497741" y="3288860"/>
            <a:ext cx="798911" cy="67118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직사각형 909">
            <a:extLst>
              <a:ext uri="{FF2B5EF4-FFF2-40B4-BE49-F238E27FC236}">
                <a16:creationId xmlns:a16="http://schemas.microsoft.com/office/drawing/2014/main" id="{8D9948C5-5762-404B-A5CB-EC9730C84AB4}"/>
              </a:ext>
            </a:extLst>
          </p:cNvPr>
          <p:cNvSpPr/>
          <p:nvPr/>
        </p:nvSpPr>
        <p:spPr>
          <a:xfrm>
            <a:off x="5497968" y="2321397"/>
            <a:ext cx="798910" cy="87241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27A376D7-755F-4B93-8AA3-620277EC5722}"/>
              </a:ext>
            </a:extLst>
          </p:cNvPr>
          <p:cNvSpPr/>
          <p:nvPr/>
        </p:nvSpPr>
        <p:spPr>
          <a:xfrm>
            <a:off x="5497927" y="1952993"/>
            <a:ext cx="800497" cy="2357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1"/>
                </a:solidFill>
              </a:rPr>
              <a:t>Loss/Acc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917" name="직선 화살표 연결선 916">
            <a:extLst>
              <a:ext uri="{FF2B5EF4-FFF2-40B4-BE49-F238E27FC236}">
                <a16:creationId xmlns:a16="http://schemas.microsoft.com/office/drawing/2014/main" id="{E6D312A1-D951-4DE1-BAC0-7BCD3505878B}"/>
              </a:ext>
            </a:extLst>
          </p:cNvPr>
          <p:cNvCxnSpPr>
            <a:cxnSpLocks/>
            <a:stCxn id="910" idx="0"/>
            <a:endCxn id="916" idx="2"/>
          </p:cNvCxnSpPr>
          <p:nvPr/>
        </p:nvCxnSpPr>
        <p:spPr>
          <a:xfrm flipV="1">
            <a:off x="5897423" y="2188766"/>
            <a:ext cx="753" cy="132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직선 화살표 연결선 917">
            <a:extLst>
              <a:ext uri="{FF2B5EF4-FFF2-40B4-BE49-F238E27FC236}">
                <a16:creationId xmlns:a16="http://schemas.microsoft.com/office/drawing/2014/main" id="{2BB3E3C0-337A-4B86-8DC2-234577AC65FB}"/>
              </a:ext>
            </a:extLst>
          </p:cNvPr>
          <p:cNvCxnSpPr>
            <a:cxnSpLocks/>
            <a:stCxn id="916" idx="0"/>
          </p:cNvCxnSpPr>
          <p:nvPr/>
        </p:nvCxnSpPr>
        <p:spPr>
          <a:xfrm flipH="1" flipV="1">
            <a:off x="5897197" y="1770426"/>
            <a:ext cx="979" cy="182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5C1A833B-033D-4302-96CE-6FC969F49A84}"/>
              </a:ext>
            </a:extLst>
          </p:cNvPr>
          <p:cNvSpPr txBox="1"/>
          <p:nvPr/>
        </p:nvSpPr>
        <p:spPr>
          <a:xfrm>
            <a:off x="3846982" y="4097012"/>
            <a:ext cx="62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Batch</a:t>
            </a:r>
            <a:endParaRPr lang="ko-KR" altLang="en-US" sz="1400" b="1" i="1" dirty="0"/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DFD8872B-6639-4D34-BEE9-152126D68768}"/>
              </a:ext>
            </a:extLst>
          </p:cNvPr>
          <p:cNvSpPr txBox="1"/>
          <p:nvPr/>
        </p:nvSpPr>
        <p:spPr>
          <a:xfrm>
            <a:off x="4720770" y="4005145"/>
            <a:ext cx="62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Batch</a:t>
            </a:r>
            <a:endParaRPr lang="ko-KR" altLang="en-US" sz="1400" b="1" i="1" dirty="0"/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A16E49D1-6284-4DC9-AA97-1870793D19E4}"/>
              </a:ext>
            </a:extLst>
          </p:cNvPr>
          <p:cNvSpPr txBox="1"/>
          <p:nvPr/>
        </p:nvSpPr>
        <p:spPr>
          <a:xfrm>
            <a:off x="5576853" y="3909660"/>
            <a:ext cx="62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Batch</a:t>
            </a:r>
            <a:endParaRPr lang="ko-KR" altLang="en-US" sz="1400" b="1" i="1" dirty="0"/>
          </a:p>
        </p:txBody>
      </p:sp>
      <p:cxnSp>
        <p:nvCxnSpPr>
          <p:cNvPr id="983" name="직선 화살표 연결선 982">
            <a:extLst>
              <a:ext uri="{FF2B5EF4-FFF2-40B4-BE49-F238E27FC236}">
                <a16:creationId xmlns:a16="http://schemas.microsoft.com/office/drawing/2014/main" id="{162AEAD6-BDB0-4457-A043-DD239EB3855C}"/>
              </a:ext>
            </a:extLst>
          </p:cNvPr>
          <p:cNvCxnSpPr>
            <a:cxnSpLocks/>
            <a:stCxn id="274" idx="0"/>
            <a:endCxn id="553" idx="2"/>
          </p:cNvCxnSpPr>
          <p:nvPr/>
        </p:nvCxnSpPr>
        <p:spPr>
          <a:xfrm flipH="1" flipV="1">
            <a:off x="4159894" y="4382163"/>
            <a:ext cx="3361" cy="167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직선 화살표 연결선 989">
            <a:extLst>
              <a:ext uri="{FF2B5EF4-FFF2-40B4-BE49-F238E27FC236}">
                <a16:creationId xmlns:a16="http://schemas.microsoft.com/office/drawing/2014/main" id="{3FED20A4-346E-4DAA-8C6C-87C04EFA68D6}"/>
              </a:ext>
            </a:extLst>
          </p:cNvPr>
          <p:cNvCxnSpPr>
            <a:cxnSpLocks/>
            <a:stCxn id="978" idx="0"/>
            <a:endCxn id="838" idx="2"/>
          </p:cNvCxnSpPr>
          <p:nvPr/>
        </p:nvCxnSpPr>
        <p:spPr>
          <a:xfrm flipH="1" flipV="1">
            <a:off x="5026660" y="4276254"/>
            <a:ext cx="1705" cy="273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직선 화살표 연결선 993">
            <a:extLst>
              <a:ext uri="{FF2B5EF4-FFF2-40B4-BE49-F238E27FC236}">
                <a16:creationId xmlns:a16="http://schemas.microsoft.com/office/drawing/2014/main" id="{CF91025F-F676-4ABE-B258-326500805064}"/>
              </a:ext>
            </a:extLst>
          </p:cNvPr>
          <p:cNvCxnSpPr>
            <a:cxnSpLocks/>
            <a:stCxn id="979" idx="0"/>
            <a:endCxn id="907" idx="2"/>
          </p:cNvCxnSpPr>
          <p:nvPr/>
        </p:nvCxnSpPr>
        <p:spPr>
          <a:xfrm flipV="1">
            <a:off x="5890720" y="4190680"/>
            <a:ext cx="2577" cy="355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사각형: 둥근 모서리 996">
            <a:extLst>
              <a:ext uri="{FF2B5EF4-FFF2-40B4-BE49-F238E27FC236}">
                <a16:creationId xmlns:a16="http://schemas.microsoft.com/office/drawing/2014/main" id="{39819EEC-1AC3-4048-B880-C184DEE3884E}"/>
              </a:ext>
            </a:extLst>
          </p:cNvPr>
          <p:cNvSpPr/>
          <p:nvPr/>
        </p:nvSpPr>
        <p:spPr>
          <a:xfrm>
            <a:off x="4162723" y="4794407"/>
            <a:ext cx="1626329" cy="16963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BF6D176-2261-44C6-BE07-75F5B8CA6185}"/>
              </a:ext>
            </a:extLst>
          </p:cNvPr>
          <p:cNvSpPr/>
          <p:nvPr/>
        </p:nvSpPr>
        <p:spPr>
          <a:xfrm>
            <a:off x="3763006" y="4549313"/>
            <a:ext cx="800497" cy="4032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978" name="직사각형 977">
            <a:extLst>
              <a:ext uri="{FF2B5EF4-FFF2-40B4-BE49-F238E27FC236}">
                <a16:creationId xmlns:a16="http://schemas.microsoft.com/office/drawing/2014/main" id="{0E600C8A-6751-42B4-BD04-D22D36C06C52}"/>
              </a:ext>
            </a:extLst>
          </p:cNvPr>
          <p:cNvSpPr/>
          <p:nvPr/>
        </p:nvSpPr>
        <p:spPr>
          <a:xfrm>
            <a:off x="4628116" y="4549313"/>
            <a:ext cx="800497" cy="4032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979" name="직사각형 978">
            <a:extLst>
              <a:ext uri="{FF2B5EF4-FFF2-40B4-BE49-F238E27FC236}">
                <a16:creationId xmlns:a16="http://schemas.microsoft.com/office/drawing/2014/main" id="{82D0B3DA-B57C-4DEA-BAEA-57A07FEE0574}"/>
              </a:ext>
            </a:extLst>
          </p:cNvPr>
          <p:cNvSpPr/>
          <p:nvPr/>
        </p:nvSpPr>
        <p:spPr>
          <a:xfrm>
            <a:off x="5492059" y="4546018"/>
            <a:ext cx="797322" cy="4098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077C444A-1CFF-4F53-BE07-055381291C8E}"/>
                  </a:ext>
                </a:extLst>
              </p:cNvPr>
              <p:cNvSpPr txBox="1"/>
              <p:nvPr/>
            </p:nvSpPr>
            <p:spPr>
              <a:xfrm>
                <a:off x="3685043" y="4539934"/>
                <a:ext cx="96372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latin typeface="+mn-ea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latin typeface="+mn-ea"/>
                            </a:rPr>
                            <m:t>𝑻𝒆𝒔𝒕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𝒅𝒂𝒕𝒂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latin typeface="+mn-ea"/>
                            </a:rPr>
                            <m:t>#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𝒐𝒇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𝒕𝒉𝒓𝒆𝒂𝒅</m:t>
                          </m:r>
                        </m:den>
                      </m:f>
                    </m:oMath>
                  </m:oMathPara>
                </a14:m>
                <a:endParaRPr lang="ko-KR" altLang="en-US" sz="1600" b="1" i="1" dirty="0">
                  <a:latin typeface="+mn-ea"/>
                </a:endParaRPr>
              </a:p>
            </p:txBody>
          </p:sp>
        </mc:Choice>
        <mc:Fallback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077C444A-1CFF-4F53-BE07-055381291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43" y="4539934"/>
                <a:ext cx="963725" cy="427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AC52E13A-51C0-411E-B1F4-C5B8DE34363A}"/>
                  </a:ext>
                </a:extLst>
              </p:cNvPr>
              <p:cNvSpPr txBox="1"/>
              <p:nvPr/>
            </p:nvSpPr>
            <p:spPr>
              <a:xfrm>
                <a:off x="4540782" y="4546018"/>
                <a:ext cx="96372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latin typeface="+mn-ea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latin typeface="+mn-ea"/>
                            </a:rPr>
                            <m:t>𝑻𝒆𝒔𝒕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𝒅𝒂𝒕𝒂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latin typeface="+mn-ea"/>
                            </a:rPr>
                            <m:t>#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𝒐𝒇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𝒕𝒉𝒓𝒆𝒂𝒅</m:t>
                          </m:r>
                        </m:den>
                      </m:f>
                    </m:oMath>
                  </m:oMathPara>
                </a14:m>
                <a:endParaRPr lang="ko-KR" altLang="en-US" sz="1600" b="1" i="1" dirty="0">
                  <a:latin typeface="+mn-ea"/>
                </a:endParaRPr>
              </a:p>
            </p:txBody>
          </p:sp>
        </mc:Choice>
        <mc:Fallback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AC52E13A-51C0-411E-B1F4-C5B8DE343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82" y="4546018"/>
                <a:ext cx="963725" cy="427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26705C8E-8624-4613-B42D-6037DDE91090}"/>
                  </a:ext>
                </a:extLst>
              </p:cNvPr>
              <p:cNvSpPr txBox="1"/>
              <p:nvPr/>
            </p:nvSpPr>
            <p:spPr>
              <a:xfrm>
                <a:off x="5403918" y="4546870"/>
                <a:ext cx="96372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1" i="1" dirty="0" smtClean="0">
                              <a:latin typeface="+mn-ea"/>
                            </a:rPr>
                          </m:ctrlPr>
                        </m:fPr>
                        <m:num>
                          <m:r>
                            <a:rPr lang="en-US" altLang="ko-KR" sz="1000" b="1" i="1" dirty="0" smtClean="0">
                              <a:latin typeface="+mn-ea"/>
                            </a:rPr>
                            <m:t>𝑻𝒆𝒔𝒕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𝒅𝒂𝒕𝒂</m:t>
                          </m:r>
                        </m:num>
                        <m:den>
                          <m:r>
                            <a:rPr lang="en-US" altLang="ko-KR" sz="1000" b="1" i="1" dirty="0" smtClean="0">
                              <a:latin typeface="+mn-ea"/>
                            </a:rPr>
                            <m:t>#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𝒐𝒇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 </m:t>
                          </m:r>
                          <m:r>
                            <a:rPr lang="en-US" altLang="ko-KR" sz="1000" b="1" i="1" dirty="0" smtClean="0">
                              <a:latin typeface="+mn-ea"/>
                            </a:rPr>
                            <m:t>𝒕𝒉𝒓𝒆𝒂𝒅</m:t>
                          </m:r>
                        </m:den>
                      </m:f>
                    </m:oMath>
                  </m:oMathPara>
                </a14:m>
                <a:endParaRPr lang="ko-KR" altLang="en-US" sz="1600" b="1" i="1" dirty="0">
                  <a:latin typeface="+mn-ea"/>
                </a:endParaRPr>
              </a:p>
            </p:txBody>
          </p:sp>
        </mc:Choice>
        <mc:Fallback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26705C8E-8624-4613-B42D-6037DDE9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18" y="4546870"/>
                <a:ext cx="963725" cy="427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3" name="직선 연결선 1022">
            <a:extLst>
              <a:ext uri="{FF2B5EF4-FFF2-40B4-BE49-F238E27FC236}">
                <a16:creationId xmlns:a16="http://schemas.microsoft.com/office/drawing/2014/main" id="{E99AE23B-8F55-416B-8049-C058C7CC1197}"/>
              </a:ext>
            </a:extLst>
          </p:cNvPr>
          <p:cNvCxnSpPr/>
          <p:nvPr/>
        </p:nvCxnSpPr>
        <p:spPr>
          <a:xfrm>
            <a:off x="6726334" y="1384545"/>
            <a:ext cx="0" cy="42756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7995DABC-A0A4-428D-841E-DDEE5A3DEACA}"/>
              </a:ext>
            </a:extLst>
          </p:cNvPr>
          <p:cNvSpPr/>
          <p:nvPr/>
        </p:nvSpPr>
        <p:spPr>
          <a:xfrm>
            <a:off x="7029211" y="1210378"/>
            <a:ext cx="2805315" cy="3485466"/>
          </a:xfrm>
          <a:prstGeom prst="roundRect">
            <a:avLst>
              <a:gd name="adj" fmla="val 46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D8A2D806-C4E1-4A56-BD2D-DFECB9676385}"/>
              </a:ext>
            </a:extLst>
          </p:cNvPr>
          <p:cNvSpPr/>
          <p:nvPr/>
        </p:nvSpPr>
        <p:spPr>
          <a:xfrm>
            <a:off x="7291177" y="4278498"/>
            <a:ext cx="228138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Preprocessing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026" name="직선 화살표 연결선 1025">
            <a:extLst>
              <a:ext uri="{FF2B5EF4-FFF2-40B4-BE49-F238E27FC236}">
                <a16:creationId xmlns:a16="http://schemas.microsoft.com/office/drawing/2014/main" id="{4D633ABA-8E83-4169-A76D-B7A914A52CEB}"/>
              </a:ext>
            </a:extLst>
          </p:cNvPr>
          <p:cNvCxnSpPr>
            <a:cxnSpLocks/>
          </p:cNvCxnSpPr>
          <p:nvPr/>
        </p:nvCxnSpPr>
        <p:spPr>
          <a:xfrm flipH="1" flipV="1">
            <a:off x="7735072" y="2791698"/>
            <a:ext cx="2" cy="34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5B36D9BB-597C-4253-9CD5-7C71618158F3}"/>
              </a:ext>
            </a:extLst>
          </p:cNvPr>
          <p:cNvCxnSpPr>
            <a:cxnSpLocks/>
            <a:stCxn id="1090" idx="0"/>
          </p:cNvCxnSpPr>
          <p:nvPr/>
        </p:nvCxnSpPr>
        <p:spPr>
          <a:xfrm flipV="1">
            <a:off x="8426593" y="2785981"/>
            <a:ext cx="0" cy="331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5810D0D4-495C-4653-B0CB-C4A6CDAB62AE}"/>
              </a:ext>
            </a:extLst>
          </p:cNvPr>
          <p:cNvCxnSpPr>
            <a:cxnSpLocks/>
          </p:cNvCxnSpPr>
          <p:nvPr/>
        </p:nvCxnSpPr>
        <p:spPr>
          <a:xfrm flipH="1" flipV="1">
            <a:off x="9140827" y="2787266"/>
            <a:ext cx="3" cy="32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4886B238-4059-412B-AB75-BAF78E2974F2}"/>
              </a:ext>
            </a:extLst>
          </p:cNvPr>
          <p:cNvCxnSpPr>
            <a:cxnSpLocks/>
          </p:cNvCxnSpPr>
          <p:nvPr/>
        </p:nvCxnSpPr>
        <p:spPr>
          <a:xfrm flipV="1">
            <a:off x="8431868" y="4591014"/>
            <a:ext cx="0" cy="286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E06ED28-B27B-4438-8CE3-CF611F205018}"/>
              </a:ext>
            </a:extLst>
          </p:cNvPr>
          <p:cNvSpPr txBox="1"/>
          <p:nvPr/>
        </p:nvSpPr>
        <p:spPr>
          <a:xfrm>
            <a:off x="7765956" y="4898594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/>
              <a:t>Training data</a:t>
            </a:r>
            <a:endParaRPr lang="ko-KR" altLang="en-US" sz="1600" b="1" i="1" dirty="0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2BD5AA83-BD56-4F2B-ACDC-D2D37FA3E398}"/>
              </a:ext>
            </a:extLst>
          </p:cNvPr>
          <p:cNvSpPr/>
          <p:nvPr/>
        </p:nvSpPr>
        <p:spPr>
          <a:xfrm>
            <a:off x="7627072" y="2575698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4E672AA8-F4AF-49DC-82AC-CCCDCE5EF482}"/>
              </a:ext>
            </a:extLst>
          </p:cNvPr>
          <p:cNvSpPr/>
          <p:nvPr/>
        </p:nvSpPr>
        <p:spPr>
          <a:xfrm>
            <a:off x="7430964" y="2212543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69D4D1A5-373F-4B02-AFF5-CA6E91585DFA}"/>
              </a:ext>
            </a:extLst>
          </p:cNvPr>
          <p:cNvSpPr/>
          <p:nvPr/>
        </p:nvSpPr>
        <p:spPr>
          <a:xfrm>
            <a:off x="8318593" y="2575698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타원 1033">
            <a:extLst>
              <a:ext uri="{FF2B5EF4-FFF2-40B4-BE49-F238E27FC236}">
                <a16:creationId xmlns:a16="http://schemas.microsoft.com/office/drawing/2014/main" id="{B758F8EB-F86B-40A8-89E2-19C21AF9CB38}"/>
              </a:ext>
            </a:extLst>
          </p:cNvPr>
          <p:cNvSpPr/>
          <p:nvPr/>
        </p:nvSpPr>
        <p:spPr>
          <a:xfrm>
            <a:off x="9035006" y="2575698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4B6E4CF0-666A-4F09-B8CD-21D70BD700ED}"/>
              </a:ext>
            </a:extLst>
          </p:cNvPr>
          <p:cNvSpPr/>
          <p:nvPr/>
        </p:nvSpPr>
        <p:spPr>
          <a:xfrm>
            <a:off x="8329143" y="2438069"/>
            <a:ext cx="914400" cy="36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1F3E5CD4-7DCF-4259-AABC-ED056EDC034E}"/>
              </a:ext>
            </a:extLst>
          </p:cNvPr>
          <p:cNvSpPr/>
          <p:nvPr/>
        </p:nvSpPr>
        <p:spPr>
          <a:xfrm>
            <a:off x="8009463" y="2212543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35D772C5-9901-47BA-A897-5298F78ABAE7}"/>
              </a:ext>
            </a:extLst>
          </p:cNvPr>
          <p:cNvSpPr/>
          <p:nvPr/>
        </p:nvSpPr>
        <p:spPr>
          <a:xfrm>
            <a:off x="8626093" y="2212543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타원 1037">
            <a:extLst>
              <a:ext uri="{FF2B5EF4-FFF2-40B4-BE49-F238E27FC236}">
                <a16:creationId xmlns:a16="http://schemas.microsoft.com/office/drawing/2014/main" id="{DFF1660C-0A3B-496B-816F-309B1FEF0846}"/>
              </a:ext>
            </a:extLst>
          </p:cNvPr>
          <p:cNvSpPr/>
          <p:nvPr/>
        </p:nvSpPr>
        <p:spPr>
          <a:xfrm>
            <a:off x="9176013" y="2212543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타원 1038">
            <a:extLst>
              <a:ext uri="{FF2B5EF4-FFF2-40B4-BE49-F238E27FC236}">
                <a16:creationId xmlns:a16="http://schemas.microsoft.com/office/drawing/2014/main" id="{37F8FA9C-084E-4386-B7A1-2F796CAB9A0F}"/>
              </a:ext>
            </a:extLst>
          </p:cNvPr>
          <p:cNvSpPr/>
          <p:nvPr/>
        </p:nvSpPr>
        <p:spPr>
          <a:xfrm>
            <a:off x="7429843" y="1854151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타원 1039">
            <a:extLst>
              <a:ext uri="{FF2B5EF4-FFF2-40B4-BE49-F238E27FC236}">
                <a16:creationId xmlns:a16="http://schemas.microsoft.com/office/drawing/2014/main" id="{5352A488-B7C1-4928-8E1A-F1DAEA19AB21}"/>
              </a:ext>
            </a:extLst>
          </p:cNvPr>
          <p:cNvSpPr/>
          <p:nvPr/>
        </p:nvSpPr>
        <p:spPr>
          <a:xfrm>
            <a:off x="8008342" y="1854151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타원 1040">
            <a:extLst>
              <a:ext uri="{FF2B5EF4-FFF2-40B4-BE49-F238E27FC236}">
                <a16:creationId xmlns:a16="http://schemas.microsoft.com/office/drawing/2014/main" id="{3CE2E2D2-9C41-46F2-8F60-F75C3139B9A1}"/>
              </a:ext>
            </a:extLst>
          </p:cNvPr>
          <p:cNvSpPr/>
          <p:nvPr/>
        </p:nvSpPr>
        <p:spPr>
          <a:xfrm>
            <a:off x="8624972" y="1854151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타원 1041">
            <a:extLst>
              <a:ext uri="{FF2B5EF4-FFF2-40B4-BE49-F238E27FC236}">
                <a16:creationId xmlns:a16="http://schemas.microsoft.com/office/drawing/2014/main" id="{F615C143-5AB1-42A9-8A25-237E85B7B3DE}"/>
              </a:ext>
            </a:extLst>
          </p:cNvPr>
          <p:cNvSpPr/>
          <p:nvPr/>
        </p:nvSpPr>
        <p:spPr>
          <a:xfrm>
            <a:off x="9174892" y="1854151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CE239C44-3D33-40FC-B4F8-1CF3A297119D}"/>
              </a:ext>
            </a:extLst>
          </p:cNvPr>
          <p:cNvSpPr/>
          <p:nvPr/>
        </p:nvSpPr>
        <p:spPr>
          <a:xfrm>
            <a:off x="7627072" y="1516007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5174FB5A-C720-4735-9A19-30FD2D60B4F4}"/>
              </a:ext>
            </a:extLst>
          </p:cNvPr>
          <p:cNvSpPr/>
          <p:nvPr/>
        </p:nvSpPr>
        <p:spPr>
          <a:xfrm>
            <a:off x="8318593" y="1516007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타원 1044">
            <a:extLst>
              <a:ext uri="{FF2B5EF4-FFF2-40B4-BE49-F238E27FC236}">
                <a16:creationId xmlns:a16="http://schemas.microsoft.com/office/drawing/2014/main" id="{A9A1BD3B-7A91-466D-A605-5344D423B3D1}"/>
              </a:ext>
            </a:extLst>
          </p:cNvPr>
          <p:cNvSpPr/>
          <p:nvPr/>
        </p:nvSpPr>
        <p:spPr>
          <a:xfrm>
            <a:off x="9035006" y="1516007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1E9F2174-AD35-490F-AABB-3FB52D65A665}"/>
              </a:ext>
            </a:extLst>
          </p:cNvPr>
          <p:cNvCxnSpPr>
            <a:cxnSpLocks/>
            <a:stCxn id="1031" idx="0"/>
            <a:endCxn id="1032" idx="4"/>
          </p:cNvCxnSpPr>
          <p:nvPr/>
        </p:nvCxnSpPr>
        <p:spPr>
          <a:xfrm flipH="1" flipV="1">
            <a:off x="7538964" y="2428543"/>
            <a:ext cx="196108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id="{0B1977A0-C94A-4883-B574-7DD5C78CFEEC}"/>
              </a:ext>
            </a:extLst>
          </p:cNvPr>
          <p:cNvCxnSpPr>
            <a:cxnSpLocks/>
            <a:stCxn id="1031" idx="0"/>
            <a:endCxn id="1036" idx="4"/>
          </p:cNvCxnSpPr>
          <p:nvPr/>
        </p:nvCxnSpPr>
        <p:spPr>
          <a:xfrm flipV="1">
            <a:off x="7735072" y="2428543"/>
            <a:ext cx="382391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id="{59BC7AB2-BD88-42DC-A587-A436B16B9A02}"/>
              </a:ext>
            </a:extLst>
          </p:cNvPr>
          <p:cNvCxnSpPr>
            <a:cxnSpLocks/>
            <a:stCxn id="1031" idx="0"/>
            <a:endCxn id="1037" idx="4"/>
          </p:cNvCxnSpPr>
          <p:nvPr/>
        </p:nvCxnSpPr>
        <p:spPr>
          <a:xfrm flipV="1">
            <a:off x="7735072" y="2428543"/>
            <a:ext cx="999021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>
            <a:extLst>
              <a:ext uri="{FF2B5EF4-FFF2-40B4-BE49-F238E27FC236}">
                <a16:creationId xmlns:a16="http://schemas.microsoft.com/office/drawing/2014/main" id="{F018BEAC-4251-412D-9A04-FE16299F1114}"/>
              </a:ext>
            </a:extLst>
          </p:cNvPr>
          <p:cNvCxnSpPr>
            <a:cxnSpLocks/>
            <a:stCxn id="1031" idx="0"/>
            <a:endCxn id="1038" idx="4"/>
          </p:cNvCxnSpPr>
          <p:nvPr/>
        </p:nvCxnSpPr>
        <p:spPr>
          <a:xfrm flipV="1">
            <a:off x="7735072" y="2428543"/>
            <a:ext cx="1548941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id="{6A56DFF7-D794-42CA-84B5-2079152C111C}"/>
              </a:ext>
            </a:extLst>
          </p:cNvPr>
          <p:cNvCxnSpPr>
            <a:cxnSpLocks/>
            <a:stCxn id="1033" idx="0"/>
            <a:endCxn id="1032" idx="4"/>
          </p:cNvCxnSpPr>
          <p:nvPr/>
        </p:nvCxnSpPr>
        <p:spPr>
          <a:xfrm flipH="1" flipV="1">
            <a:off x="7538964" y="2428543"/>
            <a:ext cx="887629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>
            <a:extLst>
              <a:ext uri="{FF2B5EF4-FFF2-40B4-BE49-F238E27FC236}">
                <a16:creationId xmlns:a16="http://schemas.microsoft.com/office/drawing/2014/main" id="{BB360901-97B9-4C0F-9FCB-D17333D11EED}"/>
              </a:ext>
            </a:extLst>
          </p:cNvPr>
          <p:cNvCxnSpPr>
            <a:cxnSpLocks/>
            <a:stCxn id="1033" idx="0"/>
            <a:endCxn id="1036" idx="4"/>
          </p:cNvCxnSpPr>
          <p:nvPr/>
        </p:nvCxnSpPr>
        <p:spPr>
          <a:xfrm flipH="1" flipV="1">
            <a:off x="8117463" y="2428543"/>
            <a:ext cx="309130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>
            <a:extLst>
              <a:ext uri="{FF2B5EF4-FFF2-40B4-BE49-F238E27FC236}">
                <a16:creationId xmlns:a16="http://schemas.microsoft.com/office/drawing/2014/main" id="{63DDBB5F-D9E6-4828-86C1-0F2D82269C87}"/>
              </a:ext>
            </a:extLst>
          </p:cNvPr>
          <p:cNvCxnSpPr>
            <a:cxnSpLocks/>
            <a:stCxn id="1037" idx="4"/>
            <a:endCxn id="1033" idx="0"/>
          </p:cNvCxnSpPr>
          <p:nvPr/>
        </p:nvCxnSpPr>
        <p:spPr>
          <a:xfrm flipH="1">
            <a:off x="8426593" y="2428543"/>
            <a:ext cx="307500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>
            <a:extLst>
              <a:ext uri="{FF2B5EF4-FFF2-40B4-BE49-F238E27FC236}">
                <a16:creationId xmlns:a16="http://schemas.microsoft.com/office/drawing/2014/main" id="{5A0259A6-0AC7-49E8-BF7F-2F6E73DD7DD4}"/>
              </a:ext>
            </a:extLst>
          </p:cNvPr>
          <p:cNvCxnSpPr>
            <a:cxnSpLocks/>
            <a:stCxn id="1038" idx="4"/>
            <a:endCxn id="1033" idx="0"/>
          </p:cNvCxnSpPr>
          <p:nvPr/>
        </p:nvCxnSpPr>
        <p:spPr>
          <a:xfrm flipH="1">
            <a:off x="8426593" y="2428543"/>
            <a:ext cx="857420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id="{BCE17A7D-9CEA-4A1C-9693-FB1E17F88DEB}"/>
              </a:ext>
            </a:extLst>
          </p:cNvPr>
          <p:cNvCxnSpPr>
            <a:cxnSpLocks/>
            <a:stCxn id="1032" idx="4"/>
            <a:endCxn id="1034" idx="0"/>
          </p:cNvCxnSpPr>
          <p:nvPr/>
        </p:nvCxnSpPr>
        <p:spPr>
          <a:xfrm>
            <a:off x="7538964" y="2428543"/>
            <a:ext cx="1604042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연결선 1054">
            <a:extLst>
              <a:ext uri="{FF2B5EF4-FFF2-40B4-BE49-F238E27FC236}">
                <a16:creationId xmlns:a16="http://schemas.microsoft.com/office/drawing/2014/main" id="{F5E21FE7-7C7B-4A18-ABEE-943AAB144219}"/>
              </a:ext>
            </a:extLst>
          </p:cNvPr>
          <p:cNvCxnSpPr>
            <a:cxnSpLocks/>
            <a:stCxn id="1036" idx="4"/>
            <a:endCxn id="1034" idx="0"/>
          </p:cNvCxnSpPr>
          <p:nvPr/>
        </p:nvCxnSpPr>
        <p:spPr>
          <a:xfrm>
            <a:off x="8117463" y="2428543"/>
            <a:ext cx="1025543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직선 연결선 1055">
            <a:extLst>
              <a:ext uri="{FF2B5EF4-FFF2-40B4-BE49-F238E27FC236}">
                <a16:creationId xmlns:a16="http://schemas.microsoft.com/office/drawing/2014/main" id="{F6855AAE-AC23-435D-8762-14E57B1F5407}"/>
              </a:ext>
            </a:extLst>
          </p:cNvPr>
          <p:cNvCxnSpPr>
            <a:cxnSpLocks/>
            <a:stCxn id="1037" idx="4"/>
            <a:endCxn id="1034" idx="0"/>
          </p:cNvCxnSpPr>
          <p:nvPr/>
        </p:nvCxnSpPr>
        <p:spPr>
          <a:xfrm>
            <a:off x="8734093" y="2428543"/>
            <a:ext cx="408913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직선 연결선 1056">
            <a:extLst>
              <a:ext uri="{FF2B5EF4-FFF2-40B4-BE49-F238E27FC236}">
                <a16:creationId xmlns:a16="http://schemas.microsoft.com/office/drawing/2014/main" id="{8EF473EF-71EE-4D25-B7B3-C72682203B95}"/>
              </a:ext>
            </a:extLst>
          </p:cNvPr>
          <p:cNvCxnSpPr>
            <a:cxnSpLocks/>
            <a:stCxn id="1038" idx="4"/>
            <a:endCxn id="1034" idx="0"/>
          </p:cNvCxnSpPr>
          <p:nvPr/>
        </p:nvCxnSpPr>
        <p:spPr>
          <a:xfrm flipH="1">
            <a:off x="9143006" y="2428543"/>
            <a:ext cx="141007" cy="147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직선 연결선 1057">
            <a:extLst>
              <a:ext uri="{FF2B5EF4-FFF2-40B4-BE49-F238E27FC236}">
                <a16:creationId xmlns:a16="http://schemas.microsoft.com/office/drawing/2014/main" id="{BFBB2621-94BB-4EC1-871A-1CD04644909F}"/>
              </a:ext>
            </a:extLst>
          </p:cNvPr>
          <p:cNvCxnSpPr>
            <a:cxnSpLocks/>
            <a:stCxn id="1032" idx="0"/>
            <a:endCxn id="1040" idx="4"/>
          </p:cNvCxnSpPr>
          <p:nvPr/>
        </p:nvCxnSpPr>
        <p:spPr>
          <a:xfrm flipV="1">
            <a:off x="7538964" y="2070151"/>
            <a:ext cx="577378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연결선 1058">
            <a:extLst>
              <a:ext uri="{FF2B5EF4-FFF2-40B4-BE49-F238E27FC236}">
                <a16:creationId xmlns:a16="http://schemas.microsoft.com/office/drawing/2014/main" id="{3F68F9CA-1A69-48D6-ABC4-F50F5ED42E32}"/>
              </a:ext>
            </a:extLst>
          </p:cNvPr>
          <p:cNvCxnSpPr>
            <a:cxnSpLocks/>
            <a:stCxn id="1032" idx="0"/>
            <a:endCxn id="1041" idx="4"/>
          </p:cNvCxnSpPr>
          <p:nvPr/>
        </p:nvCxnSpPr>
        <p:spPr>
          <a:xfrm flipV="1">
            <a:off x="7538964" y="2070151"/>
            <a:ext cx="1194008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직선 연결선 1059">
            <a:extLst>
              <a:ext uri="{FF2B5EF4-FFF2-40B4-BE49-F238E27FC236}">
                <a16:creationId xmlns:a16="http://schemas.microsoft.com/office/drawing/2014/main" id="{F0A78ED3-A156-4EE7-9A67-D3AEC2CBC0AC}"/>
              </a:ext>
            </a:extLst>
          </p:cNvPr>
          <p:cNvCxnSpPr>
            <a:cxnSpLocks/>
            <a:stCxn id="1032" idx="0"/>
            <a:endCxn id="1042" idx="4"/>
          </p:cNvCxnSpPr>
          <p:nvPr/>
        </p:nvCxnSpPr>
        <p:spPr>
          <a:xfrm flipV="1">
            <a:off x="7538964" y="2070151"/>
            <a:ext cx="1743928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직선 연결선 1060">
            <a:extLst>
              <a:ext uri="{FF2B5EF4-FFF2-40B4-BE49-F238E27FC236}">
                <a16:creationId xmlns:a16="http://schemas.microsoft.com/office/drawing/2014/main" id="{13448D7A-3CBD-42CC-AF1B-F3C664C53465}"/>
              </a:ext>
            </a:extLst>
          </p:cNvPr>
          <p:cNvCxnSpPr>
            <a:cxnSpLocks/>
            <a:stCxn id="1032" idx="0"/>
            <a:endCxn id="1039" idx="4"/>
          </p:cNvCxnSpPr>
          <p:nvPr/>
        </p:nvCxnSpPr>
        <p:spPr>
          <a:xfrm flipH="1" flipV="1">
            <a:off x="7537843" y="2070151"/>
            <a:ext cx="1121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연결선 1061">
            <a:extLst>
              <a:ext uri="{FF2B5EF4-FFF2-40B4-BE49-F238E27FC236}">
                <a16:creationId xmlns:a16="http://schemas.microsoft.com/office/drawing/2014/main" id="{2CE999F6-5086-4D78-A5C0-CD25C22B7435}"/>
              </a:ext>
            </a:extLst>
          </p:cNvPr>
          <p:cNvCxnSpPr>
            <a:cxnSpLocks/>
            <a:stCxn id="1036" idx="0"/>
            <a:endCxn id="1040" idx="4"/>
          </p:cNvCxnSpPr>
          <p:nvPr/>
        </p:nvCxnSpPr>
        <p:spPr>
          <a:xfrm flipH="1" flipV="1">
            <a:off x="8116342" y="2070151"/>
            <a:ext cx="1121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직선 연결선 1062">
            <a:extLst>
              <a:ext uri="{FF2B5EF4-FFF2-40B4-BE49-F238E27FC236}">
                <a16:creationId xmlns:a16="http://schemas.microsoft.com/office/drawing/2014/main" id="{1DEACD76-0C43-4DE5-A1BD-F324F41D3A77}"/>
              </a:ext>
            </a:extLst>
          </p:cNvPr>
          <p:cNvCxnSpPr>
            <a:cxnSpLocks/>
            <a:stCxn id="1036" idx="0"/>
            <a:endCxn id="1041" idx="4"/>
          </p:cNvCxnSpPr>
          <p:nvPr/>
        </p:nvCxnSpPr>
        <p:spPr>
          <a:xfrm flipV="1">
            <a:off x="8117463" y="2070151"/>
            <a:ext cx="615509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직선 연결선 1063">
            <a:extLst>
              <a:ext uri="{FF2B5EF4-FFF2-40B4-BE49-F238E27FC236}">
                <a16:creationId xmlns:a16="http://schemas.microsoft.com/office/drawing/2014/main" id="{514559FF-7A15-4C4F-8FB7-4BF2611928C4}"/>
              </a:ext>
            </a:extLst>
          </p:cNvPr>
          <p:cNvCxnSpPr>
            <a:cxnSpLocks/>
            <a:stCxn id="1036" idx="0"/>
            <a:endCxn id="1042" idx="4"/>
          </p:cNvCxnSpPr>
          <p:nvPr/>
        </p:nvCxnSpPr>
        <p:spPr>
          <a:xfrm flipV="1">
            <a:off x="8117463" y="2070151"/>
            <a:ext cx="1165429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직선 연결선 1064">
            <a:extLst>
              <a:ext uri="{FF2B5EF4-FFF2-40B4-BE49-F238E27FC236}">
                <a16:creationId xmlns:a16="http://schemas.microsoft.com/office/drawing/2014/main" id="{27D06F7E-D405-4D72-A0C7-33444663443B}"/>
              </a:ext>
            </a:extLst>
          </p:cNvPr>
          <p:cNvCxnSpPr>
            <a:cxnSpLocks/>
            <a:stCxn id="1037" idx="0"/>
            <a:endCxn id="1039" idx="4"/>
          </p:cNvCxnSpPr>
          <p:nvPr/>
        </p:nvCxnSpPr>
        <p:spPr>
          <a:xfrm flipH="1" flipV="1">
            <a:off x="7537843" y="2070151"/>
            <a:ext cx="1196250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직선 연결선 1065">
            <a:extLst>
              <a:ext uri="{FF2B5EF4-FFF2-40B4-BE49-F238E27FC236}">
                <a16:creationId xmlns:a16="http://schemas.microsoft.com/office/drawing/2014/main" id="{31792D7A-4FEF-462A-925C-FF1BE79266EA}"/>
              </a:ext>
            </a:extLst>
          </p:cNvPr>
          <p:cNvCxnSpPr>
            <a:cxnSpLocks/>
            <a:stCxn id="1036" idx="0"/>
            <a:endCxn id="1039" idx="4"/>
          </p:cNvCxnSpPr>
          <p:nvPr/>
        </p:nvCxnSpPr>
        <p:spPr>
          <a:xfrm flipH="1" flipV="1">
            <a:off x="7537843" y="2070151"/>
            <a:ext cx="579620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직선 연결선 1066">
            <a:extLst>
              <a:ext uri="{FF2B5EF4-FFF2-40B4-BE49-F238E27FC236}">
                <a16:creationId xmlns:a16="http://schemas.microsoft.com/office/drawing/2014/main" id="{D8E2D836-1598-4A48-819F-261644C43FF4}"/>
              </a:ext>
            </a:extLst>
          </p:cNvPr>
          <p:cNvCxnSpPr>
            <a:cxnSpLocks/>
            <a:stCxn id="1037" idx="0"/>
            <a:endCxn id="1041" idx="4"/>
          </p:cNvCxnSpPr>
          <p:nvPr/>
        </p:nvCxnSpPr>
        <p:spPr>
          <a:xfrm flipH="1" flipV="1">
            <a:off x="8732972" y="2070151"/>
            <a:ext cx="1121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직선 연결선 1067">
            <a:extLst>
              <a:ext uri="{FF2B5EF4-FFF2-40B4-BE49-F238E27FC236}">
                <a16:creationId xmlns:a16="http://schemas.microsoft.com/office/drawing/2014/main" id="{2CA39CB2-042B-4FC1-AAC6-C356041B0FB4}"/>
              </a:ext>
            </a:extLst>
          </p:cNvPr>
          <p:cNvCxnSpPr>
            <a:cxnSpLocks/>
            <a:stCxn id="1038" idx="0"/>
            <a:endCxn id="1042" idx="4"/>
          </p:cNvCxnSpPr>
          <p:nvPr/>
        </p:nvCxnSpPr>
        <p:spPr>
          <a:xfrm flipH="1" flipV="1">
            <a:off x="9282892" y="2070151"/>
            <a:ext cx="1121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직선 연결선 1068">
            <a:extLst>
              <a:ext uri="{FF2B5EF4-FFF2-40B4-BE49-F238E27FC236}">
                <a16:creationId xmlns:a16="http://schemas.microsoft.com/office/drawing/2014/main" id="{B565E5E7-F23F-4A3A-985F-8BACC2B0A05E}"/>
              </a:ext>
            </a:extLst>
          </p:cNvPr>
          <p:cNvCxnSpPr>
            <a:cxnSpLocks/>
            <a:stCxn id="1037" idx="0"/>
            <a:endCxn id="1042" idx="4"/>
          </p:cNvCxnSpPr>
          <p:nvPr/>
        </p:nvCxnSpPr>
        <p:spPr>
          <a:xfrm flipV="1">
            <a:off x="8734093" y="2070151"/>
            <a:ext cx="548799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직선 연결선 1069">
            <a:extLst>
              <a:ext uri="{FF2B5EF4-FFF2-40B4-BE49-F238E27FC236}">
                <a16:creationId xmlns:a16="http://schemas.microsoft.com/office/drawing/2014/main" id="{F4FD214F-D9C5-4411-8DA7-315E5E5B6657}"/>
              </a:ext>
            </a:extLst>
          </p:cNvPr>
          <p:cNvCxnSpPr>
            <a:cxnSpLocks/>
            <a:stCxn id="1038" idx="0"/>
            <a:endCxn id="1041" idx="4"/>
          </p:cNvCxnSpPr>
          <p:nvPr/>
        </p:nvCxnSpPr>
        <p:spPr>
          <a:xfrm flipH="1" flipV="1">
            <a:off x="8732972" y="2070151"/>
            <a:ext cx="551041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직선 연결선 1070">
            <a:extLst>
              <a:ext uri="{FF2B5EF4-FFF2-40B4-BE49-F238E27FC236}">
                <a16:creationId xmlns:a16="http://schemas.microsoft.com/office/drawing/2014/main" id="{916629AF-76B7-435B-BDAF-374049111FE8}"/>
              </a:ext>
            </a:extLst>
          </p:cNvPr>
          <p:cNvCxnSpPr>
            <a:cxnSpLocks/>
            <a:stCxn id="1038" idx="0"/>
            <a:endCxn id="1040" idx="4"/>
          </p:cNvCxnSpPr>
          <p:nvPr/>
        </p:nvCxnSpPr>
        <p:spPr>
          <a:xfrm flipH="1" flipV="1">
            <a:off x="8116342" y="2070151"/>
            <a:ext cx="1167671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직선 연결선 1071">
            <a:extLst>
              <a:ext uri="{FF2B5EF4-FFF2-40B4-BE49-F238E27FC236}">
                <a16:creationId xmlns:a16="http://schemas.microsoft.com/office/drawing/2014/main" id="{99D7FD00-B4A6-45B0-ADE1-6B925536A276}"/>
              </a:ext>
            </a:extLst>
          </p:cNvPr>
          <p:cNvCxnSpPr>
            <a:cxnSpLocks/>
            <a:stCxn id="1038" idx="0"/>
            <a:endCxn id="1039" idx="4"/>
          </p:cNvCxnSpPr>
          <p:nvPr/>
        </p:nvCxnSpPr>
        <p:spPr>
          <a:xfrm flipH="1" flipV="1">
            <a:off x="7537843" y="2070151"/>
            <a:ext cx="1746170" cy="142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직선 연결선 1072">
            <a:extLst>
              <a:ext uri="{FF2B5EF4-FFF2-40B4-BE49-F238E27FC236}">
                <a16:creationId xmlns:a16="http://schemas.microsoft.com/office/drawing/2014/main" id="{6EA65CD1-6A24-4541-90B8-9DC87E014722}"/>
              </a:ext>
            </a:extLst>
          </p:cNvPr>
          <p:cNvCxnSpPr>
            <a:cxnSpLocks/>
            <a:stCxn id="1043" idx="4"/>
            <a:endCxn id="1039" idx="0"/>
          </p:cNvCxnSpPr>
          <p:nvPr/>
        </p:nvCxnSpPr>
        <p:spPr>
          <a:xfrm flipH="1">
            <a:off x="7537843" y="1732007"/>
            <a:ext cx="197229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직선 연결선 1073">
            <a:extLst>
              <a:ext uri="{FF2B5EF4-FFF2-40B4-BE49-F238E27FC236}">
                <a16:creationId xmlns:a16="http://schemas.microsoft.com/office/drawing/2014/main" id="{B65CF2E1-80B5-45C1-B997-2AC4A5B51462}"/>
              </a:ext>
            </a:extLst>
          </p:cNvPr>
          <p:cNvCxnSpPr>
            <a:cxnSpLocks/>
            <a:stCxn id="1044" idx="4"/>
            <a:endCxn id="1039" idx="0"/>
          </p:cNvCxnSpPr>
          <p:nvPr/>
        </p:nvCxnSpPr>
        <p:spPr>
          <a:xfrm flipH="1">
            <a:off x="7537843" y="1732007"/>
            <a:ext cx="888750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직선 연결선 1074">
            <a:extLst>
              <a:ext uri="{FF2B5EF4-FFF2-40B4-BE49-F238E27FC236}">
                <a16:creationId xmlns:a16="http://schemas.microsoft.com/office/drawing/2014/main" id="{D1B2DCE8-3F27-4B12-86AF-058AC03BC6AD}"/>
              </a:ext>
            </a:extLst>
          </p:cNvPr>
          <p:cNvCxnSpPr>
            <a:cxnSpLocks/>
            <a:stCxn id="1045" idx="4"/>
            <a:endCxn id="1039" idx="0"/>
          </p:cNvCxnSpPr>
          <p:nvPr/>
        </p:nvCxnSpPr>
        <p:spPr>
          <a:xfrm flipH="1">
            <a:off x="7537843" y="1732007"/>
            <a:ext cx="1605163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직선 연결선 1075">
            <a:extLst>
              <a:ext uri="{FF2B5EF4-FFF2-40B4-BE49-F238E27FC236}">
                <a16:creationId xmlns:a16="http://schemas.microsoft.com/office/drawing/2014/main" id="{DBA2BCE9-727D-49BE-9212-4B2DA3DCEB96}"/>
              </a:ext>
            </a:extLst>
          </p:cNvPr>
          <p:cNvCxnSpPr>
            <a:cxnSpLocks/>
            <a:stCxn id="1043" idx="4"/>
            <a:endCxn id="1040" idx="0"/>
          </p:cNvCxnSpPr>
          <p:nvPr/>
        </p:nvCxnSpPr>
        <p:spPr>
          <a:xfrm>
            <a:off x="7735072" y="1732007"/>
            <a:ext cx="381270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직선 연결선 1076">
            <a:extLst>
              <a:ext uri="{FF2B5EF4-FFF2-40B4-BE49-F238E27FC236}">
                <a16:creationId xmlns:a16="http://schemas.microsoft.com/office/drawing/2014/main" id="{28586393-C3CF-42CB-969B-F312B7F815EE}"/>
              </a:ext>
            </a:extLst>
          </p:cNvPr>
          <p:cNvCxnSpPr>
            <a:cxnSpLocks/>
            <a:stCxn id="1044" idx="4"/>
            <a:endCxn id="1040" idx="0"/>
          </p:cNvCxnSpPr>
          <p:nvPr/>
        </p:nvCxnSpPr>
        <p:spPr>
          <a:xfrm flipH="1">
            <a:off x="8116342" y="1732007"/>
            <a:ext cx="310251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직선 연결선 1077">
            <a:extLst>
              <a:ext uri="{FF2B5EF4-FFF2-40B4-BE49-F238E27FC236}">
                <a16:creationId xmlns:a16="http://schemas.microsoft.com/office/drawing/2014/main" id="{2498EF68-1318-4214-905B-19F7E0196B2F}"/>
              </a:ext>
            </a:extLst>
          </p:cNvPr>
          <p:cNvCxnSpPr>
            <a:cxnSpLocks/>
            <a:stCxn id="1045" idx="4"/>
            <a:endCxn id="1040" idx="0"/>
          </p:cNvCxnSpPr>
          <p:nvPr/>
        </p:nvCxnSpPr>
        <p:spPr>
          <a:xfrm flipH="1">
            <a:off x="8116342" y="1732007"/>
            <a:ext cx="1026664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직선 연결선 1078">
            <a:extLst>
              <a:ext uri="{FF2B5EF4-FFF2-40B4-BE49-F238E27FC236}">
                <a16:creationId xmlns:a16="http://schemas.microsoft.com/office/drawing/2014/main" id="{149144B9-B18F-44C7-BA03-98FBAB9098F4}"/>
              </a:ext>
            </a:extLst>
          </p:cNvPr>
          <p:cNvCxnSpPr>
            <a:cxnSpLocks/>
            <a:stCxn id="1043" idx="4"/>
            <a:endCxn id="1041" idx="0"/>
          </p:cNvCxnSpPr>
          <p:nvPr/>
        </p:nvCxnSpPr>
        <p:spPr>
          <a:xfrm>
            <a:off x="7735072" y="1732007"/>
            <a:ext cx="997900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직선 연결선 1079">
            <a:extLst>
              <a:ext uri="{FF2B5EF4-FFF2-40B4-BE49-F238E27FC236}">
                <a16:creationId xmlns:a16="http://schemas.microsoft.com/office/drawing/2014/main" id="{DE76EAE6-3F8B-4065-BD34-899756283256}"/>
              </a:ext>
            </a:extLst>
          </p:cNvPr>
          <p:cNvCxnSpPr>
            <a:cxnSpLocks/>
            <a:stCxn id="1044" idx="4"/>
            <a:endCxn id="1041" idx="0"/>
          </p:cNvCxnSpPr>
          <p:nvPr/>
        </p:nvCxnSpPr>
        <p:spPr>
          <a:xfrm>
            <a:off x="8426593" y="1732007"/>
            <a:ext cx="306379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직선 연결선 1080">
            <a:extLst>
              <a:ext uri="{FF2B5EF4-FFF2-40B4-BE49-F238E27FC236}">
                <a16:creationId xmlns:a16="http://schemas.microsoft.com/office/drawing/2014/main" id="{AB82BD4B-871B-406B-8EC0-40A3DB7F30E8}"/>
              </a:ext>
            </a:extLst>
          </p:cNvPr>
          <p:cNvCxnSpPr>
            <a:cxnSpLocks/>
            <a:stCxn id="1045" idx="4"/>
            <a:endCxn id="1041" idx="0"/>
          </p:cNvCxnSpPr>
          <p:nvPr/>
        </p:nvCxnSpPr>
        <p:spPr>
          <a:xfrm flipH="1">
            <a:off x="8732972" y="1732007"/>
            <a:ext cx="410034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직선 연결선 1081">
            <a:extLst>
              <a:ext uri="{FF2B5EF4-FFF2-40B4-BE49-F238E27FC236}">
                <a16:creationId xmlns:a16="http://schemas.microsoft.com/office/drawing/2014/main" id="{77C4570F-C381-4615-B0A5-1CAB6C587C83}"/>
              </a:ext>
            </a:extLst>
          </p:cNvPr>
          <p:cNvCxnSpPr>
            <a:cxnSpLocks/>
            <a:stCxn id="1045" idx="4"/>
            <a:endCxn id="1042" idx="0"/>
          </p:cNvCxnSpPr>
          <p:nvPr/>
        </p:nvCxnSpPr>
        <p:spPr>
          <a:xfrm>
            <a:off x="9143006" y="1732007"/>
            <a:ext cx="139886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직선 연결선 1082">
            <a:extLst>
              <a:ext uri="{FF2B5EF4-FFF2-40B4-BE49-F238E27FC236}">
                <a16:creationId xmlns:a16="http://schemas.microsoft.com/office/drawing/2014/main" id="{2AFD0C2D-67CA-44EB-83E9-11176A0DB03C}"/>
              </a:ext>
            </a:extLst>
          </p:cNvPr>
          <p:cNvCxnSpPr>
            <a:cxnSpLocks/>
            <a:stCxn id="1044" idx="4"/>
            <a:endCxn id="1042" idx="0"/>
          </p:cNvCxnSpPr>
          <p:nvPr/>
        </p:nvCxnSpPr>
        <p:spPr>
          <a:xfrm>
            <a:off x="8426593" y="1732007"/>
            <a:ext cx="856299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직선 연결선 1083">
            <a:extLst>
              <a:ext uri="{FF2B5EF4-FFF2-40B4-BE49-F238E27FC236}">
                <a16:creationId xmlns:a16="http://schemas.microsoft.com/office/drawing/2014/main" id="{A72C388E-728C-4C0D-8153-5A9C1F247AE9}"/>
              </a:ext>
            </a:extLst>
          </p:cNvPr>
          <p:cNvCxnSpPr>
            <a:cxnSpLocks/>
            <a:stCxn id="1043" idx="4"/>
            <a:endCxn id="1042" idx="0"/>
          </p:cNvCxnSpPr>
          <p:nvPr/>
        </p:nvCxnSpPr>
        <p:spPr>
          <a:xfrm>
            <a:off x="7735072" y="1732007"/>
            <a:ext cx="1547820" cy="122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BCF0A18C-1F9E-41D8-AA77-8DCD67FDA682}"/>
              </a:ext>
            </a:extLst>
          </p:cNvPr>
          <p:cNvSpPr/>
          <p:nvPr/>
        </p:nvSpPr>
        <p:spPr>
          <a:xfrm>
            <a:off x="7285902" y="2289193"/>
            <a:ext cx="228138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Inference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8B8FA48-B41F-41A2-B04B-BE3011FB14F2}"/>
              </a:ext>
            </a:extLst>
          </p:cNvPr>
          <p:cNvSpPr/>
          <p:nvPr/>
        </p:nvSpPr>
        <p:spPr>
          <a:xfrm>
            <a:off x="7285902" y="1703524"/>
            <a:ext cx="228138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Back propagation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087" name="사각형: 둥근 모서리 1086">
            <a:extLst>
              <a:ext uri="{FF2B5EF4-FFF2-40B4-BE49-F238E27FC236}">
                <a16:creationId xmlns:a16="http://schemas.microsoft.com/office/drawing/2014/main" id="{BEB6C55E-5BF7-48DC-B084-FF6F272D0078}"/>
              </a:ext>
            </a:extLst>
          </p:cNvPr>
          <p:cNvSpPr/>
          <p:nvPr/>
        </p:nvSpPr>
        <p:spPr>
          <a:xfrm>
            <a:off x="7761642" y="3769660"/>
            <a:ext cx="1327150" cy="30864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8" name="직선 화살표 연결선 1087">
            <a:extLst>
              <a:ext uri="{FF2B5EF4-FFF2-40B4-BE49-F238E27FC236}">
                <a16:creationId xmlns:a16="http://schemas.microsoft.com/office/drawing/2014/main" id="{158A2C77-0D24-4DA9-967C-5D35E54621E3}"/>
              </a:ext>
            </a:extLst>
          </p:cNvPr>
          <p:cNvCxnSpPr>
            <a:cxnSpLocks/>
            <a:stCxn id="1085" idx="0"/>
          </p:cNvCxnSpPr>
          <p:nvPr/>
        </p:nvCxnSpPr>
        <p:spPr>
          <a:xfrm flipV="1">
            <a:off x="8426593" y="2002477"/>
            <a:ext cx="0" cy="286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36DCCFFC-AC5E-412C-8CD6-32AF19E3A16C}"/>
              </a:ext>
            </a:extLst>
          </p:cNvPr>
          <p:cNvSpPr/>
          <p:nvPr/>
        </p:nvSpPr>
        <p:spPr>
          <a:xfrm>
            <a:off x="7285902" y="3117671"/>
            <a:ext cx="2281382" cy="727348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315EBF63-D257-4952-806F-90082C4D00B8}"/>
              </a:ext>
            </a:extLst>
          </p:cNvPr>
          <p:cNvGrpSpPr/>
          <p:nvPr/>
        </p:nvGrpSpPr>
        <p:grpSpPr>
          <a:xfrm>
            <a:off x="7542335" y="3342537"/>
            <a:ext cx="370550" cy="364200"/>
            <a:chOff x="673315" y="4098131"/>
            <a:chExt cx="370550" cy="364200"/>
          </a:xfrm>
        </p:grpSpPr>
        <p:sp>
          <p:nvSpPr>
            <p:cNvPr id="1092" name="직사각형 1091">
              <a:extLst>
                <a:ext uri="{FF2B5EF4-FFF2-40B4-BE49-F238E27FC236}">
                  <a16:creationId xmlns:a16="http://schemas.microsoft.com/office/drawing/2014/main" id="{DF570117-250F-4065-A1BF-7CD548DD5CFD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직사각형 1092">
              <a:extLst>
                <a:ext uri="{FF2B5EF4-FFF2-40B4-BE49-F238E27FC236}">
                  <a16:creationId xmlns:a16="http://schemas.microsoft.com/office/drawing/2014/main" id="{FEDC36CD-8530-4DF0-806E-BA5EB63A5040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직사각형 1093">
              <a:extLst>
                <a:ext uri="{FF2B5EF4-FFF2-40B4-BE49-F238E27FC236}">
                  <a16:creationId xmlns:a16="http://schemas.microsoft.com/office/drawing/2014/main" id="{5DC3DD74-3724-45C4-9A75-EF61FBA3E241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5" name="그룹 1094">
            <a:extLst>
              <a:ext uri="{FF2B5EF4-FFF2-40B4-BE49-F238E27FC236}">
                <a16:creationId xmlns:a16="http://schemas.microsoft.com/office/drawing/2014/main" id="{CD04F628-E2DD-4F7E-BD1E-4D55D03BA296}"/>
              </a:ext>
            </a:extLst>
          </p:cNvPr>
          <p:cNvGrpSpPr/>
          <p:nvPr/>
        </p:nvGrpSpPr>
        <p:grpSpPr>
          <a:xfrm>
            <a:off x="8246593" y="3342537"/>
            <a:ext cx="370550" cy="364200"/>
            <a:chOff x="673315" y="4098131"/>
            <a:chExt cx="370550" cy="364200"/>
          </a:xfrm>
        </p:grpSpPr>
        <p:sp>
          <p:nvSpPr>
            <p:cNvPr id="1096" name="직사각형 1095">
              <a:extLst>
                <a:ext uri="{FF2B5EF4-FFF2-40B4-BE49-F238E27FC236}">
                  <a16:creationId xmlns:a16="http://schemas.microsoft.com/office/drawing/2014/main" id="{23A56078-7213-4724-B8C8-305229E9F801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직사각형 1096">
              <a:extLst>
                <a:ext uri="{FF2B5EF4-FFF2-40B4-BE49-F238E27FC236}">
                  <a16:creationId xmlns:a16="http://schemas.microsoft.com/office/drawing/2014/main" id="{5FD40AC3-8F99-401A-B0C1-26EFEDE73FB1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직사각형 1097">
              <a:extLst>
                <a:ext uri="{FF2B5EF4-FFF2-40B4-BE49-F238E27FC236}">
                  <a16:creationId xmlns:a16="http://schemas.microsoft.com/office/drawing/2014/main" id="{1211AD2C-3C3D-463A-9166-0C7A8C225EB8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439733B-39FB-4CD9-9A51-174C0942CAC6}"/>
              </a:ext>
            </a:extLst>
          </p:cNvPr>
          <p:cNvGrpSpPr/>
          <p:nvPr/>
        </p:nvGrpSpPr>
        <p:grpSpPr>
          <a:xfrm>
            <a:off x="8962793" y="3334434"/>
            <a:ext cx="370550" cy="364200"/>
            <a:chOff x="673315" y="4098131"/>
            <a:chExt cx="370550" cy="364200"/>
          </a:xfrm>
        </p:grpSpPr>
        <p:sp>
          <p:nvSpPr>
            <p:cNvPr id="1100" name="직사각형 1099">
              <a:extLst>
                <a:ext uri="{FF2B5EF4-FFF2-40B4-BE49-F238E27FC236}">
                  <a16:creationId xmlns:a16="http://schemas.microsoft.com/office/drawing/2014/main" id="{85A2DF39-D3FC-4BF2-B7FE-8163FBF45BEA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직사각형 1100">
              <a:extLst>
                <a:ext uri="{FF2B5EF4-FFF2-40B4-BE49-F238E27FC236}">
                  <a16:creationId xmlns:a16="http://schemas.microsoft.com/office/drawing/2014/main" id="{922715AC-8F35-41A2-94DC-3B9F9B67BCC9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직사각형 1101">
              <a:extLst>
                <a:ext uri="{FF2B5EF4-FFF2-40B4-BE49-F238E27FC236}">
                  <a16:creationId xmlns:a16="http://schemas.microsoft.com/office/drawing/2014/main" id="{11486E40-D59E-41C8-8949-2BDA5831E5E3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5AA1E52C-0B7A-4C3E-9DFB-39F5BEAE05C6}"/>
              </a:ext>
            </a:extLst>
          </p:cNvPr>
          <p:cNvSpPr/>
          <p:nvPr/>
        </p:nvSpPr>
        <p:spPr>
          <a:xfrm>
            <a:off x="8323693" y="3291943"/>
            <a:ext cx="914400" cy="36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6CCD0E03-1356-4B17-92AC-A8692821375D}"/>
              </a:ext>
            </a:extLst>
          </p:cNvPr>
          <p:cNvSpPr txBox="1"/>
          <p:nvPr/>
        </p:nvSpPr>
        <p:spPr>
          <a:xfrm>
            <a:off x="8113847" y="3806658"/>
            <a:ext cx="123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Batch</a:t>
            </a:r>
            <a:endParaRPr lang="ko-KR" altLang="en-US" sz="1400" b="1" i="1" dirty="0"/>
          </a:p>
        </p:txBody>
      </p:sp>
      <p:cxnSp>
        <p:nvCxnSpPr>
          <p:cNvPr id="1105" name="직선 화살표 연결선 1104">
            <a:extLst>
              <a:ext uri="{FF2B5EF4-FFF2-40B4-BE49-F238E27FC236}">
                <a16:creationId xmlns:a16="http://schemas.microsoft.com/office/drawing/2014/main" id="{54FC4D72-7C3E-433B-8C3A-ED343C79CB9C}"/>
              </a:ext>
            </a:extLst>
          </p:cNvPr>
          <p:cNvCxnSpPr>
            <a:cxnSpLocks/>
            <a:stCxn id="1025" idx="0"/>
          </p:cNvCxnSpPr>
          <p:nvPr/>
        </p:nvCxnSpPr>
        <p:spPr>
          <a:xfrm flipV="1">
            <a:off x="8431868" y="4078305"/>
            <a:ext cx="0" cy="200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659517F2-06B4-4FF1-9032-1FE500EBBD86}"/>
              </a:ext>
            </a:extLst>
          </p:cNvPr>
          <p:cNvSpPr/>
          <p:nvPr/>
        </p:nvSpPr>
        <p:spPr>
          <a:xfrm>
            <a:off x="8342159" y="1346882"/>
            <a:ext cx="914400" cy="36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7" name="직사각형 1126">
            <a:extLst>
              <a:ext uri="{FF2B5EF4-FFF2-40B4-BE49-F238E27FC236}">
                <a16:creationId xmlns:a16="http://schemas.microsoft.com/office/drawing/2014/main" id="{1516460A-7C6E-4FED-8480-98FF62482A65}"/>
              </a:ext>
            </a:extLst>
          </p:cNvPr>
          <p:cNvSpPr/>
          <p:nvPr/>
        </p:nvSpPr>
        <p:spPr>
          <a:xfrm>
            <a:off x="469861" y="1241173"/>
            <a:ext cx="228138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Test thread trigger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131" name="타원 1130">
            <a:extLst>
              <a:ext uri="{FF2B5EF4-FFF2-40B4-BE49-F238E27FC236}">
                <a16:creationId xmlns:a16="http://schemas.microsoft.com/office/drawing/2014/main" id="{A0DB1BA6-D9D3-4D66-BA54-F498E6275AA3}"/>
              </a:ext>
            </a:extLst>
          </p:cNvPr>
          <p:cNvSpPr/>
          <p:nvPr/>
        </p:nvSpPr>
        <p:spPr>
          <a:xfrm>
            <a:off x="1493746" y="1859613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0" name="직선 연결선 1139">
            <a:extLst>
              <a:ext uri="{FF2B5EF4-FFF2-40B4-BE49-F238E27FC236}">
                <a16:creationId xmlns:a16="http://schemas.microsoft.com/office/drawing/2014/main" id="{C331A97C-F5B2-4F3D-8832-60B1A01B4D7A}"/>
              </a:ext>
            </a:extLst>
          </p:cNvPr>
          <p:cNvCxnSpPr>
            <a:cxnSpLocks/>
            <a:stCxn id="103" idx="0"/>
            <a:endCxn id="1131" idx="4"/>
          </p:cNvCxnSpPr>
          <p:nvPr/>
        </p:nvCxnSpPr>
        <p:spPr>
          <a:xfrm flipV="1">
            <a:off x="911601" y="2075613"/>
            <a:ext cx="690145" cy="60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직선 연결선 1142">
            <a:extLst>
              <a:ext uri="{FF2B5EF4-FFF2-40B4-BE49-F238E27FC236}">
                <a16:creationId xmlns:a16="http://schemas.microsoft.com/office/drawing/2014/main" id="{0DA22767-B795-4C83-BD28-B62D80ACA8CC}"/>
              </a:ext>
            </a:extLst>
          </p:cNvPr>
          <p:cNvCxnSpPr>
            <a:cxnSpLocks/>
            <a:stCxn id="104" idx="0"/>
            <a:endCxn id="1131" idx="4"/>
          </p:cNvCxnSpPr>
          <p:nvPr/>
        </p:nvCxnSpPr>
        <p:spPr>
          <a:xfrm flipH="1" flipV="1">
            <a:off x="1601746" y="2075613"/>
            <a:ext cx="1376" cy="60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직선 연결선 1145">
            <a:extLst>
              <a:ext uri="{FF2B5EF4-FFF2-40B4-BE49-F238E27FC236}">
                <a16:creationId xmlns:a16="http://schemas.microsoft.com/office/drawing/2014/main" id="{0A508B1A-A697-4CEE-98F4-36C32B0D0172}"/>
              </a:ext>
            </a:extLst>
          </p:cNvPr>
          <p:cNvCxnSpPr>
            <a:cxnSpLocks/>
            <a:stCxn id="1131" idx="4"/>
            <a:endCxn id="105" idx="0"/>
          </p:cNvCxnSpPr>
          <p:nvPr/>
        </p:nvCxnSpPr>
        <p:spPr>
          <a:xfrm>
            <a:off x="1601746" y="2075613"/>
            <a:ext cx="717789" cy="60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2" name="타원 1151">
            <a:extLst>
              <a:ext uri="{FF2B5EF4-FFF2-40B4-BE49-F238E27FC236}">
                <a16:creationId xmlns:a16="http://schemas.microsoft.com/office/drawing/2014/main" id="{396C7AD6-A9A0-4EF2-ADFA-AC4F6D6421BB}"/>
              </a:ext>
            </a:extLst>
          </p:cNvPr>
          <p:cNvSpPr/>
          <p:nvPr/>
        </p:nvSpPr>
        <p:spPr>
          <a:xfrm>
            <a:off x="4125334" y="2531952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3" name="직선 연결선 1152">
            <a:extLst>
              <a:ext uri="{FF2B5EF4-FFF2-40B4-BE49-F238E27FC236}">
                <a16:creationId xmlns:a16="http://schemas.microsoft.com/office/drawing/2014/main" id="{D6DD4A96-C6E3-443A-8146-CCC2A111CEEE}"/>
              </a:ext>
            </a:extLst>
          </p:cNvPr>
          <p:cNvCxnSpPr>
            <a:cxnSpLocks/>
            <a:stCxn id="335" idx="0"/>
            <a:endCxn id="1152" idx="4"/>
          </p:cNvCxnSpPr>
          <p:nvPr/>
        </p:nvCxnSpPr>
        <p:spPr>
          <a:xfrm flipV="1">
            <a:off x="3957983" y="2635826"/>
            <a:ext cx="209859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직선 연결선 1155">
            <a:extLst>
              <a:ext uri="{FF2B5EF4-FFF2-40B4-BE49-F238E27FC236}">
                <a16:creationId xmlns:a16="http://schemas.microsoft.com/office/drawing/2014/main" id="{A4C3F950-339D-4FA2-AC98-50FAEDAFA9B0}"/>
              </a:ext>
            </a:extLst>
          </p:cNvPr>
          <p:cNvCxnSpPr>
            <a:cxnSpLocks/>
            <a:stCxn id="336" idx="0"/>
            <a:endCxn id="1152" idx="4"/>
          </p:cNvCxnSpPr>
          <p:nvPr/>
        </p:nvCxnSpPr>
        <p:spPr>
          <a:xfrm flipV="1">
            <a:off x="4166658" y="2635826"/>
            <a:ext cx="1184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직선 연결선 1158">
            <a:extLst>
              <a:ext uri="{FF2B5EF4-FFF2-40B4-BE49-F238E27FC236}">
                <a16:creationId xmlns:a16="http://schemas.microsoft.com/office/drawing/2014/main" id="{67A15CE2-8695-443E-AA6F-D17F7ADE47C6}"/>
              </a:ext>
            </a:extLst>
          </p:cNvPr>
          <p:cNvCxnSpPr>
            <a:cxnSpLocks/>
            <a:stCxn id="337" idx="0"/>
            <a:endCxn id="1152" idx="4"/>
          </p:cNvCxnSpPr>
          <p:nvPr/>
        </p:nvCxnSpPr>
        <p:spPr>
          <a:xfrm flipH="1" flipV="1">
            <a:off x="4167842" y="2635826"/>
            <a:ext cx="210940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타원 1223">
            <a:extLst>
              <a:ext uri="{FF2B5EF4-FFF2-40B4-BE49-F238E27FC236}">
                <a16:creationId xmlns:a16="http://schemas.microsoft.com/office/drawing/2014/main" id="{BD001BA8-E287-4B86-A965-4111F83F758D}"/>
              </a:ext>
            </a:extLst>
          </p:cNvPr>
          <p:cNvSpPr/>
          <p:nvPr/>
        </p:nvSpPr>
        <p:spPr>
          <a:xfrm>
            <a:off x="4777181" y="3096936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5" name="타원 1224">
            <a:extLst>
              <a:ext uri="{FF2B5EF4-FFF2-40B4-BE49-F238E27FC236}">
                <a16:creationId xmlns:a16="http://schemas.microsoft.com/office/drawing/2014/main" id="{A0B0F136-B5F0-4C85-BF70-9024F938A6C0}"/>
              </a:ext>
            </a:extLst>
          </p:cNvPr>
          <p:cNvSpPr/>
          <p:nvPr/>
        </p:nvSpPr>
        <p:spPr>
          <a:xfrm>
            <a:off x="4699994" y="2920387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6" name="타원 1225">
            <a:extLst>
              <a:ext uri="{FF2B5EF4-FFF2-40B4-BE49-F238E27FC236}">
                <a16:creationId xmlns:a16="http://schemas.microsoft.com/office/drawing/2014/main" id="{2EEB9D4B-6226-423E-A151-4B9115ECD3FB}"/>
              </a:ext>
            </a:extLst>
          </p:cNvPr>
          <p:cNvSpPr/>
          <p:nvPr/>
        </p:nvSpPr>
        <p:spPr>
          <a:xfrm>
            <a:off x="4985856" y="3096936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7" name="타원 1226">
            <a:extLst>
              <a:ext uri="{FF2B5EF4-FFF2-40B4-BE49-F238E27FC236}">
                <a16:creationId xmlns:a16="http://schemas.microsoft.com/office/drawing/2014/main" id="{47EAA0CB-9B6F-4CCF-B5F6-EC7AB177861F}"/>
              </a:ext>
            </a:extLst>
          </p:cNvPr>
          <p:cNvSpPr/>
          <p:nvPr/>
        </p:nvSpPr>
        <p:spPr>
          <a:xfrm>
            <a:off x="5197980" y="3096936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8" name="타원 1227">
            <a:extLst>
              <a:ext uri="{FF2B5EF4-FFF2-40B4-BE49-F238E27FC236}">
                <a16:creationId xmlns:a16="http://schemas.microsoft.com/office/drawing/2014/main" id="{D7D44927-ED59-490B-8982-A3A734B039C2}"/>
              </a:ext>
            </a:extLst>
          </p:cNvPr>
          <p:cNvSpPr/>
          <p:nvPr/>
        </p:nvSpPr>
        <p:spPr>
          <a:xfrm>
            <a:off x="4889587" y="2920387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" name="타원 1228">
            <a:extLst>
              <a:ext uri="{FF2B5EF4-FFF2-40B4-BE49-F238E27FC236}">
                <a16:creationId xmlns:a16="http://schemas.microsoft.com/office/drawing/2014/main" id="{6271B086-3276-474A-BB4A-555AC56EE7C8}"/>
              </a:ext>
            </a:extLst>
          </p:cNvPr>
          <p:cNvSpPr/>
          <p:nvPr/>
        </p:nvSpPr>
        <p:spPr>
          <a:xfrm>
            <a:off x="5081485" y="2920387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0" name="타원 1229">
            <a:extLst>
              <a:ext uri="{FF2B5EF4-FFF2-40B4-BE49-F238E27FC236}">
                <a16:creationId xmlns:a16="http://schemas.microsoft.com/office/drawing/2014/main" id="{8DBC61F4-42E8-452B-A90D-3BC37CDDA17B}"/>
              </a:ext>
            </a:extLst>
          </p:cNvPr>
          <p:cNvSpPr/>
          <p:nvPr/>
        </p:nvSpPr>
        <p:spPr>
          <a:xfrm>
            <a:off x="5253478" y="2920387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1" name="타원 1230">
            <a:extLst>
              <a:ext uri="{FF2B5EF4-FFF2-40B4-BE49-F238E27FC236}">
                <a16:creationId xmlns:a16="http://schemas.microsoft.com/office/drawing/2014/main" id="{ECBA7636-188E-4F40-81D7-9710C6581B1F}"/>
              </a:ext>
            </a:extLst>
          </p:cNvPr>
          <p:cNvSpPr/>
          <p:nvPr/>
        </p:nvSpPr>
        <p:spPr>
          <a:xfrm>
            <a:off x="4699553" y="2730272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2" name="타원 1231">
            <a:extLst>
              <a:ext uri="{FF2B5EF4-FFF2-40B4-BE49-F238E27FC236}">
                <a16:creationId xmlns:a16="http://schemas.microsoft.com/office/drawing/2014/main" id="{7B5C6A97-755F-4CD4-89D6-96089DA7E180}"/>
              </a:ext>
            </a:extLst>
          </p:cNvPr>
          <p:cNvSpPr/>
          <p:nvPr/>
        </p:nvSpPr>
        <p:spPr>
          <a:xfrm>
            <a:off x="4889145" y="2730272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3" name="타원 1232">
            <a:extLst>
              <a:ext uri="{FF2B5EF4-FFF2-40B4-BE49-F238E27FC236}">
                <a16:creationId xmlns:a16="http://schemas.microsoft.com/office/drawing/2014/main" id="{F985F5B8-CBCB-41B1-BA28-87B716E29CE7}"/>
              </a:ext>
            </a:extLst>
          </p:cNvPr>
          <p:cNvSpPr/>
          <p:nvPr/>
        </p:nvSpPr>
        <p:spPr>
          <a:xfrm>
            <a:off x="5081044" y="2730272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4" name="타원 1233">
            <a:extLst>
              <a:ext uri="{FF2B5EF4-FFF2-40B4-BE49-F238E27FC236}">
                <a16:creationId xmlns:a16="http://schemas.microsoft.com/office/drawing/2014/main" id="{BE2B6AED-F9B4-416D-9333-3E1356278AB6}"/>
              </a:ext>
            </a:extLst>
          </p:cNvPr>
          <p:cNvSpPr/>
          <p:nvPr/>
        </p:nvSpPr>
        <p:spPr>
          <a:xfrm>
            <a:off x="5253037" y="2730272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5" name="타원 1234">
            <a:extLst>
              <a:ext uri="{FF2B5EF4-FFF2-40B4-BE49-F238E27FC236}">
                <a16:creationId xmlns:a16="http://schemas.microsoft.com/office/drawing/2014/main" id="{81CAED53-2C5C-4DE1-B548-3FEF7C8D1230}"/>
              </a:ext>
            </a:extLst>
          </p:cNvPr>
          <p:cNvSpPr/>
          <p:nvPr/>
        </p:nvSpPr>
        <p:spPr>
          <a:xfrm>
            <a:off x="4777181" y="2554335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6" name="타원 1235">
            <a:extLst>
              <a:ext uri="{FF2B5EF4-FFF2-40B4-BE49-F238E27FC236}">
                <a16:creationId xmlns:a16="http://schemas.microsoft.com/office/drawing/2014/main" id="{081CEAB5-0C29-4AC8-B33F-18AF63B339B5}"/>
              </a:ext>
            </a:extLst>
          </p:cNvPr>
          <p:cNvSpPr/>
          <p:nvPr/>
        </p:nvSpPr>
        <p:spPr>
          <a:xfrm>
            <a:off x="4985856" y="2554335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7" name="타원 1236">
            <a:extLst>
              <a:ext uri="{FF2B5EF4-FFF2-40B4-BE49-F238E27FC236}">
                <a16:creationId xmlns:a16="http://schemas.microsoft.com/office/drawing/2014/main" id="{E0D90BE3-FAF2-4157-9733-B17BBB778327}"/>
              </a:ext>
            </a:extLst>
          </p:cNvPr>
          <p:cNvSpPr/>
          <p:nvPr/>
        </p:nvSpPr>
        <p:spPr>
          <a:xfrm>
            <a:off x="5197980" y="2554335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8" name="직선 연결선 1237">
            <a:extLst>
              <a:ext uri="{FF2B5EF4-FFF2-40B4-BE49-F238E27FC236}">
                <a16:creationId xmlns:a16="http://schemas.microsoft.com/office/drawing/2014/main" id="{7B7F44CA-4CC3-413A-8D0D-E13C89E5E02F}"/>
              </a:ext>
            </a:extLst>
          </p:cNvPr>
          <p:cNvCxnSpPr>
            <a:cxnSpLocks/>
            <a:endCxn id="1225" idx="4"/>
          </p:cNvCxnSpPr>
          <p:nvPr/>
        </p:nvCxnSpPr>
        <p:spPr>
          <a:xfrm flipH="1" flipV="1">
            <a:off x="4742502" y="3024261"/>
            <a:ext cx="77187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직선 연결선 1238">
            <a:extLst>
              <a:ext uri="{FF2B5EF4-FFF2-40B4-BE49-F238E27FC236}">
                <a16:creationId xmlns:a16="http://schemas.microsoft.com/office/drawing/2014/main" id="{9EB93CEA-9F32-4572-B57E-21362740FF90}"/>
              </a:ext>
            </a:extLst>
          </p:cNvPr>
          <p:cNvCxnSpPr>
            <a:cxnSpLocks/>
            <a:endCxn id="1228" idx="4"/>
          </p:cNvCxnSpPr>
          <p:nvPr/>
        </p:nvCxnSpPr>
        <p:spPr>
          <a:xfrm flipV="1">
            <a:off x="4819689" y="3024261"/>
            <a:ext cx="112406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직선 연결선 1239">
            <a:extLst>
              <a:ext uri="{FF2B5EF4-FFF2-40B4-BE49-F238E27FC236}">
                <a16:creationId xmlns:a16="http://schemas.microsoft.com/office/drawing/2014/main" id="{F2645805-9CF8-45B9-B6E4-95429A39D691}"/>
              </a:ext>
            </a:extLst>
          </p:cNvPr>
          <p:cNvCxnSpPr>
            <a:cxnSpLocks/>
            <a:endCxn id="1229" idx="4"/>
          </p:cNvCxnSpPr>
          <p:nvPr/>
        </p:nvCxnSpPr>
        <p:spPr>
          <a:xfrm flipV="1">
            <a:off x="4819689" y="3024261"/>
            <a:ext cx="304304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1" name="직선 연결선 1240">
            <a:extLst>
              <a:ext uri="{FF2B5EF4-FFF2-40B4-BE49-F238E27FC236}">
                <a16:creationId xmlns:a16="http://schemas.microsoft.com/office/drawing/2014/main" id="{A1F1177F-2C47-487A-9C1F-FB11F8511323}"/>
              </a:ext>
            </a:extLst>
          </p:cNvPr>
          <p:cNvCxnSpPr>
            <a:cxnSpLocks/>
            <a:endCxn id="1230" idx="4"/>
          </p:cNvCxnSpPr>
          <p:nvPr/>
        </p:nvCxnSpPr>
        <p:spPr>
          <a:xfrm flipV="1">
            <a:off x="4819689" y="3024261"/>
            <a:ext cx="476297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직선 연결선 1241">
            <a:extLst>
              <a:ext uri="{FF2B5EF4-FFF2-40B4-BE49-F238E27FC236}">
                <a16:creationId xmlns:a16="http://schemas.microsoft.com/office/drawing/2014/main" id="{045A19E8-821B-4389-8EAF-77420AA0C7AC}"/>
              </a:ext>
            </a:extLst>
          </p:cNvPr>
          <p:cNvCxnSpPr>
            <a:cxnSpLocks/>
            <a:endCxn id="1225" idx="4"/>
          </p:cNvCxnSpPr>
          <p:nvPr/>
        </p:nvCxnSpPr>
        <p:spPr>
          <a:xfrm flipH="1" flipV="1">
            <a:off x="4742502" y="3024261"/>
            <a:ext cx="285862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직선 연결선 1242">
            <a:extLst>
              <a:ext uri="{FF2B5EF4-FFF2-40B4-BE49-F238E27FC236}">
                <a16:creationId xmlns:a16="http://schemas.microsoft.com/office/drawing/2014/main" id="{B1441BA1-296E-4C7E-95A5-6459E287FC69}"/>
              </a:ext>
            </a:extLst>
          </p:cNvPr>
          <p:cNvCxnSpPr>
            <a:cxnSpLocks/>
            <a:endCxn id="1228" idx="4"/>
          </p:cNvCxnSpPr>
          <p:nvPr/>
        </p:nvCxnSpPr>
        <p:spPr>
          <a:xfrm flipH="1" flipV="1">
            <a:off x="4932095" y="3024261"/>
            <a:ext cx="96269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직선 연결선 1243">
            <a:extLst>
              <a:ext uri="{FF2B5EF4-FFF2-40B4-BE49-F238E27FC236}">
                <a16:creationId xmlns:a16="http://schemas.microsoft.com/office/drawing/2014/main" id="{72783E7B-A2A3-4311-80FC-DF2058611EB3}"/>
              </a:ext>
            </a:extLst>
          </p:cNvPr>
          <p:cNvCxnSpPr>
            <a:cxnSpLocks/>
            <a:stCxn id="1229" idx="4"/>
          </p:cNvCxnSpPr>
          <p:nvPr/>
        </p:nvCxnSpPr>
        <p:spPr>
          <a:xfrm flipH="1">
            <a:off x="5028364" y="3024261"/>
            <a:ext cx="95629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직선 연결선 1244">
            <a:extLst>
              <a:ext uri="{FF2B5EF4-FFF2-40B4-BE49-F238E27FC236}">
                <a16:creationId xmlns:a16="http://schemas.microsoft.com/office/drawing/2014/main" id="{879226E6-5251-437A-B369-B32AFC465861}"/>
              </a:ext>
            </a:extLst>
          </p:cNvPr>
          <p:cNvCxnSpPr>
            <a:cxnSpLocks/>
            <a:stCxn id="1230" idx="4"/>
          </p:cNvCxnSpPr>
          <p:nvPr/>
        </p:nvCxnSpPr>
        <p:spPr>
          <a:xfrm flipH="1">
            <a:off x="5028364" y="3024261"/>
            <a:ext cx="267622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직선 연결선 1245">
            <a:extLst>
              <a:ext uri="{FF2B5EF4-FFF2-40B4-BE49-F238E27FC236}">
                <a16:creationId xmlns:a16="http://schemas.microsoft.com/office/drawing/2014/main" id="{F5DAC92A-29E8-44E9-A1D0-855FDD81E3D2}"/>
              </a:ext>
            </a:extLst>
          </p:cNvPr>
          <p:cNvCxnSpPr>
            <a:cxnSpLocks/>
            <a:stCxn id="1225" idx="4"/>
          </p:cNvCxnSpPr>
          <p:nvPr/>
        </p:nvCxnSpPr>
        <p:spPr>
          <a:xfrm>
            <a:off x="4742502" y="3024261"/>
            <a:ext cx="497986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" name="직선 연결선 1246">
            <a:extLst>
              <a:ext uri="{FF2B5EF4-FFF2-40B4-BE49-F238E27FC236}">
                <a16:creationId xmlns:a16="http://schemas.microsoft.com/office/drawing/2014/main" id="{631B73B4-8F71-4195-B3C8-C9D3BAD57BC0}"/>
              </a:ext>
            </a:extLst>
          </p:cNvPr>
          <p:cNvCxnSpPr>
            <a:cxnSpLocks/>
            <a:stCxn id="1228" idx="4"/>
          </p:cNvCxnSpPr>
          <p:nvPr/>
        </p:nvCxnSpPr>
        <p:spPr>
          <a:xfrm>
            <a:off x="4932095" y="3024261"/>
            <a:ext cx="308393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직선 연결선 1247">
            <a:extLst>
              <a:ext uri="{FF2B5EF4-FFF2-40B4-BE49-F238E27FC236}">
                <a16:creationId xmlns:a16="http://schemas.microsoft.com/office/drawing/2014/main" id="{F506CE22-E378-4ED8-96CB-3E506BDB8517}"/>
              </a:ext>
            </a:extLst>
          </p:cNvPr>
          <p:cNvCxnSpPr>
            <a:cxnSpLocks/>
            <a:stCxn id="1229" idx="4"/>
          </p:cNvCxnSpPr>
          <p:nvPr/>
        </p:nvCxnSpPr>
        <p:spPr>
          <a:xfrm>
            <a:off x="5123993" y="3024261"/>
            <a:ext cx="116495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직선 연결선 1248">
            <a:extLst>
              <a:ext uri="{FF2B5EF4-FFF2-40B4-BE49-F238E27FC236}">
                <a16:creationId xmlns:a16="http://schemas.microsoft.com/office/drawing/2014/main" id="{72C1899F-6F11-4C4F-896A-8E868AAE25C6}"/>
              </a:ext>
            </a:extLst>
          </p:cNvPr>
          <p:cNvCxnSpPr>
            <a:cxnSpLocks/>
            <a:stCxn id="1230" idx="4"/>
          </p:cNvCxnSpPr>
          <p:nvPr/>
        </p:nvCxnSpPr>
        <p:spPr>
          <a:xfrm flipH="1">
            <a:off x="5240488" y="3024261"/>
            <a:ext cx="55498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직선 연결선 1249">
            <a:extLst>
              <a:ext uri="{FF2B5EF4-FFF2-40B4-BE49-F238E27FC236}">
                <a16:creationId xmlns:a16="http://schemas.microsoft.com/office/drawing/2014/main" id="{75432CF3-1619-4568-A808-1A0BE8164148}"/>
              </a:ext>
            </a:extLst>
          </p:cNvPr>
          <p:cNvCxnSpPr>
            <a:cxnSpLocks/>
            <a:stCxn id="1225" idx="0"/>
            <a:endCxn id="1232" idx="4"/>
          </p:cNvCxnSpPr>
          <p:nvPr/>
        </p:nvCxnSpPr>
        <p:spPr>
          <a:xfrm flipV="1">
            <a:off x="4742502" y="2834146"/>
            <a:ext cx="18915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직선 연결선 1250">
            <a:extLst>
              <a:ext uri="{FF2B5EF4-FFF2-40B4-BE49-F238E27FC236}">
                <a16:creationId xmlns:a16="http://schemas.microsoft.com/office/drawing/2014/main" id="{E29D5CB7-0F28-49B9-9A66-376B4A22622A}"/>
              </a:ext>
            </a:extLst>
          </p:cNvPr>
          <p:cNvCxnSpPr>
            <a:cxnSpLocks/>
            <a:stCxn id="1225" idx="0"/>
            <a:endCxn id="1233" idx="4"/>
          </p:cNvCxnSpPr>
          <p:nvPr/>
        </p:nvCxnSpPr>
        <p:spPr>
          <a:xfrm flipV="1">
            <a:off x="4742502" y="2834146"/>
            <a:ext cx="381050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직선 연결선 1251">
            <a:extLst>
              <a:ext uri="{FF2B5EF4-FFF2-40B4-BE49-F238E27FC236}">
                <a16:creationId xmlns:a16="http://schemas.microsoft.com/office/drawing/2014/main" id="{CC853C4F-7059-41E5-871F-25A272B5E356}"/>
              </a:ext>
            </a:extLst>
          </p:cNvPr>
          <p:cNvCxnSpPr>
            <a:cxnSpLocks/>
            <a:stCxn id="1225" idx="0"/>
            <a:endCxn id="1234" idx="4"/>
          </p:cNvCxnSpPr>
          <p:nvPr/>
        </p:nvCxnSpPr>
        <p:spPr>
          <a:xfrm flipV="1">
            <a:off x="4742502" y="2834146"/>
            <a:ext cx="553043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직선 연결선 1252">
            <a:extLst>
              <a:ext uri="{FF2B5EF4-FFF2-40B4-BE49-F238E27FC236}">
                <a16:creationId xmlns:a16="http://schemas.microsoft.com/office/drawing/2014/main" id="{26306D48-4C3D-4881-AB78-CA567D32AF1D}"/>
              </a:ext>
            </a:extLst>
          </p:cNvPr>
          <p:cNvCxnSpPr>
            <a:cxnSpLocks/>
            <a:stCxn id="1225" idx="0"/>
            <a:endCxn id="1231" idx="4"/>
          </p:cNvCxnSpPr>
          <p:nvPr/>
        </p:nvCxnSpPr>
        <p:spPr>
          <a:xfrm flipH="1" flipV="1">
            <a:off x="4742061" y="2834146"/>
            <a:ext cx="44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직선 연결선 1253">
            <a:extLst>
              <a:ext uri="{FF2B5EF4-FFF2-40B4-BE49-F238E27FC236}">
                <a16:creationId xmlns:a16="http://schemas.microsoft.com/office/drawing/2014/main" id="{98B277C7-BC17-477E-98B8-A6EC3763A823}"/>
              </a:ext>
            </a:extLst>
          </p:cNvPr>
          <p:cNvCxnSpPr>
            <a:cxnSpLocks/>
            <a:stCxn id="1228" idx="0"/>
            <a:endCxn id="1232" idx="4"/>
          </p:cNvCxnSpPr>
          <p:nvPr/>
        </p:nvCxnSpPr>
        <p:spPr>
          <a:xfrm flipH="1" flipV="1">
            <a:off x="4931653" y="2834146"/>
            <a:ext cx="44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직선 연결선 1254">
            <a:extLst>
              <a:ext uri="{FF2B5EF4-FFF2-40B4-BE49-F238E27FC236}">
                <a16:creationId xmlns:a16="http://schemas.microsoft.com/office/drawing/2014/main" id="{1A44CB12-B031-4860-A943-43040A470F1F}"/>
              </a:ext>
            </a:extLst>
          </p:cNvPr>
          <p:cNvCxnSpPr>
            <a:cxnSpLocks/>
            <a:stCxn id="1228" idx="0"/>
            <a:endCxn id="1233" idx="4"/>
          </p:cNvCxnSpPr>
          <p:nvPr/>
        </p:nvCxnSpPr>
        <p:spPr>
          <a:xfrm flipV="1">
            <a:off x="4932095" y="2834146"/>
            <a:ext cx="191457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직선 연결선 1255">
            <a:extLst>
              <a:ext uri="{FF2B5EF4-FFF2-40B4-BE49-F238E27FC236}">
                <a16:creationId xmlns:a16="http://schemas.microsoft.com/office/drawing/2014/main" id="{C4902CE4-943F-47D1-96C1-836921125D9C}"/>
              </a:ext>
            </a:extLst>
          </p:cNvPr>
          <p:cNvCxnSpPr>
            <a:cxnSpLocks/>
            <a:stCxn id="1228" idx="0"/>
            <a:endCxn id="1234" idx="4"/>
          </p:cNvCxnSpPr>
          <p:nvPr/>
        </p:nvCxnSpPr>
        <p:spPr>
          <a:xfrm flipV="1">
            <a:off x="4932095" y="2834146"/>
            <a:ext cx="363450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직선 연결선 1256">
            <a:extLst>
              <a:ext uri="{FF2B5EF4-FFF2-40B4-BE49-F238E27FC236}">
                <a16:creationId xmlns:a16="http://schemas.microsoft.com/office/drawing/2014/main" id="{1D78E9D7-175D-40A7-B2D6-690A5D48EF44}"/>
              </a:ext>
            </a:extLst>
          </p:cNvPr>
          <p:cNvCxnSpPr>
            <a:cxnSpLocks/>
            <a:stCxn id="1229" idx="0"/>
            <a:endCxn id="1231" idx="4"/>
          </p:cNvCxnSpPr>
          <p:nvPr/>
        </p:nvCxnSpPr>
        <p:spPr>
          <a:xfrm flipH="1" flipV="1">
            <a:off x="4742061" y="2834146"/>
            <a:ext cx="38193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직선 연결선 1257">
            <a:extLst>
              <a:ext uri="{FF2B5EF4-FFF2-40B4-BE49-F238E27FC236}">
                <a16:creationId xmlns:a16="http://schemas.microsoft.com/office/drawing/2014/main" id="{6B1268A7-3089-4DFA-AC2A-FF99F7B98042}"/>
              </a:ext>
            </a:extLst>
          </p:cNvPr>
          <p:cNvCxnSpPr>
            <a:cxnSpLocks/>
            <a:stCxn id="1228" idx="0"/>
            <a:endCxn id="1231" idx="4"/>
          </p:cNvCxnSpPr>
          <p:nvPr/>
        </p:nvCxnSpPr>
        <p:spPr>
          <a:xfrm flipH="1" flipV="1">
            <a:off x="4742061" y="2834146"/>
            <a:ext cx="190034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직선 연결선 1258">
            <a:extLst>
              <a:ext uri="{FF2B5EF4-FFF2-40B4-BE49-F238E27FC236}">
                <a16:creationId xmlns:a16="http://schemas.microsoft.com/office/drawing/2014/main" id="{BD57A5F3-C4EE-43E8-87F5-738241BE39C8}"/>
              </a:ext>
            </a:extLst>
          </p:cNvPr>
          <p:cNvCxnSpPr>
            <a:cxnSpLocks/>
            <a:stCxn id="1229" idx="0"/>
            <a:endCxn id="1233" idx="4"/>
          </p:cNvCxnSpPr>
          <p:nvPr/>
        </p:nvCxnSpPr>
        <p:spPr>
          <a:xfrm flipH="1" flipV="1">
            <a:off x="5123552" y="2834145"/>
            <a:ext cx="441" cy="862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직선 연결선 1259">
            <a:extLst>
              <a:ext uri="{FF2B5EF4-FFF2-40B4-BE49-F238E27FC236}">
                <a16:creationId xmlns:a16="http://schemas.microsoft.com/office/drawing/2014/main" id="{7DA03E65-6974-4251-81D1-433F421CB2FD}"/>
              </a:ext>
            </a:extLst>
          </p:cNvPr>
          <p:cNvCxnSpPr>
            <a:cxnSpLocks/>
            <a:stCxn id="1230" idx="0"/>
            <a:endCxn id="1234" idx="4"/>
          </p:cNvCxnSpPr>
          <p:nvPr/>
        </p:nvCxnSpPr>
        <p:spPr>
          <a:xfrm flipH="1" flipV="1">
            <a:off x="5295545" y="2834146"/>
            <a:ext cx="44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직선 연결선 1260">
            <a:extLst>
              <a:ext uri="{FF2B5EF4-FFF2-40B4-BE49-F238E27FC236}">
                <a16:creationId xmlns:a16="http://schemas.microsoft.com/office/drawing/2014/main" id="{D3CFF607-3134-453C-8122-ABE9C666CE5A}"/>
              </a:ext>
            </a:extLst>
          </p:cNvPr>
          <p:cNvCxnSpPr>
            <a:cxnSpLocks/>
            <a:stCxn id="1229" idx="0"/>
            <a:endCxn id="1234" idx="4"/>
          </p:cNvCxnSpPr>
          <p:nvPr/>
        </p:nvCxnSpPr>
        <p:spPr>
          <a:xfrm flipV="1">
            <a:off x="5123993" y="2834146"/>
            <a:ext cx="17155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직선 연결선 1261">
            <a:extLst>
              <a:ext uri="{FF2B5EF4-FFF2-40B4-BE49-F238E27FC236}">
                <a16:creationId xmlns:a16="http://schemas.microsoft.com/office/drawing/2014/main" id="{9FED2778-B385-4476-B4B3-CE28A81C69D3}"/>
              </a:ext>
            </a:extLst>
          </p:cNvPr>
          <p:cNvCxnSpPr>
            <a:cxnSpLocks/>
            <a:stCxn id="1230" idx="0"/>
            <a:endCxn id="1233" idx="4"/>
          </p:cNvCxnSpPr>
          <p:nvPr/>
        </p:nvCxnSpPr>
        <p:spPr>
          <a:xfrm flipH="1" flipV="1">
            <a:off x="5123552" y="2834146"/>
            <a:ext cx="172434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직선 연결선 1262">
            <a:extLst>
              <a:ext uri="{FF2B5EF4-FFF2-40B4-BE49-F238E27FC236}">
                <a16:creationId xmlns:a16="http://schemas.microsoft.com/office/drawing/2014/main" id="{FB4A4E79-1B09-46C4-92D3-21361B7EF622}"/>
              </a:ext>
            </a:extLst>
          </p:cNvPr>
          <p:cNvCxnSpPr>
            <a:cxnSpLocks/>
            <a:stCxn id="1230" idx="0"/>
            <a:endCxn id="1232" idx="4"/>
          </p:cNvCxnSpPr>
          <p:nvPr/>
        </p:nvCxnSpPr>
        <p:spPr>
          <a:xfrm flipH="1" flipV="1">
            <a:off x="4931653" y="2834146"/>
            <a:ext cx="364333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직선 연결선 1263">
            <a:extLst>
              <a:ext uri="{FF2B5EF4-FFF2-40B4-BE49-F238E27FC236}">
                <a16:creationId xmlns:a16="http://schemas.microsoft.com/office/drawing/2014/main" id="{927865A5-B4A2-47D2-9BFC-3749694A07D2}"/>
              </a:ext>
            </a:extLst>
          </p:cNvPr>
          <p:cNvCxnSpPr>
            <a:cxnSpLocks/>
            <a:stCxn id="1230" idx="0"/>
            <a:endCxn id="1231" idx="4"/>
          </p:cNvCxnSpPr>
          <p:nvPr/>
        </p:nvCxnSpPr>
        <p:spPr>
          <a:xfrm flipH="1" flipV="1">
            <a:off x="4742061" y="2834146"/>
            <a:ext cx="553925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직선 연결선 1264">
            <a:extLst>
              <a:ext uri="{FF2B5EF4-FFF2-40B4-BE49-F238E27FC236}">
                <a16:creationId xmlns:a16="http://schemas.microsoft.com/office/drawing/2014/main" id="{A75DEB94-91DC-420A-82F7-6996005039B1}"/>
              </a:ext>
            </a:extLst>
          </p:cNvPr>
          <p:cNvCxnSpPr>
            <a:cxnSpLocks/>
            <a:stCxn id="1235" idx="4"/>
            <a:endCxn id="1231" idx="0"/>
          </p:cNvCxnSpPr>
          <p:nvPr/>
        </p:nvCxnSpPr>
        <p:spPr>
          <a:xfrm flipH="1">
            <a:off x="4742061" y="2658209"/>
            <a:ext cx="77628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직선 연결선 1265">
            <a:extLst>
              <a:ext uri="{FF2B5EF4-FFF2-40B4-BE49-F238E27FC236}">
                <a16:creationId xmlns:a16="http://schemas.microsoft.com/office/drawing/2014/main" id="{42C32F25-D0FE-4E17-90C5-62095765E6BD}"/>
              </a:ext>
            </a:extLst>
          </p:cNvPr>
          <p:cNvCxnSpPr>
            <a:cxnSpLocks/>
            <a:stCxn id="1236" idx="4"/>
            <a:endCxn id="1231" idx="0"/>
          </p:cNvCxnSpPr>
          <p:nvPr/>
        </p:nvCxnSpPr>
        <p:spPr>
          <a:xfrm flipH="1">
            <a:off x="4742061" y="2658209"/>
            <a:ext cx="286303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직선 연결선 1266">
            <a:extLst>
              <a:ext uri="{FF2B5EF4-FFF2-40B4-BE49-F238E27FC236}">
                <a16:creationId xmlns:a16="http://schemas.microsoft.com/office/drawing/2014/main" id="{95467E23-F252-4C92-8175-98D5CDDE4770}"/>
              </a:ext>
            </a:extLst>
          </p:cNvPr>
          <p:cNvCxnSpPr>
            <a:cxnSpLocks/>
            <a:stCxn id="1237" idx="4"/>
            <a:endCxn id="1231" idx="0"/>
          </p:cNvCxnSpPr>
          <p:nvPr/>
        </p:nvCxnSpPr>
        <p:spPr>
          <a:xfrm flipH="1">
            <a:off x="4742061" y="2658209"/>
            <a:ext cx="498427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직선 연결선 1267">
            <a:extLst>
              <a:ext uri="{FF2B5EF4-FFF2-40B4-BE49-F238E27FC236}">
                <a16:creationId xmlns:a16="http://schemas.microsoft.com/office/drawing/2014/main" id="{EB0AFD51-AD86-4152-B524-E5E38D3B9803}"/>
              </a:ext>
            </a:extLst>
          </p:cNvPr>
          <p:cNvCxnSpPr>
            <a:cxnSpLocks/>
            <a:stCxn id="1235" idx="4"/>
            <a:endCxn id="1232" idx="0"/>
          </p:cNvCxnSpPr>
          <p:nvPr/>
        </p:nvCxnSpPr>
        <p:spPr>
          <a:xfrm>
            <a:off x="4819689" y="2658209"/>
            <a:ext cx="111964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직선 연결선 1268">
            <a:extLst>
              <a:ext uri="{FF2B5EF4-FFF2-40B4-BE49-F238E27FC236}">
                <a16:creationId xmlns:a16="http://schemas.microsoft.com/office/drawing/2014/main" id="{6D160AAF-3F84-4EC6-8A8C-5826272A4E9B}"/>
              </a:ext>
            </a:extLst>
          </p:cNvPr>
          <p:cNvCxnSpPr>
            <a:cxnSpLocks/>
            <a:stCxn id="1236" idx="4"/>
            <a:endCxn id="1232" idx="0"/>
          </p:cNvCxnSpPr>
          <p:nvPr/>
        </p:nvCxnSpPr>
        <p:spPr>
          <a:xfrm flipH="1">
            <a:off x="4931653" y="2658209"/>
            <a:ext cx="96711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직선 연결선 1269">
            <a:extLst>
              <a:ext uri="{FF2B5EF4-FFF2-40B4-BE49-F238E27FC236}">
                <a16:creationId xmlns:a16="http://schemas.microsoft.com/office/drawing/2014/main" id="{A3A1ECFE-DC42-4753-9AFA-63C4EC749DB0}"/>
              </a:ext>
            </a:extLst>
          </p:cNvPr>
          <p:cNvCxnSpPr>
            <a:cxnSpLocks/>
            <a:stCxn id="1237" idx="4"/>
            <a:endCxn id="1232" idx="0"/>
          </p:cNvCxnSpPr>
          <p:nvPr/>
        </p:nvCxnSpPr>
        <p:spPr>
          <a:xfrm flipH="1">
            <a:off x="4931653" y="2658209"/>
            <a:ext cx="308835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직선 연결선 1270">
            <a:extLst>
              <a:ext uri="{FF2B5EF4-FFF2-40B4-BE49-F238E27FC236}">
                <a16:creationId xmlns:a16="http://schemas.microsoft.com/office/drawing/2014/main" id="{B6E92676-D322-431F-A3AB-148EF2310299}"/>
              </a:ext>
            </a:extLst>
          </p:cNvPr>
          <p:cNvCxnSpPr>
            <a:cxnSpLocks/>
            <a:stCxn id="1235" idx="4"/>
            <a:endCxn id="1233" idx="0"/>
          </p:cNvCxnSpPr>
          <p:nvPr/>
        </p:nvCxnSpPr>
        <p:spPr>
          <a:xfrm>
            <a:off x="4819689" y="2658209"/>
            <a:ext cx="303863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직선 연결선 1271">
            <a:extLst>
              <a:ext uri="{FF2B5EF4-FFF2-40B4-BE49-F238E27FC236}">
                <a16:creationId xmlns:a16="http://schemas.microsoft.com/office/drawing/2014/main" id="{B11E8534-9D09-428D-B873-1D0D42302DFF}"/>
              </a:ext>
            </a:extLst>
          </p:cNvPr>
          <p:cNvCxnSpPr>
            <a:cxnSpLocks/>
            <a:stCxn id="1236" idx="4"/>
            <a:endCxn id="1233" idx="0"/>
          </p:cNvCxnSpPr>
          <p:nvPr/>
        </p:nvCxnSpPr>
        <p:spPr>
          <a:xfrm>
            <a:off x="5028364" y="2658209"/>
            <a:ext cx="95188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직선 연결선 1272">
            <a:extLst>
              <a:ext uri="{FF2B5EF4-FFF2-40B4-BE49-F238E27FC236}">
                <a16:creationId xmlns:a16="http://schemas.microsoft.com/office/drawing/2014/main" id="{5C944CAD-8E1C-4CCE-9441-586965A8430E}"/>
              </a:ext>
            </a:extLst>
          </p:cNvPr>
          <p:cNvCxnSpPr>
            <a:cxnSpLocks/>
            <a:stCxn id="1237" idx="4"/>
            <a:endCxn id="1233" idx="0"/>
          </p:cNvCxnSpPr>
          <p:nvPr/>
        </p:nvCxnSpPr>
        <p:spPr>
          <a:xfrm flipH="1">
            <a:off x="5123552" y="2658209"/>
            <a:ext cx="116936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직선 연결선 1273">
            <a:extLst>
              <a:ext uri="{FF2B5EF4-FFF2-40B4-BE49-F238E27FC236}">
                <a16:creationId xmlns:a16="http://schemas.microsoft.com/office/drawing/2014/main" id="{2E74596E-DFBA-400F-887D-CB199EF71112}"/>
              </a:ext>
            </a:extLst>
          </p:cNvPr>
          <p:cNvCxnSpPr>
            <a:cxnSpLocks/>
            <a:stCxn id="1237" idx="4"/>
            <a:endCxn id="1234" idx="0"/>
          </p:cNvCxnSpPr>
          <p:nvPr/>
        </p:nvCxnSpPr>
        <p:spPr>
          <a:xfrm>
            <a:off x="5240488" y="2658209"/>
            <a:ext cx="55057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직선 연결선 1274">
            <a:extLst>
              <a:ext uri="{FF2B5EF4-FFF2-40B4-BE49-F238E27FC236}">
                <a16:creationId xmlns:a16="http://schemas.microsoft.com/office/drawing/2014/main" id="{8272FF78-F97A-467E-9D01-12C3FA34A23C}"/>
              </a:ext>
            </a:extLst>
          </p:cNvPr>
          <p:cNvCxnSpPr>
            <a:cxnSpLocks/>
            <a:stCxn id="1236" idx="4"/>
            <a:endCxn id="1234" idx="0"/>
          </p:cNvCxnSpPr>
          <p:nvPr/>
        </p:nvCxnSpPr>
        <p:spPr>
          <a:xfrm>
            <a:off x="5028364" y="2658209"/>
            <a:ext cx="267181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직선 연결선 1275">
            <a:extLst>
              <a:ext uri="{FF2B5EF4-FFF2-40B4-BE49-F238E27FC236}">
                <a16:creationId xmlns:a16="http://schemas.microsoft.com/office/drawing/2014/main" id="{1392E411-3852-43A5-AC84-B8DBA1834EE4}"/>
              </a:ext>
            </a:extLst>
          </p:cNvPr>
          <p:cNvCxnSpPr>
            <a:cxnSpLocks/>
            <a:stCxn id="1235" idx="4"/>
            <a:endCxn id="1234" idx="0"/>
          </p:cNvCxnSpPr>
          <p:nvPr/>
        </p:nvCxnSpPr>
        <p:spPr>
          <a:xfrm>
            <a:off x="4819689" y="2658209"/>
            <a:ext cx="475856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직선 화살표 연결선 1276">
            <a:extLst>
              <a:ext uri="{FF2B5EF4-FFF2-40B4-BE49-F238E27FC236}">
                <a16:creationId xmlns:a16="http://schemas.microsoft.com/office/drawing/2014/main" id="{44D54333-CD1D-4F90-8C55-715DC5CD3451}"/>
              </a:ext>
            </a:extLst>
          </p:cNvPr>
          <p:cNvCxnSpPr>
            <a:cxnSpLocks/>
            <a:endCxn id="1224" idx="4"/>
          </p:cNvCxnSpPr>
          <p:nvPr/>
        </p:nvCxnSpPr>
        <p:spPr>
          <a:xfrm flipV="1">
            <a:off x="4819689" y="3200810"/>
            <a:ext cx="0" cy="176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직선 화살표 연결선 1277">
            <a:extLst>
              <a:ext uri="{FF2B5EF4-FFF2-40B4-BE49-F238E27FC236}">
                <a16:creationId xmlns:a16="http://schemas.microsoft.com/office/drawing/2014/main" id="{A0F70AC4-44FF-4425-8E1D-6EF78BF740B7}"/>
              </a:ext>
            </a:extLst>
          </p:cNvPr>
          <p:cNvCxnSpPr>
            <a:cxnSpLocks/>
            <a:endCxn id="1226" idx="4"/>
          </p:cNvCxnSpPr>
          <p:nvPr/>
        </p:nvCxnSpPr>
        <p:spPr>
          <a:xfrm flipV="1">
            <a:off x="5025500" y="3200810"/>
            <a:ext cx="2864" cy="170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직선 화살표 연결선 1278">
            <a:extLst>
              <a:ext uri="{FF2B5EF4-FFF2-40B4-BE49-F238E27FC236}">
                <a16:creationId xmlns:a16="http://schemas.microsoft.com/office/drawing/2014/main" id="{CDFE8ABA-37CA-4A9D-9225-30C433BAFFA5}"/>
              </a:ext>
            </a:extLst>
          </p:cNvPr>
          <p:cNvCxnSpPr>
            <a:cxnSpLocks/>
            <a:endCxn id="1227" idx="4"/>
          </p:cNvCxnSpPr>
          <p:nvPr/>
        </p:nvCxnSpPr>
        <p:spPr>
          <a:xfrm flipV="1">
            <a:off x="5240488" y="3200810"/>
            <a:ext cx="0" cy="176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" name="타원 1279">
            <a:extLst>
              <a:ext uri="{FF2B5EF4-FFF2-40B4-BE49-F238E27FC236}">
                <a16:creationId xmlns:a16="http://schemas.microsoft.com/office/drawing/2014/main" id="{6103164C-E400-4251-B74B-34543721AD75}"/>
              </a:ext>
            </a:extLst>
          </p:cNvPr>
          <p:cNvSpPr/>
          <p:nvPr/>
        </p:nvSpPr>
        <p:spPr>
          <a:xfrm>
            <a:off x="4987040" y="2422916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1" name="직선 연결선 1280">
            <a:extLst>
              <a:ext uri="{FF2B5EF4-FFF2-40B4-BE49-F238E27FC236}">
                <a16:creationId xmlns:a16="http://schemas.microsoft.com/office/drawing/2014/main" id="{A7A9C9BB-87E3-43A8-AC33-CD9D90452F18}"/>
              </a:ext>
            </a:extLst>
          </p:cNvPr>
          <p:cNvCxnSpPr>
            <a:cxnSpLocks/>
            <a:stCxn id="1235" idx="0"/>
            <a:endCxn id="1280" idx="4"/>
          </p:cNvCxnSpPr>
          <p:nvPr/>
        </p:nvCxnSpPr>
        <p:spPr>
          <a:xfrm flipV="1">
            <a:off x="4819689" y="2526790"/>
            <a:ext cx="209859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직선 연결선 1281">
            <a:extLst>
              <a:ext uri="{FF2B5EF4-FFF2-40B4-BE49-F238E27FC236}">
                <a16:creationId xmlns:a16="http://schemas.microsoft.com/office/drawing/2014/main" id="{F3332BFD-2245-499B-9DAF-A3F09DA98FD5}"/>
              </a:ext>
            </a:extLst>
          </p:cNvPr>
          <p:cNvCxnSpPr>
            <a:cxnSpLocks/>
            <a:stCxn id="1236" idx="0"/>
            <a:endCxn id="1280" idx="4"/>
          </p:cNvCxnSpPr>
          <p:nvPr/>
        </p:nvCxnSpPr>
        <p:spPr>
          <a:xfrm flipV="1">
            <a:off x="5028364" y="2526790"/>
            <a:ext cx="1184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직선 연결선 1282">
            <a:extLst>
              <a:ext uri="{FF2B5EF4-FFF2-40B4-BE49-F238E27FC236}">
                <a16:creationId xmlns:a16="http://schemas.microsoft.com/office/drawing/2014/main" id="{7A5E76BB-3B97-4081-9DFD-495823C651CA}"/>
              </a:ext>
            </a:extLst>
          </p:cNvPr>
          <p:cNvCxnSpPr>
            <a:cxnSpLocks/>
            <a:stCxn id="1237" idx="0"/>
            <a:endCxn id="1280" idx="4"/>
          </p:cNvCxnSpPr>
          <p:nvPr/>
        </p:nvCxnSpPr>
        <p:spPr>
          <a:xfrm flipH="1" flipV="1">
            <a:off x="5029548" y="2526790"/>
            <a:ext cx="210940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4" name="타원 1283">
            <a:extLst>
              <a:ext uri="{FF2B5EF4-FFF2-40B4-BE49-F238E27FC236}">
                <a16:creationId xmlns:a16="http://schemas.microsoft.com/office/drawing/2014/main" id="{0069B666-E5B4-4747-94BA-646FAD399318}"/>
              </a:ext>
            </a:extLst>
          </p:cNvPr>
          <p:cNvSpPr/>
          <p:nvPr/>
        </p:nvSpPr>
        <p:spPr>
          <a:xfrm>
            <a:off x="5641339" y="3011454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5" name="타원 1284">
            <a:extLst>
              <a:ext uri="{FF2B5EF4-FFF2-40B4-BE49-F238E27FC236}">
                <a16:creationId xmlns:a16="http://schemas.microsoft.com/office/drawing/2014/main" id="{C6B1F391-7A4F-4BEC-99EC-1937C33188BE}"/>
              </a:ext>
            </a:extLst>
          </p:cNvPr>
          <p:cNvSpPr/>
          <p:nvPr/>
        </p:nvSpPr>
        <p:spPr>
          <a:xfrm>
            <a:off x="5564152" y="2834905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6" name="타원 1285">
            <a:extLst>
              <a:ext uri="{FF2B5EF4-FFF2-40B4-BE49-F238E27FC236}">
                <a16:creationId xmlns:a16="http://schemas.microsoft.com/office/drawing/2014/main" id="{3240EDD9-0BEF-46C9-94E5-9C43960B125D}"/>
              </a:ext>
            </a:extLst>
          </p:cNvPr>
          <p:cNvSpPr/>
          <p:nvPr/>
        </p:nvSpPr>
        <p:spPr>
          <a:xfrm>
            <a:off x="5850014" y="3011454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7" name="타원 1286">
            <a:extLst>
              <a:ext uri="{FF2B5EF4-FFF2-40B4-BE49-F238E27FC236}">
                <a16:creationId xmlns:a16="http://schemas.microsoft.com/office/drawing/2014/main" id="{54308D29-9808-4EC7-BE4E-44C3DD6CC781}"/>
              </a:ext>
            </a:extLst>
          </p:cNvPr>
          <p:cNvSpPr/>
          <p:nvPr/>
        </p:nvSpPr>
        <p:spPr>
          <a:xfrm>
            <a:off x="6062138" y="3011454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8" name="타원 1287">
            <a:extLst>
              <a:ext uri="{FF2B5EF4-FFF2-40B4-BE49-F238E27FC236}">
                <a16:creationId xmlns:a16="http://schemas.microsoft.com/office/drawing/2014/main" id="{A24AABCF-C2E2-45F7-A362-CB4693713679}"/>
              </a:ext>
            </a:extLst>
          </p:cNvPr>
          <p:cNvSpPr/>
          <p:nvPr/>
        </p:nvSpPr>
        <p:spPr>
          <a:xfrm>
            <a:off x="5753745" y="2834905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9" name="타원 1288">
            <a:extLst>
              <a:ext uri="{FF2B5EF4-FFF2-40B4-BE49-F238E27FC236}">
                <a16:creationId xmlns:a16="http://schemas.microsoft.com/office/drawing/2014/main" id="{9BBD2DB8-2333-42D5-B508-08E5619512FC}"/>
              </a:ext>
            </a:extLst>
          </p:cNvPr>
          <p:cNvSpPr/>
          <p:nvPr/>
        </p:nvSpPr>
        <p:spPr>
          <a:xfrm>
            <a:off x="5945643" y="2834905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0" name="타원 1289">
            <a:extLst>
              <a:ext uri="{FF2B5EF4-FFF2-40B4-BE49-F238E27FC236}">
                <a16:creationId xmlns:a16="http://schemas.microsoft.com/office/drawing/2014/main" id="{3F037859-445C-421D-905B-307A3383F2D4}"/>
              </a:ext>
            </a:extLst>
          </p:cNvPr>
          <p:cNvSpPr/>
          <p:nvPr/>
        </p:nvSpPr>
        <p:spPr>
          <a:xfrm>
            <a:off x="6117636" y="2834905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1" name="타원 1290">
            <a:extLst>
              <a:ext uri="{FF2B5EF4-FFF2-40B4-BE49-F238E27FC236}">
                <a16:creationId xmlns:a16="http://schemas.microsoft.com/office/drawing/2014/main" id="{3F6C5280-16C7-4A8F-A95E-B41A7D1E8DEB}"/>
              </a:ext>
            </a:extLst>
          </p:cNvPr>
          <p:cNvSpPr/>
          <p:nvPr/>
        </p:nvSpPr>
        <p:spPr>
          <a:xfrm>
            <a:off x="5563711" y="2644790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2" name="타원 1291">
            <a:extLst>
              <a:ext uri="{FF2B5EF4-FFF2-40B4-BE49-F238E27FC236}">
                <a16:creationId xmlns:a16="http://schemas.microsoft.com/office/drawing/2014/main" id="{84695A40-A170-4ECE-91A9-4EE8B1D458E7}"/>
              </a:ext>
            </a:extLst>
          </p:cNvPr>
          <p:cNvSpPr/>
          <p:nvPr/>
        </p:nvSpPr>
        <p:spPr>
          <a:xfrm>
            <a:off x="5753303" y="2644790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3" name="타원 1292">
            <a:extLst>
              <a:ext uri="{FF2B5EF4-FFF2-40B4-BE49-F238E27FC236}">
                <a16:creationId xmlns:a16="http://schemas.microsoft.com/office/drawing/2014/main" id="{FF377DFF-1868-4F92-AAFE-F1F9C5DAB331}"/>
              </a:ext>
            </a:extLst>
          </p:cNvPr>
          <p:cNvSpPr/>
          <p:nvPr/>
        </p:nvSpPr>
        <p:spPr>
          <a:xfrm>
            <a:off x="5945202" y="2644790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4" name="타원 1293">
            <a:extLst>
              <a:ext uri="{FF2B5EF4-FFF2-40B4-BE49-F238E27FC236}">
                <a16:creationId xmlns:a16="http://schemas.microsoft.com/office/drawing/2014/main" id="{862E6DAD-27F1-4720-8C3B-BCD11A0604B0}"/>
              </a:ext>
            </a:extLst>
          </p:cNvPr>
          <p:cNvSpPr/>
          <p:nvPr/>
        </p:nvSpPr>
        <p:spPr>
          <a:xfrm>
            <a:off x="6117195" y="2644790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5" name="타원 1294">
            <a:extLst>
              <a:ext uri="{FF2B5EF4-FFF2-40B4-BE49-F238E27FC236}">
                <a16:creationId xmlns:a16="http://schemas.microsoft.com/office/drawing/2014/main" id="{26DC1095-A417-44A2-AD7B-0CA782276C15}"/>
              </a:ext>
            </a:extLst>
          </p:cNvPr>
          <p:cNvSpPr/>
          <p:nvPr/>
        </p:nvSpPr>
        <p:spPr>
          <a:xfrm>
            <a:off x="5641339" y="2468853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6" name="타원 1295">
            <a:extLst>
              <a:ext uri="{FF2B5EF4-FFF2-40B4-BE49-F238E27FC236}">
                <a16:creationId xmlns:a16="http://schemas.microsoft.com/office/drawing/2014/main" id="{B2AEE4DA-9B8B-425D-84CA-A0C28D01FDF8}"/>
              </a:ext>
            </a:extLst>
          </p:cNvPr>
          <p:cNvSpPr/>
          <p:nvPr/>
        </p:nvSpPr>
        <p:spPr>
          <a:xfrm>
            <a:off x="5850014" y="2468853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7" name="타원 1296">
            <a:extLst>
              <a:ext uri="{FF2B5EF4-FFF2-40B4-BE49-F238E27FC236}">
                <a16:creationId xmlns:a16="http://schemas.microsoft.com/office/drawing/2014/main" id="{32F60A88-54C7-4871-A08C-7DD03BCD0B09}"/>
              </a:ext>
            </a:extLst>
          </p:cNvPr>
          <p:cNvSpPr/>
          <p:nvPr/>
        </p:nvSpPr>
        <p:spPr>
          <a:xfrm>
            <a:off x="6062138" y="2468853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8" name="직선 연결선 1297">
            <a:extLst>
              <a:ext uri="{FF2B5EF4-FFF2-40B4-BE49-F238E27FC236}">
                <a16:creationId xmlns:a16="http://schemas.microsoft.com/office/drawing/2014/main" id="{B965CF3D-0F5D-4B6C-AA74-DA520AEDEDE5}"/>
              </a:ext>
            </a:extLst>
          </p:cNvPr>
          <p:cNvCxnSpPr>
            <a:cxnSpLocks/>
            <a:endCxn id="1285" idx="4"/>
          </p:cNvCxnSpPr>
          <p:nvPr/>
        </p:nvCxnSpPr>
        <p:spPr>
          <a:xfrm flipH="1" flipV="1">
            <a:off x="5606660" y="2938779"/>
            <a:ext cx="77187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직선 연결선 1298">
            <a:extLst>
              <a:ext uri="{FF2B5EF4-FFF2-40B4-BE49-F238E27FC236}">
                <a16:creationId xmlns:a16="http://schemas.microsoft.com/office/drawing/2014/main" id="{49A87F6C-962E-45E3-A453-29F33AB0D995}"/>
              </a:ext>
            </a:extLst>
          </p:cNvPr>
          <p:cNvCxnSpPr>
            <a:cxnSpLocks/>
            <a:endCxn id="1288" idx="4"/>
          </p:cNvCxnSpPr>
          <p:nvPr/>
        </p:nvCxnSpPr>
        <p:spPr>
          <a:xfrm flipV="1">
            <a:off x="5683847" y="2938779"/>
            <a:ext cx="112406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직선 연결선 1299">
            <a:extLst>
              <a:ext uri="{FF2B5EF4-FFF2-40B4-BE49-F238E27FC236}">
                <a16:creationId xmlns:a16="http://schemas.microsoft.com/office/drawing/2014/main" id="{1D94004F-CE5B-4377-B44D-0520FEE40547}"/>
              </a:ext>
            </a:extLst>
          </p:cNvPr>
          <p:cNvCxnSpPr>
            <a:cxnSpLocks/>
            <a:endCxn id="1289" idx="4"/>
          </p:cNvCxnSpPr>
          <p:nvPr/>
        </p:nvCxnSpPr>
        <p:spPr>
          <a:xfrm flipV="1">
            <a:off x="5683847" y="2938779"/>
            <a:ext cx="304304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직선 연결선 1300">
            <a:extLst>
              <a:ext uri="{FF2B5EF4-FFF2-40B4-BE49-F238E27FC236}">
                <a16:creationId xmlns:a16="http://schemas.microsoft.com/office/drawing/2014/main" id="{49F7778B-714A-441C-BD70-A51972C52102}"/>
              </a:ext>
            </a:extLst>
          </p:cNvPr>
          <p:cNvCxnSpPr>
            <a:cxnSpLocks/>
            <a:endCxn id="1290" idx="4"/>
          </p:cNvCxnSpPr>
          <p:nvPr/>
        </p:nvCxnSpPr>
        <p:spPr>
          <a:xfrm flipV="1">
            <a:off x="5683847" y="2938779"/>
            <a:ext cx="476297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직선 연결선 1301">
            <a:extLst>
              <a:ext uri="{FF2B5EF4-FFF2-40B4-BE49-F238E27FC236}">
                <a16:creationId xmlns:a16="http://schemas.microsoft.com/office/drawing/2014/main" id="{7E4C0A9F-D60B-4AD1-BF47-957E6B383841}"/>
              </a:ext>
            </a:extLst>
          </p:cNvPr>
          <p:cNvCxnSpPr>
            <a:cxnSpLocks/>
            <a:endCxn id="1285" idx="4"/>
          </p:cNvCxnSpPr>
          <p:nvPr/>
        </p:nvCxnSpPr>
        <p:spPr>
          <a:xfrm flipH="1" flipV="1">
            <a:off x="5606660" y="2938779"/>
            <a:ext cx="285862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직선 연결선 1302">
            <a:extLst>
              <a:ext uri="{FF2B5EF4-FFF2-40B4-BE49-F238E27FC236}">
                <a16:creationId xmlns:a16="http://schemas.microsoft.com/office/drawing/2014/main" id="{D5E731EC-0548-422F-9BE8-0F321EA2E2D6}"/>
              </a:ext>
            </a:extLst>
          </p:cNvPr>
          <p:cNvCxnSpPr>
            <a:cxnSpLocks/>
            <a:endCxn id="1288" idx="4"/>
          </p:cNvCxnSpPr>
          <p:nvPr/>
        </p:nvCxnSpPr>
        <p:spPr>
          <a:xfrm flipH="1" flipV="1">
            <a:off x="5796253" y="2938779"/>
            <a:ext cx="96269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직선 연결선 1303">
            <a:extLst>
              <a:ext uri="{FF2B5EF4-FFF2-40B4-BE49-F238E27FC236}">
                <a16:creationId xmlns:a16="http://schemas.microsoft.com/office/drawing/2014/main" id="{5FFD8672-93AA-486E-835C-9A92D90912C4}"/>
              </a:ext>
            </a:extLst>
          </p:cNvPr>
          <p:cNvCxnSpPr>
            <a:cxnSpLocks/>
            <a:stCxn id="1289" idx="4"/>
          </p:cNvCxnSpPr>
          <p:nvPr/>
        </p:nvCxnSpPr>
        <p:spPr>
          <a:xfrm flipH="1">
            <a:off x="5892522" y="2938779"/>
            <a:ext cx="95629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직선 연결선 1304">
            <a:extLst>
              <a:ext uri="{FF2B5EF4-FFF2-40B4-BE49-F238E27FC236}">
                <a16:creationId xmlns:a16="http://schemas.microsoft.com/office/drawing/2014/main" id="{C4B1721C-0C37-4E40-9BD1-88C01E3928F9}"/>
              </a:ext>
            </a:extLst>
          </p:cNvPr>
          <p:cNvCxnSpPr>
            <a:cxnSpLocks/>
            <a:stCxn id="1290" idx="4"/>
          </p:cNvCxnSpPr>
          <p:nvPr/>
        </p:nvCxnSpPr>
        <p:spPr>
          <a:xfrm flipH="1">
            <a:off x="5892522" y="2938779"/>
            <a:ext cx="267622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직선 연결선 1305">
            <a:extLst>
              <a:ext uri="{FF2B5EF4-FFF2-40B4-BE49-F238E27FC236}">
                <a16:creationId xmlns:a16="http://schemas.microsoft.com/office/drawing/2014/main" id="{208B9E0B-E61F-4081-9DAF-30A033CFFECD}"/>
              </a:ext>
            </a:extLst>
          </p:cNvPr>
          <p:cNvCxnSpPr>
            <a:cxnSpLocks/>
            <a:stCxn id="1285" idx="4"/>
          </p:cNvCxnSpPr>
          <p:nvPr/>
        </p:nvCxnSpPr>
        <p:spPr>
          <a:xfrm>
            <a:off x="5606660" y="2938779"/>
            <a:ext cx="497986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직선 연결선 1306">
            <a:extLst>
              <a:ext uri="{FF2B5EF4-FFF2-40B4-BE49-F238E27FC236}">
                <a16:creationId xmlns:a16="http://schemas.microsoft.com/office/drawing/2014/main" id="{84AD4FE8-7B02-4C73-B454-29E2F089205D}"/>
              </a:ext>
            </a:extLst>
          </p:cNvPr>
          <p:cNvCxnSpPr>
            <a:cxnSpLocks/>
            <a:stCxn id="1288" idx="4"/>
          </p:cNvCxnSpPr>
          <p:nvPr/>
        </p:nvCxnSpPr>
        <p:spPr>
          <a:xfrm>
            <a:off x="5796253" y="2938779"/>
            <a:ext cx="308393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직선 연결선 1307">
            <a:extLst>
              <a:ext uri="{FF2B5EF4-FFF2-40B4-BE49-F238E27FC236}">
                <a16:creationId xmlns:a16="http://schemas.microsoft.com/office/drawing/2014/main" id="{667FE779-2604-4100-BD1B-BC47BEF04178}"/>
              </a:ext>
            </a:extLst>
          </p:cNvPr>
          <p:cNvCxnSpPr>
            <a:cxnSpLocks/>
            <a:stCxn id="1289" idx="4"/>
          </p:cNvCxnSpPr>
          <p:nvPr/>
        </p:nvCxnSpPr>
        <p:spPr>
          <a:xfrm>
            <a:off x="5988151" y="2938779"/>
            <a:ext cx="116495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직선 연결선 1308">
            <a:extLst>
              <a:ext uri="{FF2B5EF4-FFF2-40B4-BE49-F238E27FC236}">
                <a16:creationId xmlns:a16="http://schemas.microsoft.com/office/drawing/2014/main" id="{5BA2663F-89D3-492A-B8E9-767D8ADDF407}"/>
              </a:ext>
            </a:extLst>
          </p:cNvPr>
          <p:cNvCxnSpPr>
            <a:cxnSpLocks/>
            <a:stCxn id="1290" idx="4"/>
          </p:cNvCxnSpPr>
          <p:nvPr/>
        </p:nvCxnSpPr>
        <p:spPr>
          <a:xfrm flipH="1">
            <a:off x="6104646" y="2938779"/>
            <a:ext cx="55498" cy="66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직선 연결선 1309">
            <a:extLst>
              <a:ext uri="{FF2B5EF4-FFF2-40B4-BE49-F238E27FC236}">
                <a16:creationId xmlns:a16="http://schemas.microsoft.com/office/drawing/2014/main" id="{45EF2084-6ADD-4256-83D0-F716E232A353}"/>
              </a:ext>
            </a:extLst>
          </p:cNvPr>
          <p:cNvCxnSpPr>
            <a:cxnSpLocks/>
            <a:stCxn id="1285" idx="0"/>
            <a:endCxn id="1292" idx="4"/>
          </p:cNvCxnSpPr>
          <p:nvPr/>
        </p:nvCxnSpPr>
        <p:spPr>
          <a:xfrm flipV="1">
            <a:off x="5606660" y="2748664"/>
            <a:ext cx="18915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직선 연결선 1310">
            <a:extLst>
              <a:ext uri="{FF2B5EF4-FFF2-40B4-BE49-F238E27FC236}">
                <a16:creationId xmlns:a16="http://schemas.microsoft.com/office/drawing/2014/main" id="{05853FE7-198D-4042-A195-701553353CED}"/>
              </a:ext>
            </a:extLst>
          </p:cNvPr>
          <p:cNvCxnSpPr>
            <a:cxnSpLocks/>
            <a:stCxn id="1285" idx="0"/>
            <a:endCxn id="1293" idx="4"/>
          </p:cNvCxnSpPr>
          <p:nvPr/>
        </p:nvCxnSpPr>
        <p:spPr>
          <a:xfrm flipV="1">
            <a:off x="5606660" y="2748664"/>
            <a:ext cx="381050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직선 연결선 1311">
            <a:extLst>
              <a:ext uri="{FF2B5EF4-FFF2-40B4-BE49-F238E27FC236}">
                <a16:creationId xmlns:a16="http://schemas.microsoft.com/office/drawing/2014/main" id="{65FD9440-0CBC-4735-9121-5E7DB7099ADA}"/>
              </a:ext>
            </a:extLst>
          </p:cNvPr>
          <p:cNvCxnSpPr>
            <a:cxnSpLocks/>
            <a:stCxn id="1285" idx="0"/>
            <a:endCxn id="1294" idx="4"/>
          </p:cNvCxnSpPr>
          <p:nvPr/>
        </p:nvCxnSpPr>
        <p:spPr>
          <a:xfrm flipV="1">
            <a:off x="5606660" y="2748664"/>
            <a:ext cx="553043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직선 연결선 1312">
            <a:extLst>
              <a:ext uri="{FF2B5EF4-FFF2-40B4-BE49-F238E27FC236}">
                <a16:creationId xmlns:a16="http://schemas.microsoft.com/office/drawing/2014/main" id="{8158CDC4-7252-4280-B9D4-FBB3658DE250}"/>
              </a:ext>
            </a:extLst>
          </p:cNvPr>
          <p:cNvCxnSpPr>
            <a:cxnSpLocks/>
            <a:stCxn id="1285" idx="0"/>
            <a:endCxn id="1291" idx="4"/>
          </p:cNvCxnSpPr>
          <p:nvPr/>
        </p:nvCxnSpPr>
        <p:spPr>
          <a:xfrm flipH="1" flipV="1">
            <a:off x="5606219" y="2748664"/>
            <a:ext cx="44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직선 연결선 1313">
            <a:extLst>
              <a:ext uri="{FF2B5EF4-FFF2-40B4-BE49-F238E27FC236}">
                <a16:creationId xmlns:a16="http://schemas.microsoft.com/office/drawing/2014/main" id="{1CEFC0D3-43C0-4A15-9F00-2C05A1126721}"/>
              </a:ext>
            </a:extLst>
          </p:cNvPr>
          <p:cNvCxnSpPr>
            <a:cxnSpLocks/>
            <a:stCxn id="1288" idx="0"/>
            <a:endCxn id="1292" idx="4"/>
          </p:cNvCxnSpPr>
          <p:nvPr/>
        </p:nvCxnSpPr>
        <p:spPr>
          <a:xfrm flipH="1" flipV="1">
            <a:off x="5795811" y="2748664"/>
            <a:ext cx="44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직선 연결선 1314">
            <a:extLst>
              <a:ext uri="{FF2B5EF4-FFF2-40B4-BE49-F238E27FC236}">
                <a16:creationId xmlns:a16="http://schemas.microsoft.com/office/drawing/2014/main" id="{AF232690-41E7-43AD-9A3E-D1AB333476F4}"/>
              </a:ext>
            </a:extLst>
          </p:cNvPr>
          <p:cNvCxnSpPr>
            <a:cxnSpLocks/>
            <a:stCxn id="1288" idx="0"/>
            <a:endCxn id="1293" idx="4"/>
          </p:cNvCxnSpPr>
          <p:nvPr/>
        </p:nvCxnSpPr>
        <p:spPr>
          <a:xfrm flipV="1">
            <a:off x="5796253" y="2748664"/>
            <a:ext cx="191457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직선 연결선 1315">
            <a:extLst>
              <a:ext uri="{FF2B5EF4-FFF2-40B4-BE49-F238E27FC236}">
                <a16:creationId xmlns:a16="http://schemas.microsoft.com/office/drawing/2014/main" id="{DE693C8F-474F-470E-86B8-DE4B3DDD6020}"/>
              </a:ext>
            </a:extLst>
          </p:cNvPr>
          <p:cNvCxnSpPr>
            <a:cxnSpLocks/>
            <a:stCxn id="1288" idx="0"/>
            <a:endCxn id="1294" idx="4"/>
          </p:cNvCxnSpPr>
          <p:nvPr/>
        </p:nvCxnSpPr>
        <p:spPr>
          <a:xfrm flipV="1">
            <a:off x="5796253" y="2748664"/>
            <a:ext cx="363450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직선 연결선 1316">
            <a:extLst>
              <a:ext uri="{FF2B5EF4-FFF2-40B4-BE49-F238E27FC236}">
                <a16:creationId xmlns:a16="http://schemas.microsoft.com/office/drawing/2014/main" id="{E60EA901-8E1A-45A6-8A67-BF1104CB3A3E}"/>
              </a:ext>
            </a:extLst>
          </p:cNvPr>
          <p:cNvCxnSpPr>
            <a:cxnSpLocks/>
            <a:stCxn id="1289" idx="0"/>
            <a:endCxn id="1291" idx="4"/>
          </p:cNvCxnSpPr>
          <p:nvPr/>
        </p:nvCxnSpPr>
        <p:spPr>
          <a:xfrm flipH="1" flipV="1">
            <a:off x="5606219" y="2748664"/>
            <a:ext cx="38193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직선 연결선 1317">
            <a:extLst>
              <a:ext uri="{FF2B5EF4-FFF2-40B4-BE49-F238E27FC236}">
                <a16:creationId xmlns:a16="http://schemas.microsoft.com/office/drawing/2014/main" id="{16D16A70-605F-4F96-985E-6B8559A641CF}"/>
              </a:ext>
            </a:extLst>
          </p:cNvPr>
          <p:cNvCxnSpPr>
            <a:cxnSpLocks/>
            <a:stCxn id="1288" idx="0"/>
            <a:endCxn id="1291" idx="4"/>
          </p:cNvCxnSpPr>
          <p:nvPr/>
        </p:nvCxnSpPr>
        <p:spPr>
          <a:xfrm flipH="1" flipV="1">
            <a:off x="5606219" y="2748664"/>
            <a:ext cx="190034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직선 연결선 1318">
            <a:extLst>
              <a:ext uri="{FF2B5EF4-FFF2-40B4-BE49-F238E27FC236}">
                <a16:creationId xmlns:a16="http://schemas.microsoft.com/office/drawing/2014/main" id="{51CEBF91-829A-4E92-9618-2BD64D5F4679}"/>
              </a:ext>
            </a:extLst>
          </p:cNvPr>
          <p:cNvCxnSpPr>
            <a:cxnSpLocks/>
            <a:stCxn id="1289" idx="0"/>
            <a:endCxn id="1293" idx="4"/>
          </p:cNvCxnSpPr>
          <p:nvPr/>
        </p:nvCxnSpPr>
        <p:spPr>
          <a:xfrm flipH="1" flipV="1">
            <a:off x="5987710" y="2748663"/>
            <a:ext cx="441" cy="862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직선 연결선 1319">
            <a:extLst>
              <a:ext uri="{FF2B5EF4-FFF2-40B4-BE49-F238E27FC236}">
                <a16:creationId xmlns:a16="http://schemas.microsoft.com/office/drawing/2014/main" id="{6B40BA59-C500-482A-BF6E-42AC00F475A4}"/>
              </a:ext>
            </a:extLst>
          </p:cNvPr>
          <p:cNvCxnSpPr>
            <a:cxnSpLocks/>
            <a:stCxn id="1290" idx="0"/>
            <a:endCxn id="1294" idx="4"/>
          </p:cNvCxnSpPr>
          <p:nvPr/>
        </p:nvCxnSpPr>
        <p:spPr>
          <a:xfrm flipH="1" flipV="1">
            <a:off x="6159703" y="2748664"/>
            <a:ext cx="441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직선 연결선 1320">
            <a:extLst>
              <a:ext uri="{FF2B5EF4-FFF2-40B4-BE49-F238E27FC236}">
                <a16:creationId xmlns:a16="http://schemas.microsoft.com/office/drawing/2014/main" id="{EE603FC0-92FF-46FC-B684-E217EBAE0F83}"/>
              </a:ext>
            </a:extLst>
          </p:cNvPr>
          <p:cNvCxnSpPr>
            <a:cxnSpLocks/>
            <a:stCxn id="1289" idx="0"/>
            <a:endCxn id="1294" idx="4"/>
          </p:cNvCxnSpPr>
          <p:nvPr/>
        </p:nvCxnSpPr>
        <p:spPr>
          <a:xfrm flipV="1">
            <a:off x="5988151" y="2748664"/>
            <a:ext cx="171552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직선 연결선 1321">
            <a:extLst>
              <a:ext uri="{FF2B5EF4-FFF2-40B4-BE49-F238E27FC236}">
                <a16:creationId xmlns:a16="http://schemas.microsoft.com/office/drawing/2014/main" id="{5C8BAA87-E6FB-4C6E-A857-5D021617EF38}"/>
              </a:ext>
            </a:extLst>
          </p:cNvPr>
          <p:cNvCxnSpPr>
            <a:cxnSpLocks/>
            <a:stCxn id="1290" idx="0"/>
            <a:endCxn id="1293" idx="4"/>
          </p:cNvCxnSpPr>
          <p:nvPr/>
        </p:nvCxnSpPr>
        <p:spPr>
          <a:xfrm flipH="1" flipV="1">
            <a:off x="5987710" y="2748664"/>
            <a:ext cx="172434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직선 연결선 1322">
            <a:extLst>
              <a:ext uri="{FF2B5EF4-FFF2-40B4-BE49-F238E27FC236}">
                <a16:creationId xmlns:a16="http://schemas.microsoft.com/office/drawing/2014/main" id="{689C8440-F10A-4CA4-B0D4-07AA214BB389}"/>
              </a:ext>
            </a:extLst>
          </p:cNvPr>
          <p:cNvCxnSpPr>
            <a:cxnSpLocks/>
            <a:stCxn id="1290" idx="0"/>
            <a:endCxn id="1292" idx="4"/>
          </p:cNvCxnSpPr>
          <p:nvPr/>
        </p:nvCxnSpPr>
        <p:spPr>
          <a:xfrm flipH="1" flipV="1">
            <a:off x="5795811" y="2748664"/>
            <a:ext cx="364333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직선 연결선 1323">
            <a:extLst>
              <a:ext uri="{FF2B5EF4-FFF2-40B4-BE49-F238E27FC236}">
                <a16:creationId xmlns:a16="http://schemas.microsoft.com/office/drawing/2014/main" id="{F03EA854-FEAE-4351-8E0C-00D906257287}"/>
              </a:ext>
            </a:extLst>
          </p:cNvPr>
          <p:cNvCxnSpPr>
            <a:cxnSpLocks/>
            <a:stCxn id="1290" idx="0"/>
            <a:endCxn id="1291" idx="4"/>
          </p:cNvCxnSpPr>
          <p:nvPr/>
        </p:nvCxnSpPr>
        <p:spPr>
          <a:xfrm flipH="1" flipV="1">
            <a:off x="5606219" y="2748664"/>
            <a:ext cx="553925" cy="862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직선 연결선 1324">
            <a:extLst>
              <a:ext uri="{FF2B5EF4-FFF2-40B4-BE49-F238E27FC236}">
                <a16:creationId xmlns:a16="http://schemas.microsoft.com/office/drawing/2014/main" id="{5BCAE845-A3D4-488C-A5C4-404D4D432D13}"/>
              </a:ext>
            </a:extLst>
          </p:cNvPr>
          <p:cNvCxnSpPr>
            <a:cxnSpLocks/>
            <a:stCxn id="1295" idx="4"/>
            <a:endCxn id="1291" idx="0"/>
          </p:cNvCxnSpPr>
          <p:nvPr/>
        </p:nvCxnSpPr>
        <p:spPr>
          <a:xfrm flipH="1">
            <a:off x="5606219" y="2572727"/>
            <a:ext cx="77628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직선 연결선 1325">
            <a:extLst>
              <a:ext uri="{FF2B5EF4-FFF2-40B4-BE49-F238E27FC236}">
                <a16:creationId xmlns:a16="http://schemas.microsoft.com/office/drawing/2014/main" id="{460B3F11-3FC2-49F0-A0CB-756243FCC342}"/>
              </a:ext>
            </a:extLst>
          </p:cNvPr>
          <p:cNvCxnSpPr>
            <a:cxnSpLocks/>
            <a:stCxn id="1296" idx="4"/>
            <a:endCxn id="1291" idx="0"/>
          </p:cNvCxnSpPr>
          <p:nvPr/>
        </p:nvCxnSpPr>
        <p:spPr>
          <a:xfrm flipH="1">
            <a:off x="5606219" y="2572727"/>
            <a:ext cx="286303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직선 연결선 1326">
            <a:extLst>
              <a:ext uri="{FF2B5EF4-FFF2-40B4-BE49-F238E27FC236}">
                <a16:creationId xmlns:a16="http://schemas.microsoft.com/office/drawing/2014/main" id="{DC071912-C004-46DB-BB80-946BAB50AC66}"/>
              </a:ext>
            </a:extLst>
          </p:cNvPr>
          <p:cNvCxnSpPr>
            <a:cxnSpLocks/>
            <a:stCxn id="1297" idx="4"/>
            <a:endCxn id="1291" idx="0"/>
          </p:cNvCxnSpPr>
          <p:nvPr/>
        </p:nvCxnSpPr>
        <p:spPr>
          <a:xfrm flipH="1">
            <a:off x="5606219" y="2572727"/>
            <a:ext cx="498427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직선 연결선 1327">
            <a:extLst>
              <a:ext uri="{FF2B5EF4-FFF2-40B4-BE49-F238E27FC236}">
                <a16:creationId xmlns:a16="http://schemas.microsoft.com/office/drawing/2014/main" id="{FE0918A2-7B85-4DFA-96FD-09371F1C93DD}"/>
              </a:ext>
            </a:extLst>
          </p:cNvPr>
          <p:cNvCxnSpPr>
            <a:cxnSpLocks/>
            <a:stCxn id="1295" idx="4"/>
            <a:endCxn id="1292" idx="0"/>
          </p:cNvCxnSpPr>
          <p:nvPr/>
        </p:nvCxnSpPr>
        <p:spPr>
          <a:xfrm>
            <a:off x="5683847" y="2572727"/>
            <a:ext cx="111964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직선 연결선 1328">
            <a:extLst>
              <a:ext uri="{FF2B5EF4-FFF2-40B4-BE49-F238E27FC236}">
                <a16:creationId xmlns:a16="http://schemas.microsoft.com/office/drawing/2014/main" id="{E77C4B44-2C78-4F8A-AB7A-5BD676A694D6}"/>
              </a:ext>
            </a:extLst>
          </p:cNvPr>
          <p:cNvCxnSpPr>
            <a:cxnSpLocks/>
            <a:stCxn id="1296" idx="4"/>
            <a:endCxn id="1292" idx="0"/>
          </p:cNvCxnSpPr>
          <p:nvPr/>
        </p:nvCxnSpPr>
        <p:spPr>
          <a:xfrm flipH="1">
            <a:off x="5795811" y="2572727"/>
            <a:ext cx="96711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직선 연결선 1329">
            <a:extLst>
              <a:ext uri="{FF2B5EF4-FFF2-40B4-BE49-F238E27FC236}">
                <a16:creationId xmlns:a16="http://schemas.microsoft.com/office/drawing/2014/main" id="{2E1B812C-6BBE-411C-886D-82FC618A8D69}"/>
              </a:ext>
            </a:extLst>
          </p:cNvPr>
          <p:cNvCxnSpPr>
            <a:cxnSpLocks/>
            <a:stCxn id="1297" idx="4"/>
            <a:endCxn id="1292" idx="0"/>
          </p:cNvCxnSpPr>
          <p:nvPr/>
        </p:nvCxnSpPr>
        <p:spPr>
          <a:xfrm flipH="1">
            <a:off x="5795811" y="2572727"/>
            <a:ext cx="308835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직선 연결선 1330">
            <a:extLst>
              <a:ext uri="{FF2B5EF4-FFF2-40B4-BE49-F238E27FC236}">
                <a16:creationId xmlns:a16="http://schemas.microsoft.com/office/drawing/2014/main" id="{7648F6E7-FEEC-464A-9EBE-AA6D595CFA3B}"/>
              </a:ext>
            </a:extLst>
          </p:cNvPr>
          <p:cNvCxnSpPr>
            <a:cxnSpLocks/>
            <a:stCxn id="1295" idx="4"/>
            <a:endCxn id="1293" idx="0"/>
          </p:cNvCxnSpPr>
          <p:nvPr/>
        </p:nvCxnSpPr>
        <p:spPr>
          <a:xfrm>
            <a:off x="5683847" y="2572727"/>
            <a:ext cx="303863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직선 연결선 1331">
            <a:extLst>
              <a:ext uri="{FF2B5EF4-FFF2-40B4-BE49-F238E27FC236}">
                <a16:creationId xmlns:a16="http://schemas.microsoft.com/office/drawing/2014/main" id="{9BC140AF-4076-4544-B7DC-020F58E5330E}"/>
              </a:ext>
            </a:extLst>
          </p:cNvPr>
          <p:cNvCxnSpPr>
            <a:cxnSpLocks/>
            <a:stCxn id="1296" idx="4"/>
            <a:endCxn id="1293" idx="0"/>
          </p:cNvCxnSpPr>
          <p:nvPr/>
        </p:nvCxnSpPr>
        <p:spPr>
          <a:xfrm>
            <a:off x="5892522" y="2572727"/>
            <a:ext cx="95188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직선 연결선 1332">
            <a:extLst>
              <a:ext uri="{FF2B5EF4-FFF2-40B4-BE49-F238E27FC236}">
                <a16:creationId xmlns:a16="http://schemas.microsoft.com/office/drawing/2014/main" id="{2EF7A428-2E69-4B47-BFD2-41CAC2E86E8D}"/>
              </a:ext>
            </a:extLst>
          </p:cNvPr>
          <p:cNvCxnSpPr>
            <a:cxnSpLocks/>
            <a:stCxn id="1297" idx="4"/>
            <a:endCxn id="1293" idx="0"/>
          </p:cNvCxnSpPr>
          <p:nvPr/>
        </p:nvCxnSpPr>
        <p:spPr>
          <a:xfrm flipH="1">
            <a:off x="5987710" y="2572727"/>
            <a:ext cx="116936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직선 연결선 1333">
            <a:extLst>
              <a:ext uri="{FF2B5EF4-FFF2-40B4-BE49-F238E27FC236}">
                <a16:creationId xmlns:a16="http://schemas.microsoft.com/office/drawing/2014/main" id="{2399055C-1A51-4425-9E21-08D8B4ABAD58}"/>
              </a:ext>
            </a:extLst>
          </p:cNvPr>
          <p:cNvCxnSpPr>
            <a:cxnSpLocks/>
            <a:stCxn id="1297" idx="4"/>
            <a:endCxn id="1294" idx="0"/>
          </p:cNvCxnSpPr>
          <p:nvPr/>
        </p:nvCxnSpPr>
        <p:spPr>
          <a:xfrm>
            <a:off x="6104646" y="2572727"/>
            <a:ext cx="55057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직선 연결선 1334">
            <a:extLst>
              <a:ext uri="{FF2B5EF4-FFF2-40B4-BE49-F238E27FC236}">
                <a16:creationId xmlns:a16="http://schemas.microsoft.com/office/drawing/2014/main" id="{E332D51B-3BF2-4313-BE5A-9F684F87F36A}"/>
              </a:ext>
            </a:extLst>
          </p:cNvPr>
          <p:cNvCxnSpPr>
            <a:cxnSpLocks/>
            <a:stCxn id="1296" idx="4"/>
            <a:endCxn id="1294" idx="0"/>
          </p:cNvCxnSpPr>
          <p:nvPr/>
        </p:nvCxnSpPr>
        <p:spPr>
          <a:xfrm>
            <a:off x="5892522" y="2572727"/>
            <a:ext cx="267181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직선 연결선 1335">
            <a:extLst>
              <a:ext uri="{FF2B5EF4-FFF2-40B4-BE49-F238E27FC236}">
                <a16:creationId xmlns:a16="http://schemas.microsoft.com/office/drawing/2014/main" id="{BC66B14B-B383-4876-8F05-6B9327A2B9AA}"/>
              </a:ext>
            </a:extLst>
          </p:cNvPr>
          <p:cNvCxnSpPr>
            <a:cxnSpLocks/>
            <a:stCxn id="1295" idx="4"/>
            <a:endCxn id="1294" idx="0"/>
          </p:cNvCxnSpPr>
          <p:nvPr/>
        </p:nvCxnSpPr>
        <p:spPr>
          <a:xfrm>
            <a:off x="5683847" y="2572727"/>
            <a:ext cx="475856" cy="72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직선 화살표 연결선 1336">
            <a:extLst>
              <a:ext uri="{FF2B5EF4-FFF2-40B4-BE49-F238E27FC236}">
                <a16:creationId xmlns:a16="http://schemas.microsoft.com/office/drawing/2014/main" id="{333B438B-2E19-421D-AF9F-1E82A53450EB}"/>
              </a:ext>
            </a:extLst>
          </p:cNvPr>
          <p:cNvCxnSpPr>
            <a:cxnSpLocks/>
            <a:endCxn id="1284" idx="4"/>
          </p:cNvCxnSpPr>
          <p:nvPr/>
        </p:nvCxnSpPr>
        <p:spPr>
          <a:xfrm flipV="1">
            <a:off x="5683847" y="3115328"/>
            <a:ext cx="0" cy="176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직선 화살표 연결선 1337">
            <a:extLst>
              <a:ext uri="{FF2B5EF4-FFF2-40B4-BE49-F238E27FC236}">
                <a16:creationId xmlns:a16="http://schemas.microsoft.com/office/drawing/2014/main" id="{E7A67F76-86B2-43B0-B938-F2E13FFF3C54}"/>
              </a:ext>
            </a:extLst>
          </p:cNvPr>
          <p:cNvCxnSpPr>
            <a:cxnSpLocks/>
            <a:endCxn id="1286" idx="4"/>
          </p:cNvCxnSpPr>
          <p:nvPr/>
        </p:nvCxnSpPr>
        <p:spPr>
          <a:xfrm flipV="1">
            <a:off x="5889658" y="3115328"/>
            <a:ext cx="2864" cy="170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직선 화살표 연결선 1338">
            <a:extLst>
              <a:ext uri="{FF2B5EF4-FFF2-40B4-BE49-F238E27FC236}">
                <a16:creationId xmlns:a16="http://schemas.microsoft.com/office/drawing/2014/main" id="{E0DC12BC-B01C-406C-9FAB-EEFA080D56AB}"/>
              </a:ext>
            </a:extLst>
          </p:cNvPr>
          <p:cNvCxnSpPr>
            <a:cxnSpLocks/>
            <a:endCxn id="1287" idx="4"/>
          </p:cNvCxnSpPr>
          <p:nvPr/>
        </p:nvCxnSpPr>
        <p:spPr>
          <a:xfrm flipV="1">
            <a:off x="6104646" y="3115328"/>
            <a:ext cx="0" cy="176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0" name="타원 1339">
            <a:extLst>
              <a:ext uri="{FF2B5EF4-FFF2-40B4-BE49-F238E27FC236}">
                <a16:creationId xmlns:a16="http://schemas.microsoft.com/office/drawing/2014/main" id="{03DE9D05-9548-44DF-89F7-B113151CFCE9}"/>
              </a:ext>
            </a:extLst>
          </p:cNvPr>
          <p:cNvSpPr/>
          <p:nvPr/>
        </p:nvSpPr>
        <p:spPr>
          <a:xfrm>
            <a:off x="5851198" y="2337434"/>
            <a:ext cx="85016" cy="10387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1" name="직선 연결선 1340">
            <a:extLst>
              <a:ext uri="{FF2B5EF4-FFF2-40B4-BE49-F238E27FC236}">
                <a16:creationId xmlns:a16="http://schemas.microsoft.com/office/drawing/2014/main" id="{C0BD5DDF-7DE3-436E-9EFF-88FBBFDFC119}"/>
              </a:ext>
            </a:extLst>
          </p:cNvPr>
          <p:cNvCxnSpPr>
            <a:cxnSpLocks/>
            <a:stCxn id="1295" idx="0"/>
            <a:endCxn id="1340" idx="4"/>
          </p:cNvCxnSpPr>
          <p:nvPr/>
        </p:nvCxnSpPr>
        <p:spPr>
          <a:xfrm flipV="1">
            <a:off x="5683847" y="2441308"/>
            <a:ext cx="209859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직선 연결선 1341">
            <a:extLst>
              <a:ext uri="{FF2B5EF4-FFF2-40B4-BE49-F238E27FC236}">
                <a16:creationId xmlns:a16="http://schemas.microsoft.com/office/drawing/2014/main" id="{2B6CCAE6-7532-4E6F-B910-C04CC18E1E85}"/>
              </a:ext>
            </a:extLst>
          </p:cNvPr>
          <p:cNvCxnSpPr>
            <a:cxnSpLocks/>
            <a:stCxn id="1296" idx="0"/>
            <a:endCxn id="1340" idx="4"/>
          </p:cNvCxnSpPr>
          <p:nvPr/>
        </p:nvCxnSpPr>
        <p:spPr>
          <a:xfrm flipV="1">
            <a:off x="5892522" y="2441308"/>
            <a:ext cx="1184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직선 연결선 1342">
            <a:extLst>
              <a:ext uri="{FF2B5EF4-FFF2-40B4-BE49-F238E27FC236}">
                <a16:creationId xmlns:a16="http://schemas.microsoft.com/office/drawing/2014/main" id="{EFCF6DCC-E919-419B-AED4-F79869ED04AA}"/>
              </a:ext>
            </a:extLst>
          </p:cNvPr>
          <p:cNvCxnSpPr>
            <a:cxnSpLocks/>
            <a:stCxn id="1297" idx="0"/>
            <a:endCxn id="1340" idx="4"/>
          </p:cNvCxnSpPr>
          <p:nvPr/>
        </p:nvCxnSpPr>
        <p:spPr>
          <a:xfrm flipH="1" flipV="1">
            <a:off x="5893706" y="2441308"/>
            <a:ext cx="210940" cy="2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87603B4C-C77D-49B5-86C6-D83AA6E1B3EE}"/>
              </a:ext>
            </a:extLst>
          </p:cNvPr>
          <p:cNvSpPr/>
          <p:nvPr/>
        </p:nvSpPr>
        <p:spPr>
          <a:xfrm>
            <a:off x="4628795" y="2708512"/>
            <a:ext cx="79732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1"/>
                </a:solidFill>
              </a:rPr>
              <a:t>Inference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1345" name="직사각형 1344">
            <a:extLst>
              <a:ext uri="{FF2B5EF4-FFF2-40B4-BE49-F238E27FC236}">
                <a16:creationId xmlns:a16="http://schemas.microsoft.com/office/drawing/2014/main" id="{8F8CBC7B-C71D-4C44-A4D7-9DDD6E81F01B}"/>
              </a:ext>
            </a:extLst>
          </p:cNvPr>
          <p:cNvSpPr/>
          <p:nvPr/>
        </p:nvSpPr>
        <p:spPr>
          <a:xfrm>
            <a:off x="5495694" y="2627202"/>
            <a:ext cx="797322" cy="3010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1"/>
                </a:solidFill>
              </a:rPr>
              <a:t>Inference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1346" name="타원 1345">
            <a:extLst>
              <a:ext uri="{FF2B5EF4-FFF2-40B4-BE49-F238E27FC236}">
                <a16:creationId xmlns:a16="http://schemas.microsoft.com/office/drawing/2014/main" id="{364F00E4-2D85-43C7-94DB-3A1D359D0DCC}"/>
              </a:ext>
            </a:extLst>
          </p:cNvPr>
          <p:cNvSpPr/>
          <p:nvPr/>
        </p:nvSpPr>
        <p:spPr>
          <a:xfrm>
            <a:off x="8317419" y="1222368"/>
            <a:ext cx="216000" cy="216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7" name="직선 연결선 1346">
            <a:extLst>
              <a:ext uri="{FF2B5EF4-FFF2-40B4-BE49-F238E27FC236}">
                <a16:creationId xmlns:a16="http://schemas.microsoft.com/office/drawing/2014/main" id="{25DD3B58-5539-48B0-AFD4-9677B51C5F53}"/>
              </a:ext>
            </a:extLst>
          </p:cNvPr>
          <p:cNvCxnSpPr>
            <a:cxnSpLocks/>
            <a:stCxn id="1043" idx="0"/>
            <a:endCxn id="1346" idx="4"/>
          </p:cNvCxnSpPr>
          <p:nvPr/>
        </p:nvCxnSpPr>
        <p:spPr>
          <a:xfrm flipV="1">
            <a:off x="7735072" y="1438368"/>
            <a:ext cx="690347" cy="77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직선 연결선 1347">
            <a:extLst>
              <a:ext uri="{FF2B5EF4-FFF2-40B4-BE49-F238E27FC236}">
                <a16:creationId xmlns:a16="http://schemas.microsoft.com/office/drawing/2014/main" id="{16F9864A-9787-4346-BE95-301E087EE33E}"/>
              </a:ext>
            </a:extLst>
          </p:cNvPr>
          <p:cNvCxnSpPr>
            <a:cxnSpLocks/>
            <a:stCxn id="1044" idx="0"/>
            <a:endCxn id="1346" idx="4"/>
          </p:cNvCxnSpPr>
          <p:nvPr/>
        </p:nvCxnSpPr>
        <p:spPr>
          <a:xfrm flipH="1" flipV="1">
            <a:off x="8425419" y="1438368"/>
            <a:ext cx="1174" cy="77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직선 연결선 1348">
            <a:extLst>
              <a:ext uri="{FF2B5EF4-FFF2-40B4-BE49-F238E27FC236}">
                <a16:creationId xmlns:a16="http://schemas.microsoft.com/office/drawing/2014/main" id="{C4AE5890-E110-43A8-946D-5D9CDAB8EB03}"/>
              </a:ext>
            </a:extLst>
          </p:cNvPr>
          <p:cNvCxnSpPr>
            <a:cxnSpLocks/>
            <a:stCxn id="1346" idx="4"/>
            <a:endCxn id="1045" idx="0"/>
          </p:cNvCxnSpPr>
          <p:nvPr/>
        </p:nvCxnSpPr>
        <p:spPr>
          <a:xfrm>
            <a:off x="8425419" y="1438368"/>
            <a:ext cx="717587" cy="77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D6AB3231-F2AE-46D8-8E68-3873F9689F84}"/>
              </a:ext>
            </a:extLst>
          </p:cNvPr>
          <p:cNvCxnSpPr>
            <a:cxnSpLocks/>
            <a:stCxn id="1127" idx="0"/>
            <a:endCxn id="275" idx="2"/>
          </p:cNvCxnSpPr>
          <p:nvPr/>
        </p:nvCxnSpPr>
        <p:spPr>
          <a:xfrm rot="16200000" flipH="1">
            <a:off x="1043757" y="1807967"/>
            <a:ext cx="4546963" cy="3413375"/>
          </a:xfrm>
          <a:prstGeom prst="bentConnector5">
            <a:avLst>
              <a:gd name="adj1" fmla="val -5028"/>
              <a:gd name="adj2" fmla="val 55276"/>
              <a:gd name="adj3" fmla="val 1050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직선 화살표 연결선 1365">
            <a:extLst>
              <a:ext uri="{FF2B5EF4-FFF2-40B4-BE49-F238E27FC236}">
                <a16:creationId xmlns:a16="http://schemas.microsoft.com/office/drawing/2014/main" id="{CBE91F2B-97A0-4A29-A30F-0F291FE6EF09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6222367" y="5067871"/>
            <a:ext cx="15435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8" name="그룹 1377">
            <a:extLst>
              <a:ext uri="{FF2B5EF4-FFF2-40B4-BE49-F238E27FC236}">
                <a16:creationId xmlns:a16="http://schemas.microsoft.com/office/drawing/2014/main" id="{98FF595F-B50A-4532-87F0-98A2F9F833A8}"/>
              </a:ext>
            </a:extLst>
          </p:cNvPr>
          <p:cNvGrpSpPr/>
          <p:nvPr/>
        </p:nvGrpSpPr>
        <p:grpSpPr>
          <a:xfrm>
            <a:off x="4063504" y="3706145"/>
            <a:ext cx="188119" cy="176691"/>
            <a:chOff x="673315" y="4098131"/>
            <a:chExt cx="370550" cy="364200"/>
          </a:xfrm>
        </p:grpSpPr>
        <p:sp>
          <p:nvSpPr>
            <p:cNvPr id="1379" name="직사각형 1378">
              <a:extLst>
                <a:ext uri="{FF2B5EF4-FFF2-40B4-BE49-F238E27FC236}">
                  <a16:creationId xmlns:a16="http://schemas.microsoft.com/office/drawing/2014/main" id="{476243B6-8260-427D-BBA4-DDC551B3C66A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0" name="직사각형 1379">
              <a:extLst>
                <a:ext uri="{FF2B5EF4-FFF2-40B4-BE49-F238E27FC236}">
                  <a16:creationId xmlns:a16="http://schemas.microsoft.com/office/drawing/2014/main" id="{8F4613B6-C328-4AA9-A225-43FDC12CA9A8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1" name="직사각형 1380">
              <a:extLst>
                <a:ext uri="{FF2B5EF4-FFF2-40B4-BE49-F238E27FC236}">
                  <a16:creationId xmlns:a16="http://schemas.microsoft.com/office/drawing/2014/main" id="{1AFD0D34-E588-4F70-8739-FB965FDACF72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2" name="그룹 1381">
            <a:extLst>
              <a:ext uri="{FF2B5EF4-FFF2-40B4-BE49-F238E27FC236}">
                <a16:creationId xmlns:a16="http://schemas.microsoft.com/office/drawing/2014/main" id="{0172C253-4DA8-4A09-B827-E4ACF8821B21}"/>
              </a:ext>
            </a:extLst>
          </p:cNvPr>
          <p:cNvGrpSpPr/>
          <p:nvPr/>
        </p:nvGrpSpPr>
        <p:grpSpPr>
          <a:xfrm>
            <a:off x="4325869" y="3703705"/>
            <a:ext cx="188119" cy="176691"/>
            <a:chOff x="673315" y="4098131"/>
            <a:chExt cx="370550" cy="364200"/>
          </a:xfrm>
        </p:grpSpPr>
        <p:sp>
          <p:nvSpPr>
            <p:cNvPr id="1383" name="직사각형 1382">
              <a:extLst>
                <a:ext uri="{FF2B5EF4-FFF2-40B4-BE49-F238E27FC236}">
                  <a16:creationId xmlns:a16="http://schemas.microsoft.com/office/drawing/2014/main" id="{0D0E2838-CAF8-4743-ABFA-57719FC59CE4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4" name="직사각형 1383">
              <a:extLst>
                <a:ext uri="{FF2B5EF4-FFF2-40B4-BE49-F238E27FC236}">
                  <a16:creationId xmlns:a16="http://schemas.microsoft.com/office/drawing/2014/main" id="{3B4E06CA-172E-46B5-8A97-B7E65E752BBE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5" name="직사각형 1384">
              <a:extLst>
                <a:ext uri="{FF2B5EF4-FFF2-40B4-BE49-F238E27FC236}">
                  <a16:creationId xmlns:a16="http://schemas.microsoft.com/office/drawing/2014/main" id="{68EF1C4B-5D7E-4BB9-B7C1-FB4286CC71AF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6" name="그룹 1385">
            <a:extLst>
              <a:ext uri="{FF2B5EF4-FFF2-40B4-BE49-F238E27FC236}">
                <a16:creationId xmlns:a16="http://schemas.microsoft.com/office/drawing/2014/main" id="{B68F29DF-F945-449E-942C-1E7A83F245CB}"/>
              </a:ext>
            </a:extLst>
          </p:cNvPr>
          <p:cNvGrpSpPr/>
          <p:nvPr/>
        </p:nvGrpSpPr>
        <p:grpSpPr>
          <a:xfrm>
            <a:off x="4680027" y="3594736"/>
            <a:ext cx="188119" cy="176691"/>
            <a:chOff x="673315" y="4098131"/>
            <a:chExt cx="370550" cy="364200"/>
          </a:xfrm>
        </p:grpSpPr>
        <p:sp>
          <p:nvSpPr>
            <p:cNvPr id="1387" name="직사각형 1386">
              <a:extLst>
                <a:ext uri="{FF2B5EF4-FFF2-40B4-BE49-F238E27FC236}">
                  <a16:creationId xmlns:a16="http://schemas.microsoft.com/office/drawing/2014/main" id="{1DAEEED9-5E74-402F-908B-7D59366F1703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8" name="직사각형 1387">
              <a:extLst>
                <a:ext uri="{FF2B5EF4-FFF2-40B4-BE49-F238E27FC236}">
                  <a16:creationId xmlns:a16="http://schemas.microsoft.com/office/drawing/2014/main" id="{5209CFC7-5331-488E-8268-E7E0E60401C4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9" name="직사각형 1388">
              <a:extLst>
                <a:ext uri="{FF2B5EF4-FFF2-40B4-BE49-F238E27FC236}">
                  <a16:creationId xmlns:a16="http://schemas.microsoft.com/office/drawing/2014/main" id="{444F5C5F-26D7-42E7-9DF8-7678844B38BA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0" name="그룹 1389">
            <a:extLst>
              <a:ext uri="{FF2B5EF4-FFF2-40B4-BE49-F238E27FC236}">
                <a16:creationId xmlns:a16="http://schemas.microsoft.com/office/drawing/2014/main" id="{81008E14-F770-4A07-9A19-E21CBA0AF5E6}"/>
              </a:ext>
            </a:extLst>
          </p:cNvPr>
          <p:cNvGrpSpPr/>
          <p:nvPr/>
        </p:nvGrpSpPr>
        <p:grpSpPr>
          <a:xfrm>
            <a:off x="4923427" y="3591594"/>
            <a:ext cx="188119" cy="176691"/>
            <a:chOff x="673315" y="4098131"/>
            <a:chExt cx="370550" cy="364200"/>
          </a:xfrm>
        </p:grpSpPr>
        <p:sp>
          <p:nvSpPr>
            <p:cNvPr id="1391" name="직사각형 1390">
              <a:extLst>
                <a:ext uri="{FF2B5EF4-FFF2-40B4-BE49-F238E27FC236}">
                  <a16:creationId xmlns:a16="http://schemas.microsoft.com/office/drawing/2014/main" id="{89B406A8-E740-4DEA-B16C-E733E74E32D3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2" name="직사각형 1391">
              <a:extLst>
                <a:ext uri="{FF2B5EF4-FFF2-40B4-BE49-F238E27FC236}">
                  <a16:creationId xmlns:a16="http://schemas.microsoft.com/office/drawing/2014/main" id="{4C1A5A13-219F-4D91-B96B-A80A34EFF939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3" name="직사각형 1392">
              <a:extLst>
                <a:ext uri="{FF2B5EF4-FFF2-40B4-BE49-F238E27FC236}">
                  <a16:creationId xmlns:a16="http://schemas.microsoft.com/office/drawing/2014/main" id="{9902EDC2-64CF-4EE1-B89A-719D9F970EF7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4" name="그룹 1393">
            <a:extLst>
              <a:ext uri="{FF2B5EF4-FFF2-40B4-BE49-F238E27FC236}">
                <a16:creationId xmlns:a16="http://schemas.microsoft.com/office/drawing/2014/main" id="{03E0675A-2EEC-42FA-A30D-2740D571C0E1}"/>
              </a:ext>
            </a:extLst>
          </p:cNvPr>
          <p:cNvGrpSpPr/>
          <p:nvPr/>
        </p:nvGrpSpPr>
        <p:grpSpPr>
          <a:xfrm>
            <a:off x="5185792" y="3589154"/>
            <a:ext cx="188119" cy="176691"/>
            <a:chOff x="673315" y="4098131"/>
            <a:chExt cx="370550" cy="364200"/>
          </a:xfrm>
        </p:grpSpPr>
        <p:sp>
          <p:nvSpPr>
            <p:cNvPr id="1395" name="직사각형 1394">
              <a:extLst>
                <a:ext uri="{FF2B5EF4-FFF2-40B4-BE49-F238E27FC236}">
                  <a16:creationId xmlns:a16="http://schemas.microsoft.com/office/drawing/2014/main" id="{FD5ECC29-6103-458B-9920-9CCED188CC99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6" name="직사각형 1395">
              <a:extLst>
                <a:ext uri="{FF2B5EF4-FFF2-40B4-BE49-F238E27FC236}">
                  <a16:creationId xmlns:a16="http://schemas.microsoft.com/office/drawing/2014/main" id="{C367BC55-FE6B-4CA8-998A-4B263DDC854B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7" name="직사각형 1396">
              <a:extLst>
                <a:ext uri="{FF2B5EF4-FFF2-40B4-BE49-F238E27FC236}">
                  <a16:creationId xmlns:a16="http://schemas.microsoft.com/office/drawing/2014/main" id="{833C7F1B-9B7F-4BD2-B8AA-3DF090CCDAFA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8" name="그룹 1397">
            <a:extLst>
              <a:ext uri="{FF2B5EF4-FFF2-40B4-BE49-F238E27FC236}">
                <a16:creationId xmlns:a16="http://schemas.microsoft.com/office/drawing/2014/main" id="{B1377ED9-E4AA-4E6F-BC69-28EABC59DDA0}"/>
              </a:ext>
            </a:extLst>
          </p:cNvPr>
          <p:cNvGrpSpPr/>
          <p:nvPr/>
        </p:nvGrpSpPr>
        <p:grpSpPr>
          <a:xfrm>
            <a:off x="5547502" y="3473465"/>
            <a:ext cx="188119" cy="176691"/>
            <a:chOff x="673315" y="4098131"/>
            <a:chExt cx="370550" cy="364200"/>
          </a:xfrm>
        </p:grpSpPr>
        <p:sp>
          <p:nvSpPr>
            <p:cNvPr id="1399" name="직사각형 1398">
              <a:extLst>
                <a:ext uri="{FF2B5EF4-FFF2-40B4-BE49-F238E27FC236}">
                  <a16:creationId xmlns:a16="http://schemas.microsoft.com/office/drawing/2014/main" id="{83C861E0-3BF0-48C8-B8D2-8F971C2ADFE9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0" name="직사각형 1399">
              <a:extLst>
                <a:ext uri="{FF2B5EF4-FFF2-40B4-BE49-F238E27FC236}">
                  <a16:creationId xmlns:a16="http://schemas.microsoft.com/office/drawing/2014/main" id="{FF80EE6A-039D-4F95-942F-1DF2FC764960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1" name="직사각형 1400">
              <a:extLst>
                <a:ext uri="{FF2B5EF4-FFF2-40B4-BE49-F238E27FC236}">
                  <a16:creationId xmlns:a16="http://schemas.microsoft.com/office/drawing/2014/main" id="{F6F005C6-946D-487B-AC90-B40670322B0D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2" name="그룹 1401">
            <a:extLst>
              <a:ext uri="{FF2B5EF4-FFF2-40B4-BE49-F238E27FC236}">
                <a16:creationId xmlns:a16="http://schemas.microsoft.com/office/drawing/2014/main" id="{42256B55-8F55-4CA1-A1DD-6D185142C211}"/>
              </a:ext>
            </a:extLst>
          </p:cNvPr>
          <p:cNvGrpSpPr/>
          <p:nvPr/>
        </p:nvGrpSpPr>
        <p:grpSpPr>
          <a:xfrm>
            <a:off x="5790902" y="3470323"/>
            <a:ext cx="188119" cy="176691"/>
            <a:chOff x="673315" y="4098131"/>
            <a:chExt cx="370550" cy="364200"/>
          </a:xfrm>
        </p:grpSpPr>
        <p:sp>
          <p:nvSpPr>
            <p:cNvPr id="1403" name="직사각형 1402">
              <a:extLst>
                <a:ext uri="{FF2B5EF4-FFF2-40B4-BE49-F238E27FC236}">
                  <a16:creationId xmlns:a16="http://schemas.microsoft.com/office/drawing/2014/main" id="{B5397B36-245B-4BA7-B423-FF5B035AC1F2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4" name="직사각형 1403">
              <a:extLst>
                <a:ext uri="{FF2B5EF4-FFF2-40B4-BE49-F238E27FC236}">
                  <a16:creationId xmlns:a16="http://schemas.microsoft.com/office/drawing/2014/main" id="{603C2FE2-9B1B-4555-90FF-C6B9BBC6D6A9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5" name="직사각형 1404">
              <a:extLst>
                <a:ext uri="{FF2B5EF4-FFF2-40B4-BE49-F238E27FC236}">
                  <a16:creationId xmlns:a16="http://schemas.microsoft.com/office/drawing/2014/main" id="{699DC4B0-D646-4A57-973D-6191EE1F5C73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6" name="그룹 1405">
            <a:extLst>
              <a:ext uri="{FF2B5EF4-FFF2-40B4-BE49-F238E27FC236}">
                <a16:creationId xmlns:a16="http://schemas.microsoft.com/office/drawing/2014/main" id="{6317AF18-3BB4-4931-B868-DC1746314CC0}"/>
              </a:ext>
            </a:extLst>
          </p:cNvPr>
          <p:cNvGrpSpPr/>
          <p:nvPr/>
        </p:nvGrpSpPr>
        <p:grpSpPr>
          <a:xfrm>
            <a:off x="6053267" y="3467883"/>
            <a:ext cx="188119" cy="176691"/>
            <a:chOff x="673315" y="4098131"/>
            <a:chExt cx="370550" cy="364200"/>
          </a:xfrm>
        </p:grpSpPr>
        <p:sp>
          <p:nvSpPr>
            <p:cNvPr id="1407" name="직사각형 1406">
              <a:extLst>
                <a:ext uri="{FF2B5EF4-FFF2-40B4-BE49-F238E27FC236}">
                  <a16:creationId xmlns:a16="http://schemas.microsoft.com/office/drawing/2014/main" id="{B6F5180C-3F9C-437B-9DB9-FB1771C6D3BA}"/>
                </a:ext>
              </a:extLst>
            </p:cNvPr>
            <p:cNvSpPr/>
            <p:nvPr/>
          </p:nvSpPr>
          <p:spPr>
            <a:xfrm>
              <a:off x="673315" y="41743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8" name="직사각형 1407">
              <a:extLst>
                <a:ext uri="{FF2B5EF4-FFF2-40B4-BE49-F238E27FC236}">
                  <a16:creationId xmlns:a16="http://schemas.microsoft.com/office/drawing/2014/main" id="{2D4279B4-ACA7-4D4E-BBF2-C6FA27098251}"/>
                </a:ext>
              </a:extLst>
            </p:cNvPr>
            <p:cNvSpPr/>
            <p:nvPr/>
          </p:nvSpPr>
          <p:spPr>
            <a:xfrm>
              <a:off x="714590" y="41362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9" name="직사각형 1408">
              <a:extLst>
                <a:ext uri="{FF2B5EF4-FFF2-40B4-BE49-F238E27FC236}">
                  <a16:creationId xmlns:a16="http://schemas.microsoft.com/office/drawing/2014/main" id="{793ECB83-A3CA-438B-A7A0-4FCFB4735A90}"/>
                </a:ext>
              </a:extLst>
            </p:cNvPr>
            <p:cNvSpPr/>
            <p:nvPr/>
          </p:nvSpPr>
          <p:spPr>
            <a:xfrm>
              <a:off x="755865" y="4098131"/>
              <a:ext cx="28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와이드스크린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lato</vt:lpstr>
      <vt:lpstr>Wingdings</vt:lpstr>
      <vt:lpstr>맑은 고딕</vt:lpstr>
      <vt:lpstr>roboto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117</cp:revision>
  <dcterms:created xsi:type="dcterms:W3CDTF">2020-03-06T02:35:36Z</dcterms:created>
  <dcterms:modified xsi:type="dcterms:W3CDTF">2021-12-28T12:29:48Z</dcterms:modified>
</cp:coreProperties>
</file>