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367" r:id="rId3"/>
    <p:sldId id="3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8E36-2D97-4B00-9017-645E20901297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2E53C-B8F7-4A87-8F7E-D98D65EC5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6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4977E-ACFF-488D-AD88-A35EDFE47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A2BDA-0E02-45F4-8D1C-6BB5CBF5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FEA05-47F5-4119-B757-627FB930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145A3-E9D9-4CC0-9DC8-53FEC133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915D-754D-4686-BDED-BA5AA49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1AC64-5F46-4055-B23C-711F5A38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B3E8C-89B4-47B0-839F-6DD1A4FEC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65F5D-B519-45C6-84D8-516562C6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F812-2451-4F53-89E3-DCC1D73B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5289C-76CF-48DA-B712-567C67B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7BA9DE-9107-4204-AF03-354F5321E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2EC77-ADD1-4FA2-A2E1-893D63230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EBA57-176D-4496-8907-F52C4DE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7693B-C4A5-490F-88AB-516CCDC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0F1FA-4371-4147-9048-26BEBCAC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734B-5BEB-4960-A60D-8F60E6E5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0B6B1-A7E8-4DB9-B75D-9062B1A0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15BE-FAB8-4DB5-9FDE-60E194DB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D3084-B4D0-4E6A-80E5-5D071E66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F31FB-566A-4833-A127-B3CB07BF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B0A2-420D-421E-824E-970FC3E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1A8A6-1526-434F-9362-63EC8B27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FBE9E-76EC-4E20-97F2-F721AB5D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825D6-3081-4845-A3F4-79E2C457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1AA1-E4F9-470F-8AC4-92127029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1CB4A-C722-400D-9711-09314FDC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A12D8-3273-42AB-BB50-92C1D6565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68253-EEA4-4A25-AD2F-3E45FE55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648A1-8061-455C-9726-3ED1257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A8271-332E-4CB4-A14F-FE6D7088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9A805-0EBA-4E98-A9A5-74116FE0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E2A8A-2A15-4081-AA08-FF47751F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7D6F7-8FEB-42B4-A54A-D1300E13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A22A1-7C16-423B-A528-337D02BE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9F34F-8D6D-4849-B127-ED5E1368B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D7D266-56D8-4710-B152-D4A91725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5241C-39F1-4A29-A27B-971C5811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8028BD-048F-4AFF-8EE6-38F721AD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A83220-0C1A-4B31-A3FD-3320E32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AED6-9387-4C5C-8678-6F809A3F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BF77C-74E9-4FDB-B299-0B39DFFC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20D1CD-FB7B-471A-A6D5-1B706C6A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42D93-EDDF-4D74-9EFD-EE3A15D1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F60DE-C5D7-420B-9E75-907B33F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7533B-8C1B-4836-8CA3-964A1D6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E1EA3-6C3B-49B3-B1EB-DBAE83A2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DCB77-FE0C-43CE-85FC-20D4A893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A0C1D-EF18-45CD-8A0B-92456284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05901-2078-44BE-AA42-F531949F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5AAD-EB98-4F9E-BECD-2CD75E7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6682A-5C55-49A7-A9FA-E6E3AF90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08DCC-4CE0-464B-B2B3-AAAB429A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9614-7EDE-4DA3-AF49-A702FD98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0E93A8-7F8A-4092-BB8E-6047BE097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B7BC2-11BB-447B-85AE-A853F195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E9996-C0D7-4E42-9006-3433D37E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80369-9844-41DF-930B-61F5B91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A4BD9-427E-4E6F-A42C-A2ABAC4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3F823-E5B6-46EF-A60F-BEB79918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BB04F-8D92-4F5C-BD2E-7D8CB4F5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30F28-4B62-4A28-8BF5-AB49112AB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7739-D4F1-4CA9-B8B5-AF115D40A89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EF83E-50DC-40DF-856D-3C05376E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0734E-6597-4B79-AF3C-EF17F3B69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A963-BBBE-4633-908F-229DA540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118D043-8993-41D1-BA65-2702497183BA}"/>
              </a:ext>
            </a:extLst>
          </p:cNvPr>
          <p:cNvSpPr/>
          <p:nvPr/>
        </p:nvSpPr>
        <p:spPr>
          <a:xfrm>
            <a:off x="408261" y="869380"/>
            <a:ext cx="11610840" cy="19981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07B7A8-024A-453A-91B8-04F747F8C791}"/>
              </a:ext>
            </a:extLst>
          </p:cNvPr>
          <p:cNvSpPr/>
          <p:nvPr/>
        </p:nvSpPr>
        <p:spPr>
          <a:xfrm>
            <a:off x="2238443" y="1069441"/>
            <a:ext cx="1260000" cy="799249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A647D2-7989-4EA5-826D-259C5488220B}"/>
              </a:ext>
            </a:extLst>
          </p:cNvPr>
          <p:cNvGrpSpPr/>
          <p:nvPr/>
        </p:nvGrpSpPr>
        <p:grpSpPr>
          <a:xfrm>
            <a:off x="1332958" y="1866663"/>
            <a:ext cx="900000" cy="799249"/>
            <a:chOff x="764752" y="1739070"/>
            <a:chExt cx="360000" cy="7200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7C9197-3B27-451D-B66B-427F6AAAF247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F1088D8-3C99-47DD-AA89-B24854F9D4ED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686AAB9-E731-44CF-BD0E-48294D4C3AEE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1535D4-DC50-4CEE-B01E-5098F3FCC678}"/>
              </a:ext>
            </a:extLst>
          </p:cNvPr>
          <p:cNvSpPr/>
          <p:nvPr/>
        </p:nvSpPr>
        <p:spPr>
          <a:xfrm>
            <a:off x="3800607" y="1068718"/>
            <a:ext cx="900000" cy="799249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A94F00F-F9BA-4AC6-85D1-316B0B7EE31A}"/>
              </a:ext>
            </a:extLst>
          </p:cNvPr>
          <p:cNvSpPr/>
          <p:nvPr/>
        </p:nvSpPr>
        <p:spPr>
          <a:xfrm>
            <a:off x="10233603" y="3794517"/>
            <a:ext cx="1785495" cy="199673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D29AFA9-C08D-451C-87A1-07CF9F4B85B9}"/>
              </a:ext>
            </a:extLst>
          </p:cNvPr>
          <p:cNvSpPr/>
          <p:nvPr/>
        </p:nvSpPr>
        <p:spPr>
          <a:xfrm>
            <a:off x="399851" y="3793131"/>
            <a:ext cx="9843060" cy="19981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9177EC2-08CB-4478-8C00-A5D2E3515D2A}"/>
              </a:ext>
            </a:extLst>
          </p:cNvPr>
          <p:cNvCxnSpPr>
            <a:cxnSpLocks/>
          </p:cNvCxnSpPr>
          <p:nvPr/>
        </p:nvCxnSpPr>
        <p:spPr>
          <a:xfrm>
            <a:off x="4063847" y="4376829"/>
            <a:ext cx="0" cy="415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85533923-B757-4D2B-83CB-EEB5469DB588}"/>
              </a:ext>
            </a:extLst>
          </p:cNvPr>
          <p:cNvCxnSpPr>
            <a:cxnSpLocks/>
            <a:stCxn id="82" idx="3"/>
            <a:endCxn id="82" idx="1"/>
          </p:cNvCxnSpPr>
          <p:nvPr/>
        </p:nvCxnSpPr>
        <p:spPr>
          <a:xfrm flipH="1">
            <a:off x="399851" y="4792193"/>
            <a:ext cx="984306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FC80A7B-B691-4EF5-844F-9528D4A80252}"/>
              </a:ext>
            </a:extLst>
          </p:cNvPr>
          <p:cNvCxnSpPr>
            <a:cxnSpLocks/>
            <a:stCxn id="37" idx="3"/>
            <a:endCxn id="37" idx="1"/>
          </p:cNvCxnSpPr>
          <p:nvPr/>
        </p:nvCxnSpPr>
        <p:spPr>
          <a:xfrm flipH="1">
            <a:off x="408261" y="1868442"/>
            <a:ext cx="1161084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CF3C039D-2E14-464A-A097-523BE35AB7FD}"/>
              </a:ext>
            </a:extLst>
          </p:cNvPr>
          <p:cNvSpPr/>
          <p:nvPr/>
        </p:nvSpPr>
        <p:spPr>
          <a:xfrm>
            <a:off x="408261" y="283298"/>
            <a:ext cx="3856336" cy="43420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923BE8DD-4C50-4C29-AD41-A6D4BB7AA232}"/>
              </a:ext>
            </a:extLst>
          </p:cNvPr>
          <p:cNvSpPr/>
          <p:nvPr/>
        </p:nvSpPr>
        <p:spPr>
          <a:xfrm>
            <a:off x="1216061" y="388967"/>
            <a:ext cx="218008" cy="1998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74597DA-6922-423D-9856-E9025F3F2227}"/>
              </a:ext>
            </a:extLst>
          </p:cNvPr>
          <p:cNvSpPr txBox="1"/>
          <p:nvPr/>
        </p:nvSpPr>
        <p:spPr>
          <a:xfrm>
            <a:off x="1412102" y="261411"/>
            <a:ext cx="1264257" cy="4308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Training</a:t>
            </a:r>
            <a:endParaRPr lang="ko-KR" altLang="en-US" sz="2200" b="1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87F1E04-1CDA-4C83-AB32-E8B652126667}"/>
              </a:ext>
            </a:extLst>
          </p:cNvPr>
          <p:cNvSpPr txBox="1"/>
          <p:nvPr/>
        </p:nvSpPr>
        <p:spPr>
          <a:xfrm>
            <a:off x="2867096" y="264096"/>
            <a:ext cx="1450297" cy="4308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Inference</a:t>
            </a:r>
            <a:endParaRPr lang="ko-KR" altLang="en-US" sz="2200" b="1" dirty="0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266D7DFA-693A-4C6D-A757-BC9638E629EE}"/>
              </a:ext>
            </a:extLst>
          </p:cNvPr>
          <p:cNvSpPr/>
          <p:nvPr/>
        </p:nvSpPr>
        <p:spPr>
          <a:xfrm>
            <a:off x="2674829" y="383037"/>
            <a:ext cx="217458" cy="199812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2570BE7-8D13-4321-A187-253B23EA42D8}"/>
              </a:ext>
            </a:extLst>
          </p:cNvPr>
          <p:cNvSpPr txBox="1"/>
          <p:nvPr/>
        </p:nvSpPr>
        <p:spPr>
          <a:xfrm>
            <a:off x="414337" y="268673"/>
            <a:ext cx="768159" cy="4308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GPU</a:t>
            </a:r>
            <a:endParaRPr lang="ko-KR" altLang="en-US" sz="2200" b="1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6619386-259C-44BD-955D-23672E374655}"/>
              </a:ext>
            </a:extLst>
          </p:cNvPr>
          <p:cNvSpPr txBox="1"/>
          <p:nvPr/>
        </p:nvSpPr>
        <p:spPr>
          <a:xfrm>
            <a:off x="395343" y="1414534"/>
            <a:ext cx="82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GPU</a:t>
            </a:r>
            <a:endParaRPr lang="ko-KR" altLang="en-US" sz="24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BB981C5-791B-4E80-AB48-33A637FCCE95}"/>
              </a:ext>
            </a:extLst>
          </p:cNvPr>
          <p:cNvSpPr txBox="1"/>
          <p:nvPr/>
        </p:nvSpPr>
        <p:spPr>
          <a:xfrm>
            <a:off x="406883" y="1870220"/>
            <a:ext cx="79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CPU</a:t>
            </a:r>
            <a:endParaRPr lang="ko-KR" altLang="en-US" sz="24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1D484EC-49D1-4F19-8102-ED22587DA0E8}"/>
              </a:ext>
            </a:extLst>
          </p:cNvPr>
          <p:cNvSpPr txBox="1"/>
          <p:nvPr/>
        </p:nvSpPr>
        <p:spPr>
          <a:xfrm>
            <a:off x="414337" y="4362844"/>
            <a:ext cx="85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6B6199D-1430-4CF3-B8D5-64EBED579052}"/>
              </a:ext>
            </a:extLst>
          </p:cNvPr>
          <p:cNvSpPr txBox="1"/>
          <p:nvPr/>
        </p:nvSpPr>
        <p:spPr>
          <a:xfrm>
            <a:off x="430456" y="4753969"/>
            <a:ext cx="83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4BA6B1-6BF9-4984-AE5A-0CE9B208CB84}"/>
              </a:ext>
            </a:extLst>
          </p:cNvPr>
          <p:cNvSpPr txBox="1"/>
          <p:nvPr/>
        </p:nvSpPr>
        <p:spPr>
          <a:xfrm>
            <a:off x="5274963" y="2978320"/>
            <a:ext cx="16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12C45F8-6E21-49CB-AE6A-D361B28BBED6}"/>
              </a:ext>
            </a:extLst>
          </p:cNvPr>
          <p:cNvSpPr txBox="1"/>
          <p:nvPr/>
        </p:nvSpPr>
        <p:spPr>
          <a:xfrm>
            <a:off x="5480948" y="5910855"/>
            <a:ext cx="146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i.data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6735B8B2-5C63-4B84-AE96-15D81B042732}"/>
              </a:ext>
            </a:extLst>
          </p:cNvPr>
          <p:cNvSpPr/>
          <p:nvPr/>
        </p:nvSpPr>
        <p:spPr>
          <a:xfrm>
            <a:off x="3508522" y="1863805"/>
            <a:ext cx="300000" cy="79924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2E72CBF-2E0D-4973-B562-B3BE9B12AF4C}"/>
              </a:ext>
            </a:extLst>
          </p:cNvPr>
          <p:cNvGrpSpPr/>
          <p:nvPr/>
        </p:nvGrpSpPr>
        <p:grpSpPr>
          <a:xfrm>
            <a:off x="4705947" y="1868350"/>
            <a:ext cx="900000" cy="799249"/>
            <a:chOff x="764752" y="1739070"/>
            <a:chExt cx="360000" cy="720000"/>
          </a:xfrm>
        </p:grpSpPr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D9CF9EFE-F5F1-4F17-846A-2146D865208F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사각형: 둥근 모서리 324">
              <a:extLst>
                <a:ext uri="{FF2B5EF4-FFF2-40B4-BE49-F238E27FC236}">
                  <a16:creationId xmlns:a16="http://schemas.microsoft.com/office/drawing/2014/main" id="{6EEC1518-9AD1-44B5-A8D4-3CAB0E2D6DA7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사각형: 둥근 모서리 326">
              <a:extLst>
                <a:ext uri="{FF2B5EF4-FFF2-40B4-BE49-F238E27FC236}">
                  <a16:creationId xmlns:a16="http://schemas.microsoft.com/office/drawing/2014/main" id="{5A0F4648-92F7-4E3B-91EC-29B2C53E6222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C3E42E01-A1D9-4869-AB81-1D04C99B5B30}"/>
              </a:ext>
            </a:extLst>
          </p:cNvPr>
          <p:cNvSpPr/>
          <p:nvPr/>
        </p:nvSpPr>
        <p:spPr>
          <a:xfrm>
            <a:off x="5608162" y="1069543"/>
            <a:ext cx="1260000" cy="799249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29934B1D-ABD7-49F1-BF4B-F9F32DCFE178}"/>
              </a:ext>
            </a:extLst>
          </p:cNvPr>
          <p:cNvSpPr/>
          <p:nvPr/>
        </p:nvSpPr>
        <p:spPr>
          <a:xfrm>
            <a:off x="7168162" y="1068743"/>
            <a:ext cx="900000" cy="799200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6B5453F7-315B-41CC-A910-E61D93A981AB}"/>
              </a:ext>
            </a:extLst>
          </p:cNvPr>
          <p:cNvSpPr/>
          <p:nvPr/>
        </p:nvSpPr>
        <p:spPr>
          <a:xfrm>
            <a:off x="6870377" y="1865077"/>
            <a:ext cx="300000" cy="79924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B0C16A4A-573A-44BA-8408-0ADE62274DE5}"/>
              </a:ext>
            </a:extLst>
          </p:cNvPr>
          <p:cNvGrpSpPr/>
          <p:nvPr/>
        </p:nvGrpSpPr>
        <p:grpSpPr>
          <a:xfrm>
            <a:off x="8083633" y="1867519"/>
            <a:ext cx="900000" cy="799249"/>
            <a:chOff x="764752" y="1739070"/>
            <a:chExt cx="360000" cy="720000"/>
          </a:xfrm>
        </p:grpSpPr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F074640F-3541-4122-B271-4EB8A00B8BB1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474A6F32-49B6-42B9-AF32-5D715225FF43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사각형: 둥근 모서리 351">
              <a:extLst>
                <a:ext uri="{FF2B5EF4-FFF2-40B4-BE49-F238E27FC236}">
                  <a16:creationId xmlns:a16="http://schemas.microsoft.com/office/drawing/2014/main" id="{A7FD7FFF-BB37-48A8-A16C-F4A9138573CA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51C746FA-5150-481A-8DE8-BFA73E437F89}"/>
              </a:ext>
            </a:extLst>
          </p:cNvPr>
          <p:cNvSpPr/>
          <p:nvPr/>
        </p:nvSpPr>
        <p:spPr>
          <a:xfrm>
            <a:off x="8983272" y="1067891"/>
            <a:ext cx="1260000" cy="799249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A674586C-C2EC-42AF-95F2-588CAC57C36E}"/>
              </a:ext>
            </a:extLst>
          </p:cNvPr>
          <p:cNvSpPr/>
          <p:nvPr/>
        </p:nvSpPr>
        <p:spPr>
          <a:xfrm>
            <a:off x="4445995" y="281914"/>
            <a:ext cx="7564607" cy="42710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4E678F3-6D19-488F-B669-13FDF834133B}"/>
              </a:ext>
            </a:extLst>
          </p:cNvPr>
          <p:cNvSpPr txBox="1"/>
          <p:nvPr/>
        </p:nvSpPr>
        <p:spPr>
          <a:xfrm>
            <a:off x="4482718" y="273077"/>
            <a:ext cx="803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endParaRPr lang="ko-KR" altLang="en-US" sz="2200" b="1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31A15E83-4E5B-4D70-BC32-533DABE7E5C4}"/>
              </a:ext>
            </a:extLst>
          </p:cNvPr>
          <p:cNvSpPr/>
          <p:nvPr/>
        </p:nvSpPr>
        <p:spPr>
          <a:xfrm>
            <a:off x="8856371" y="388967"/>
            <a:ext cx="218008" cy="19981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9CE2A69-31A9-4977-9CD2-FAE9F69C916B}"/>
              </a:ext>
            </a:extLst>
          </p:cNvPr>
          <p:cNvSpPr txBox="1"/>
          <p:nvPr/>
        </p:nvSpPr>
        <p:spPr>
          <a:xfrm>
            <a:off x="9075806" y="276532"/>
            <a:ext cx="1277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Batch</a:t>
            </a:r>
            <a:endParaRPr lang="ko-KR" altLang="en-US" sz="2200" b="1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1A1EC2F8-703C-42AB-A06B-A98D620084E7}"/>
              </a:ext>
            </a:extLst>
          </p:cNvPr>
          <p:cNvSpPr/>
          <p:nvPr/>
        </p:nvSpPr>
        <p:spPr>
          <a:xfrm>
            <a:off x="10032917" y="402025"/>
            <a:ext cx="218008" cy="19981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C7918E07-3D91-4DD1-A83D-FAB2EB81C173}"/>
              </a:ext>
            </a:extLst>
          </p:cNvPr>
          <p:cNvSpPr/>
          <p:nvPr/>
        </p:nvSpPr>
        <p:spPr>
          <a:xfrm>
            <a:off x="10235920" y="382844"/>
            <a:ext cx="1839155" cy="20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Copy model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371" name="사각형: 둥근 모서리 370">
            <a:extLst>
              <a:ext uri="{FF2B5EF4-FFF2-40B4-BE49-F238E27FC236}">
                <a16:creationId xmlns:a16="http://schemas.microsoft.com/office/drawing/2014/main" id="{3D7CF708-8064-451F-8B50-8AE7A8AB12B7}"/>
              </a:ext>
            </a:extLst>
          </p:cNvPr>
          <p:cNvSpPr/>
          <p:nvPr/>
        </p:nvSpPr>
        <p:spPr>
          <a:xfrm>
            <a:off x="5277006" y="401823"/>
            <a:ext cx="218008" cy="19981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497F65F-A535-4325-AFFD-DA84965D562C}"/>
              </a:ext>
            </a:extLst>
          </p:cNvPr>
          <p:cNvSpPr txBox="1"/>
          <p:nvPr/>
        </p:nvSpPr>
        <p:spPr>
          <a:xfrm>
            <a:off x="5466693" y="279897"/>
            <a:ext cx="2256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Preprocessing</a:t>
            </a:r>
            <a:endParaRPr lang="ko-KR" altLang="en-US" sz="22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CAD94C9-B52F-41C5-98BC-68F73F09AAF2}"/>
              </a:ext>
            </a:extLst>
          </p:cNvPr>
          <p:cNvSpPr txBox="1"/>
          <p:nvPr/>
        </p:nvSpPr>
        <p:spPr>
          <a:xfrm>
            <a:off x="7732888" y="276532"/>
            <a:ext cx="1214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Shuffle</a:t>
            </a:r>
            <a:endParaRPr lang="ko-KR" altLang="en-US" sz="2200" b="1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E424B85D-A813-49AE-91F5-7D5F6DE72BAA}"/>
              </a:ext>
            </a:extLst>
          </p:cNvPr>
          <p:cNvSpPr/>
          <p:nvPr/>
        </p:nvSpPr>
        <p:spPr>
          <a:xfrm>
            <a:off x="7513453" y="395558"/>
            <a:ext cx="218008" cy="199812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/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D9A6DD8-89AD-471E-A3D1-BCFA00608D53}"/>
              </a:ext>
            </a:extLst>
          </p:cNvPr>
          <p:cNvSpPr/>
          <p:nvPr/>
        </p:nvSpPr>
        <p:spPr>
          <a:xfrm>
            <a:off x="10542912" y="1070971"/>
            <a:ext cx="900000" cy="799249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ABED0131-60FF-4991-BAF9-9CD527E76EF2}"/>
              </a:ext>
            </a:extLst>
          </p:cNvPr>
          <p:cNvSpPr/>
          <p:nvPr/>
        </p:nvSpPr>
        <p:spPr>
          <a:xfrm>
            <a:off x="10242911" y="1863804"/>
            <a:ext cx="300000" cy="79924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309E6FDE-1C86-4C57-95BF-1BB63776BCAF}"/>
              </a:ext>
            </a:extLst>
          </p:cNvPr>
          <p:cNvSpPr/>
          <p:nvPr/>
        </p:nvSpPr>
        <p:spPr>
          <a:xfrm>
            <a:off x="2295033" y="3993489"/>
            <a:ext cx="1260000" cy="799249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2478743C-381F-48F0-AC91-AFDCE32D7D31}"/>
              </a:ext>
            </a:extLst>
          </p:cNvPr>
          <p:cNvGrpSpPr/>
          <p:nvPr/>
        </p:nvGrpSpPr>
        <p:grpSpPr>
          <a:xfrm>
            <a:off x="1394108" y="4797371"/>
            <a:ext cx="900000" cy="799249"/>
            <a:chOff x="764752" y="1739070"/>
            <a:chExt cx="360000" cy="720000"/>
          </a:xfrm>
        </p:grpSpPr>
        <p:sp>
          <p:nvSpPr>
            <p:cNvPr id="379" name="사각형: 둥근 모서리 378">
              <a:extLst>
                <a:ext uri="{FF2B5EF4-FFF2-40B4-BE49-F238E27FC236}">
                  <a16:creationId xmlns:a16="http://schemas.microsoft.com/office/drawing/2014/main" id="{A186C4AD-842D-41EA-8544-6B8F6A117D92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0" name="사각형: 둥근 모서리 379">
              <a:extLst>
                <a:ext uri="{FF2B5EF4-FFF2-40B4-BE49-F238E27FC236}">
                  <a16:creationId xmlns:a16="http://schemas.microsoft.com/office/drawing/2014/main" id="{8B7DFD44-F795-4115-8DAE-81A1F278AD1A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1" name="사각형: 둥근 모서리 380">
              <a:extLst>
                <a:ext uri="{FF2B5EF4-FFF2-40B4-BE49-F238E27FC236}">
                  <a16:creationId xmlns:a16="http://schemas.microsoft.com/office/drawing/2014/main" id="{28ED2B71-C06D-4528-82E9-ACC9CBF7683F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C8BFA422-B972-4041-9ED5-B8AA6B25910D}"/>
              </a:ext>
            </a:extLst>
          </p:cNvPr>
          <p:cNvGrpSpPr/>
          <p:nvPr/>
        </p:nvGrpSpPr>
        <p:grpSpPr>
          <a:xfrm>
            <a:off x="3763847" y="5189972"/>
            <a:ext cx="900000" cy="399600"/>
            <a:chOff x="764752" y="1739070"/>
            <a:chExt cx="360000" cy="720000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id="{34CEB2E2-1A5C-437E-93D3-E54E0CCF9EE8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id="{E6C9AA62-482C-48AC-9E57-7E6C07840BBB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사각형: 둥근 모서리 384">
              <a:extLst>
                <a:ext uri="{FF2B5EF4-FFF2-40B4-BE49-F238E27FC236}">
                  <a16:creationId xmlns:a16="http://schemas.microsoft.com/office/drawing/2014/main" id="{859549C2-412D-49D9-9B92-C32A6E05FBD3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76A421C6-8DC1-49DA-844B-FBC5387E9415}"/>
              </a:ext>
            </a:extLst>
          </p:cNvPr>
          <p:cNvSpPr/>
          <p:nvPr/>
        </p:nvSpPr>
        <p:spPr>
          <a:xfrm>
            <a:off x="3765193" y="4791895"/>
            <a:ext cx="300000" cy="39959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40AF9541-564E-4C12-A667-F334E41EC626}"/>
              </a:ext>
            </a:extLst>
          </p:cNvPr>
          <p:cNvSpPr/>
          <p:nvPr/>
        </p:nvSpPr>
        <p:spPr>
          <a:xfrm>
            <a:off x="3551508" y="4791895"/>
            <a:ext cx="187582" cy="39959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EEF8706B-ED27-4935-ABB3-6556E71EFCBF}"/>
              </a:ext>
            </a:extLst>
          </p:cNvPr>
          <p:cNvSpPr/>
          <p:nvPr/>
        </p:nvSpPr>
        <p:spPr>
          <a:xfrm>
            <a:off x="4063991" y="3980480"/>
            <a:ext cx="900000" cy="399600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사각형: 둥근 모서리 390">
            <a:extLst>
              <a:ext uri="{FF2B5EF4-FFF2-40B4-BE49-F238E27FC236}">
                <a16:creationId xmlns:a16="http://schemas.microsoft.com/office/drawing/2014/main" id="{37A8938B-99EC-409E-BD51-876256696129}"/>
              </a:ext>
            </a:extLst>
          </p:cNvPr>
          <p:cNvSpPr/>
          <p:nvPr/>
        </p:nvSpPr>
        <p:spPr>
          <a:xfrm>
            <a:off x="4663386" y="4397976"/>
            <a:ext cx="1260000" cy="399600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3" name="직선 연결선 392">
            <a:extLst>
              <a:ext uri="{FF2B5EF4-FFF2-40B4-BE49-F238E27FC236}">
                <a16:creationId xmlns:a16="http://schemas.microsoft.com/office/drawing/2014/main" id="{77F4FF6A-0A58-4FB4-B845-DDE6A30CBEFB}"/>
              </a:ext>
            </a:extLst>
          </p:cNvPr>
          <p:cNvCxnSpPr>
            <a:cxnSpLocks/>
          </p:cNvCxnSpPr>
          <p:nvPr/>
        </p:nvCxnSpPr>
        <p:spPr>
          <a:xfrm>
            <a:off x="6460416" y="4392343"/>
            <a:ext cx="0" cy="415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07FE759-BB4C-46F7-A326-A708206D0B26}"/>
              </a:ext>
            </a:extLst>
          </p:cNvPr>
          <p:cNvGrpSpPr/>
          <p:nvPr/>
        </p:nvGrpSpPr>
        <p:grpSpPr>
          <a:xfrm>
            <a:off x="6154073" y="5183080"/>
            <a:ext cx="900000" cy="399600"/>
            <a:chOff x="764752" y="1739070"/>
            <a:chExt cx="360000" cy="720000"/>
          </a:xfrm>
        </p:grpSpPr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B312A33F-8B0F-4F6A-BC71-16459EE72269}"/>
                </a:ext>
              </a:extLst>
            </p:cNvPr>
            <p:cNvSpPr/>
            <p:nvPr/>
          </p:nvSpPr>
          <p:spPr>
            <a:xfrm>
              <a:off x="76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7" name="사각형: 둥근 모서리 396">
              <a:extLst>
                <a:ext uri="{FF2B5EF4-FFF2-40B4-BE49-F238E27FC236}">
                  <a16:creationId xmlns:a16="http://schemas.microsoft.com/office/drawing/2014/main" id="{25809F84-1661-441B-BF0B-B6F847EE4BED}"/>
                </a:ext>
              </a:extLst>
            </p:cNvPr>
            <p:cNvSpPr/>
            <p:nvPr/>
          </p:nvSpPr>
          <p:spPr>
            <a:xfrm>
              <a:off x="884752" y="1739072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8" name="사각형: 둥근 모서리 397">
              <a:extLst>
                <a:ext uri="{FF2B5EF4-FFF2-40B4-BE49-F238E27FC236}">
                  <a16:creationId xmlns:a16="http://schemas.microsoft.com/office/drawing/2014/main" id="{BA12DC32-8AB5-4D62-AD6E-1DDDC9166DC3}"/>
                </a:ext>
              </a:extLst>
            </p:cNvPr>
            <p:cNvSpPr/>
            <p:nvPr/>
          </p:nvSpPr>
          <p:spPr>
            <a:xfrm>
              <a:off x="1004752" y="1739070"/>
              <a:ext cx="120000" cy="71999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3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AB8BF7A4-D9DD-43C3-9C22-BE6FD47FD5DC}"/>
              </a:ext>
            </a:extLst>
          </p:cNvPr>
          <p:cNvSpPr/>
          <p:nvPr/>
        </p:nvSpPr>
        <p:spPr>
          <a:xfrm>
            <a:off x="6155419" y="4785003"/>
            <a:ext cx="300000" cy="39959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5ACA863C-D8DF-490A-814D-7A957CB6B4D5}"/>
              </a:ext>
            </a:extLst>
          </p:cNvPr>
          <p:cNvSpPr/>
          <p:nvPr/>
        </p:nvSpPr>
        <p:spPr>
          <a:xfrm>
            <a:off x="5941734" y="4785003"/>
            <a:ext cx="187582" cy="39959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91D00276-4EC4-4340-B5E4-F236027DD383}"/>
              </a:ext>
            </a:extLst>
          </p:cNvPr>
          <p:cNvSpPr/>
          <p:nvPr/>
        </p:nvSpPr>
        <p:spPr>
          <a:xfrm>
            <a:off x="6460260" y="3995353"/>
            <a:ext cx="900000" cy="399600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78E631E0-5324-4025-B90C-B91D66166A58}"/>
              </a:ext>
            </a:extLst>
          </p:cNvPr>
          <p:cNvSpPr/>
          <p:nvPr/>
        </p:nvSpPr>
        <p:spPr>
          <a:xfrm>
            <a:off x="7037357" y="4397976"/>
            <a:ext cx="1260000" cy="399600"/>
          </a:xfrm>
          <a:prstGeom prst="roundRect">
            <a:avLst>
              <a:gd name="adj" fmla="val 0"/>
            </a:avLst>
          </a:prstGeom>
          <a:solidFill>
            <a:srgbClr val="44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9FF5F79F-0686-445C-8158-6BDA25FDCE66}"/>
              </a:ext>
            </a:extLst>
          </p:cNvPr>
          <p:cNvCxnSpPr>
            <a:cxnSpLocks/>
          </p:cNvCxnSpPr>
          <p:nvPr/>
        </p:nvCxnSpPr>
        <p:spPr>
          <a:xfrm>
            <a:off x="8823296" y="4392343"/>
            <a:ext cx="0" cy="415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사각형: 둥근 모서리 407">
            <a:extLst>
              <a:ext uri="{FF2B5EF4-FFF2-40B4-BE49-F238E27FC236}">
                <a16:creationId xmlns:a16="http://schemas.microsoft.com/office/drawing/2014/main" id="{9E03C8C2-B5CE-4E82-B7C7-91EAC7BD96C5}"/>
              </a:ext>
            </a:extLst>
          </p:cNvPr>
          <p:cNvSpPr/>
          <p:nvPr/>
        </p:nvSpPr>
        <p:spPr>
          <a:xfrm>
            <a:off x="8520098" y="4791894"/>
            <a:ext cx="300000" cy="39959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사각형: 둥근 모서리 408">
            <a:extLst>
              <a:ext uri="{FF2B5EF4-FFF2-40B4-BE49-F238E27FC236}">
                <a16:creationId xmlns:a16="http://schemas.microsoft.com/office/drawing/2014/main" id="{542CBC4F-3B90-420C-AC55-1011FE596086}"/>
              </a:ext>
            </a:extLst>
          </p:cNvPr>
          <p:cNvSpPr/>
          <p:nvPr/>
        </p:nvSpPr>
        <p:spPr>
          <a:xfrm>
            <a:off x="8306413" y="4791894"/>
            <a:ext cx="187582" cy="39959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사각형: 둥근 모서리 409">
            <a:extLst>
              <a:ext uri="{FF2B5EF4-FFF2-40B4-BE49-F238E27FC236}">
                <a16:creationId xmlns:a16="http://schemas.microsoft.com/office/drawing/2014/main" id="{EC18D894-F8A2-43D9-AB9B-FA3AF5D904BD}"/>
              </a:ext>
            </a:extLst>
          </p:cNvPr>
          <p:cNvSpPr/>
          <p:nvPr/>
        </p:nvSpPr>
        <p:spPr>
          <a:xfrm>
            <a:off x="8828196" y="3993489"/>
            <a:ext cx="900000" cy="399600"/>
          </a:xfrm>
          <a:prstGeom prst="roundRect">
            <a:avLst>
              <a:gd name="adj" fmla="val 0"/>
            </a:avLst>
          </a:prstGeom>
          <a:solidFill>
            <a:srgbClr val="9DC3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5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>
            <a:extLst>
              <a:ext uri="{FF2B5EF4-FFF2-40B4-BE49-F238E27FC236}">
                <a16:creationId xmlns:a16="http://schemas.microsoft.com/office/drawing/2014/main" id="{87043F9B-EACB-451F-80FA-78C63B8B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43613"/>
            <a:ext cx="11757660" cy="700498"/>
          </a:xfrm>
        </p:spPr>
        <p:txBody>
          <a:bodyPr/>
          <a:lstStyle/>
          <a:p>
            <a:r>
              <a:rPr lang="en-US" altLang="ko-KR" dirty="0" err="1"/>
              <a:t>d.Batch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8A169-EBA6-4A81-91F3-DF325ADE296A}"/>
              </a:ext>
            </a:extLst>
          </p:cNvPr>
          <p:cNvSpPr txBox="1"/>
          <p:nvPr/>
        </p:nvSpPr>
        <p:spPr>
          <a:xfrm>
            <a:off x="1879834" y="449652"/>
            <a:ext cx="2383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Shuffle parted train data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B5B18A1-ED24-48B2-8245-6A5590EE6CE7}"/>
              </a:ext>
            </a:extLst>
          </p:cNvPr>
          <p:cNvSpPr txBox="1"/>
          <p:nvPr/>
        </p:nvSpPr>
        <p:spPr>
          <a:xfrm>
            <a:off x="8248075" y="6356455"/>
            <a:ext cx="620069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Loss</a:t>
            </a:r>
            <a:endParaRPr lang="ko-KR" altLang="en-US" sz="1400" b="1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E4F309DF-4C26-4056-8FA4-2BA96CECAE93}"/>
              </a:ext>
            </a:extLst>
          </p:cNvPr>
          <p:cNvSpPr txBox="1"/>
          <p:nvPr/>
        </p:nvSpPr>
        <p:spPr>
          <a:xfrm>
            <a:off x="7550538" y="6354983"/>
            <a:ext cx="951582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Inference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190F9C94-D9CE-4F99-97FE-43CC67AAA4C3}"/>
              </a:ext>
            </a:extLst>
          </p:cNvPr>
          <p:cNvSpPr txBox="1"/>
          <p:nvPr/>
        </p:nvSpPr>
        <p:spPr>
          <a:xfrm>
            <a:off x="8232761" y="5743299"/>
            <a:ext cx="620069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Loss</a:t>
            </a:r>
            <a:endParaRPr lang="ko-KR" altLang="en-US" sz="1400" b="1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544268F8-8841-45D8-B248-B8C970B7DDC8}"/>
              </a:ext>
            </a:extLst>
          </p:cNvPr>
          <p:cNvSpPr txBox="1"/>
          <p:nvPr/>
        </p:nvSpPr>
        <p:spPr>
          <a:xfrm>
            <a:off x="8159565" y="5377140"/>
            <a:ext cx="620069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Loss</a:t>
            </a:r>
            <a:endParaRPr lang="ko-KR" altLang="en-US" sz="1400" b="1" dirty="0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E369A489-D219-49D0-B908-9A761B9BEFBF}"/>
              </a:ext>
            </a:extLst>
          </p:cNvPr>
          <p:cNvSpPr txBox="1"/>
          <p:nvPr/>
        </p:nvSpPr>
        <p:spPr>
          <a:xfrm>
            <a:off x="7465631" y="5373106"/>
            <a:ext cx="951582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Inference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7E1ABB84-739D-45BD-887E-7AC101CE7129}"/>
              </a:ext>
            </a:extLst>
          </p:cNvPr>
          <p:cNvSpPr txBox="1"/>
          <p:nvPr/>
        </p:nvSpPr>
        <p:spPr>
          <a:xfrm>
            <a:off x="8232761" y="5551196"/>
            <a:ext cx="620069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Loss</a:t>
            </a:r>
            <a:endParaRPr lang="ko-KR" altLang="en-US" sz="1400" b="1" dirty="0"/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8FB517B8-FFFD-4C10-A7A4-C486F81C6240}"/>
              </a:ext>
            </a:extLst>
          </p:cNvPr>
          <p:cNvSpPr txBox="1"/>
          <p:nvPr/>
        </p:nvSpPr>
        <p:spPr>
          <a:xfrm>
            <a:off x="7515758" y="5524354"/>
            <a:ext cx="951582" cy="22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Inference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546BDCA6-C6B6-4416-8E62-E7E165DD1986}"/>
              </a:ext>
            </a:extLst>
          </p:cNvPr>
          <p:cNvSpPr txBox="1"/>
          <p:nvPr/>
        </p:nvSpPr>
        <p:spPr>
          <a:xfrm>
            <a:off x="7546954" y="5741914"/>
            <a:ext cx="95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Inference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B84E8F-4EAA-4C94-A8AE-C5358087B206}"/>
              </a:ext>
            </a:extLst>
          </p:cNvPr>
          <p:cNvSpPr/>
          <p:nvPr/>
        </p:nvSpPr>
        <p:spPr>
          <a:xfrm>
            <a:off x="-1158573" y="-117640"/>
            <a:ext cx="14436423" cy="60135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EB2F41C-D09D-4FC8-991E-C3FA3EEBFBF4}"/>
              </a:ext>
            </a:extLst>
          </p:cNvPr>
          <p:cNvSpPr/>
          <p:nvPr/>
        </p:nvSpPr>
        <p:spPr>
          <a:xfrm>
            <a:off x="2100564" y="1408374"/>
            <a:ext cx="1500563" cy="637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9F07935-39AC-41A7-A10B-880FCF225A09}"/>
              </a:ext>
            </a:extLst>
          </p:cNvPr>
          <p:cNvSpPr/>
          <p:nvPr/>
        </p:nvSpPr>
        <p:spPr>
          <a:xfrm>
            <a:off x="588394" y="1408374"/>
            <a:ext cx="1512170" cy="638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Train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016FFD8-1D71-4C7D-983E-198F7B704842}"/>
              </a:ext>
            </a:extLst>
          </p:cNvPr>
          <p:cNvSpPr txBox="1"/>
          <p:nvPr/>
        </p:nvSpPr>
        <p:spPr>
          <a:xfrm>
            <a:off x="1671839" y="1492501"/>
            <a:ext cx="2347184" cy="46166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Back prop</a:t>
            </a:r>
            <a:endParaRPr lang="ko-KR" altLang="en-US" sz="2400" b="1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EFF2950-9B64-4F8D-9A3A-59626A072DF6}"/>
              </a:ext>
            </a:extLst>
          </p:cNvPr>
          <p:cNvSpPr/>
          <p:nvPr/>
        </p:nvSpPr>
        <p:spPr>
          <a:xfrm>
            <a:off x="-891861" y="477269"/>
            <a:ext cx="1376047" cy="638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CPU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FE482FD-E918-4B64-A2D3-7BD7576B2C3D}"/>
              </a:ext>
            </a:extLst>
          </p:cNvPr>
          <p:cNvSpPr/>
          <p:nvPr/>
        </p:nvSpPr>
        <p:spPr>
          <a:xfrm>
            <a:off x="-891861" y="1408374"/>
            <a:ext cx="1376047" cy="653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GPU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B5F050-B2E1-403D-A89C-C393900326B3}"/>
              </a:ext>
            </a:extLst>
          </p:cNvPr>
          <p:cNvGrpSpPr/>
          <p:nvPr/>
        </p:nvGrpSpPr>
        <p:grpSpPr>
          <a:xfrm>
            <a:off x="3822569" y="1407086"/>
            <a:ext cx="2560104" cy="638709"/>
            <a:chOff x="1347552" y="1874877"/>
            <a:chExt cx="1509949" cy="360000"/>
          </a:xfrm>
          <a:solidFill>
            <a:schemeClr val="accent5"/>
          </a:solidFill>
        </p:grpSpPr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5BFB863C-F04A-4191-8A74-377A8C43DAC7}"/>
                </a:ext>
              </a:extLst>
            </p:cNvPr>
            <p:cNvSpPr/>
            <p:nvPr/>
          </p:nvSpPr>
          <p:spPr>
            <a:xfrm>
              <a:off x="1347552" y="1874877"/>
              <a:ext cx="1032694" cy="3600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2"/>
                  </a:solidFill>
                </a:rPr>
                <a:t>Inference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6ED9CF69-DDB5-4738-84EE-C7C886075DBD}"/>
                </a:ext>
              </a:extLst>
            </p:cNvPr>
            <p:cNvSpPr/>
            <p:nvPr/>
          </p:nvSpPr>
          <p:spPr>
            <a:xfrm>
              <a:off x="2380247" y="1875308"/>
              <a:ext cx="477254" cy="359569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52" name="TextBox 451">
            <a:extLst>
              <a:ext uri="{FF2B5EF4-FFF2-40B4-BE49-F238E27FC236}">
                <a16:creationId xmlns:a16="http://schemas.microsoft.com/office/drawing/2014/main" id="{45965D4E-F6F3-46BB-B951-955F5519B12B}"/>
              </a:ext>
            </a:extLst>
          </p:cNvPr>
          <p:cNvSpPr txBox="1"/>
          <p:nvPr/>
        </p:nvSpPr>
        <p:spPr>
          <a:xfrm>
            <a:off x="5498416" y="1511577"/>
            <a:ext cx="959333" cy="46166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</a:rPr>
              <a:t>Loss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20CCA7F8-7D6B-49AC-91F4-35D12A2ED7C8}"/>
              </a:ext>
            </a:extLst>
          </p:cNvPr>
          <p:cNvSpPr/>
          <p:nvPr/>
        </p:nvSpPr>
        <p:spPr>
          <a:xfrm>
            <a:off x="6995779" y="1423056"/>
            <a:ext cx="1512000" cy="638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Train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DCF57BAA-EF41-435B-9F3F-93699F98C9D5}"/>
              </a:ext>
            </a:extLst>
          </p:cNvPr>
          <p:cNvSpPr/>
          <p:nvPr/>
        </p:nvSpPr>
        <p:spPr>
          <a:xfrm>
            <a:off x="8507778" y="1423820"/>
            <a:ext cx="1497710" cy="637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07B1BFD7-F887-4ED9-9C74-F3E3C565A31B}"/>
              </a:ext>
            </a:extLst>
          </p:cNvPr>
          <p:cNvSpPr txBox="1"/>
          <p:nvPr/>
        </p:nvSpPr>
        <p:spPr>
          <a:xfrm>
            <a:off x="8294718" y="1489907"/>
            <a:ext cx="1933130" cy="46166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Back prop</a:t>
            </a:r>
            <a:endParaRPr lang="ko-KR" altLang="en-US" sz="2400" b="1" dirty="0"/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78914F23-DD2B-40EB-8086-1AA1C61B26B8}"/>
              </a:ext>
            </a:extLst>
          </p:cNvPr>
          <p:cNvSpPr/>
          <p:nvPr/>
        </p:nvSpPr>
        <p:spPr>
          <a:xfrm>
            <a:off x="6796429" y="479585"/>
            <a:ext cx="199427" cy="630399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D344FA54-F99E-412D-B7C3-F8202F696CD0}"/>
              </a:ext>
            </a:extLst>
          </p:cNvPr>
          <p:cNvSpPr/>
          <p:nvPr/>
        </p:nvSpPr>
        <p:spPr>
          <a:xfrm>
            <a:off x="6382673" y="479187"/>
            <a:ext cx="199427" cy="630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7115EE8-1AA1-42CA-B7E0-93EAA625E7BF}"/>
              </a:ext>
            </a:extLst>
          </p:cNvPr>
          <p:cNvSpPr/>
          <p:nvPr/>
        </p:nvSpPr>
        <p:spPr>
          <a:xfrm>
            <a:off x="3598946" y="490137"/>
            <a:ext cx="229341" cy="63550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80349A31-6C8B-46BF-9D70-E18F889259E6}"/>
              </a:ext>
            </a:extLst>
          </p:cNvPr>
          <p:cNvSpPr/>
          <p:nvPr/>
        </p:nvSpPr>
        <p:spPr>
          <a:xfrm>
            <a:off x="-869672" y="2991565"/>
            <a:ext cx="1376047" cy="638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CPU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27E70D28-8364-4ADF-B443-A5B0EECF3A42}"/>
              </a:ext>
            </a:extLst>
          </p:cNvPr>
          <p:cNvSpPr/>
          <p:nvPr/>
        </p:nvSpPr>
        <p:spPr>
          <a:xfrm>
            <a:off x="-876734" y="3873430"/>
            <a:ext cx="1376047" cy="1916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GPU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96DF64B3-F932-4E58-BDAE-BAE01AE10515}"/>
              </a:ext>
            </a:extLst>
          </p:cNvPr>
          <p:cNvSpPr/>
          <p:nvPr/>
        </p:nvSpPr>
        <p:spPr>
          <a:xfrm>
            <a:off x="3760050" y="2986960"/>
            <a:ext cx="223273" cy="635212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96A3AA63-CDDB-45F6-9359-229B7B949C0D}"/>
              </a:ext>
            </a:extLst>
          </p:cNvPr>
          <p:cNvSpPr/>
          <p:nvPr/>
        </p:nvSpPr>
        <p:spPr>
          <a:xfrm>
            <a:off x="3622446" y="2987481"/>
            <a:ext cx="137605" cy="63550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CEDB1428-0DB8-4097-920B-B16C831C0FD7}"/>
              </a:ext>
            </a:extLst>
          </p:cNvPr>
          <p:cNvSpPr/>
          <p:nvPr/>
        </p:nvSpPr>
        <p:spPr>
          <a:xfrm>
            <a:off x="3981145" y="3869207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3549D0AC-5AF3-466B-8F33-C827A79E7EF3}"/>
              </a:ext>
            </a:extLst>
          </p:cNvPr>
          <p:cNvSpPr/>
          <p:nvPr/>
        </p:nvSpPr>
        <p:spPr>
          <a:xfrm>
            <a:off x="4854667" y="3869574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6FF19D1B-BEEC-4804-8E18-CE69ADA7A5F4}"/>
              </a:ext>
            </a:extLst>
          </p:cNvPr>
          <p:cNvSpPr/>
          <p:nvPr/>
        </p:nvSpPr>
        <p:spPr>
          <a:xfrm>
            <a:off x="4071306" y="4177013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B7C7BDDD-AB0E-41B5-8A99-42522432C32F}"/>
              </a:ext>
            </a:extLst>
          </p:cNvPr>
          <p:cNvSpPr/>
          <p:nvPr/>
        </p:nvSpPr>
        <p:spPr>
          <a:xfrm>
            <a:off x="4944829" y="4177382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3CD7DA58-C505-41D1-B704-6412B89C8E06}"/>
              </a:ext>
            </a:extLst>
          </p:cNvPr>
          <p:cNvSpPr/>
          <p:nvPr/>
        </p:nvSpPr>
        <p:spPr>
          <a:xfrm>
            <a:off x="4170736" y="4484726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58BB172B-A52A-4AF9-AE8C-6838885B9854}"/>
              </a:ext>
            </a:extLst>
          </p:cNvPr>
          <p:cNvSpPr/>
          <p:nvPr/>
        </p:nvSpPr>
        <p:spPr>
          <a:xfrm>
            <a:off x="5044259" y="4485095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3CCD887D-2E0D-427E-B956-8580941778A0}"/>
              </a:ext>
            </a:extLst>
          </p:cNvPr>
          <p:cNvSpPr/>
          <p:nvPr/>
        </p:nvSpPr>
        <p:spPr>
          <a:xfrm>
            <a:off x="4260898" y="4792539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51B6F9CB-3CA8-4185-90F8-E22D7B0218A4}"/>
              </a:ext>
            </a:extLst>
          </p:cNvPr>
          <p:cNvSpPr/>
          <p:nvPr/>
        </p:nvSpPr>
        <p:spPr>
          <a:xfrm>
            <a:off x="5134420" y="4792908"/>
            <a:ext cx="476026" cy="30743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94ABFEB7-3E8E-43B9-B590-C72836AA9542}"/>
              </a:ext>
            </a:extLst>
          </p:cNvPr>
          <p:cNvSpPr/>
          <p:nvPr/>
        </p:nvSpPr>
        <p:spPr>
          <a:xfrm>
            <a:off x="3983322" y="2986665"/>
            <a:ext cx="229341" cy="635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4" name="직사각형 583">
            <a:extLst>
              <a:ext uri="{FF2B5EF4-FFF2-40B4-BE49-F238E27FC236}">
                <a16:creationId xmlns:a16="http://schemas.microsoft.com/office/drawing/2014/main" id="{9624EC50-1BDB-496E-AD7F-3F9D2EE4F194}"/>
              </a:ext>
            </a:extLst>
          </p:cNvPr>
          <p:cNvSpPr/>
          <p:nvPr/>
        </p:nvSpPr>
        <p:spPr>
          <a:xfrm>
            <a:off x="4206624" y="2986665"/>
            <a:ext cx="229341" cy="635507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F2778095-F1E1-43CF-8EEE-AACBFE6EA985}"/>
              </a:ext>
            </a:extLst>
          </p:cNvPr>
          <p:cNvSpPr/>
          <p:nvPr/>
        </p:nvSpPr>
        <p:spPr>
          <a:xfrm>
            <a:off x="7831096" y="2995288"/>
            <a:ext cx="229341" cy="63550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89753D94-98D6-4B63-87DA-A479E794E6E1}"/>
              </a:ext>
            </a:extLst>
          </p:cNvPr>
          <p:cNvSpPr/>
          <p:nvPr/>
        </p:nvSpPr>
        <p:spPr>
          <a:xfrm>
            <a:off x="7689610" y="2995288"/>
            <a:ext cx="137605" cy="63550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219E79CE-6EAD-46F6-BCD2-2EA9E3259418}"/>
              </a:ext>
            </a:extLst>
          </p:cNvPr>
          <p:cNvSpPr/>
          <p:nvPr/>
        </p:nvSpPr>
        <p:spPr>
          <a:xfrm>
            <a:off x="8057716" y="3877656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97A31156-7E00-4B22-B5D4-D5D69DF9A71C}"/>
              </a:ext>
            </a:extLst>
          </p:cNvPr>
          <p:cNvSpPr/>
          <p:nvPr/>
        </p:nvSpPr>
        <p:spPr>
          <a:xfrm>
            <a:off x="8931238" y="3878023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4D3C1954-C8A0-4C86-9879-CD41BBB7D2AB}"/>
              </a:ext>
            </a:extLst>
          </p:cNvPr>
          <p:cNvSpPr/>
          <p:nvPr/>
        </p:nvSpPr>
        <p:spPr>
          <a:xfrm>
            <a:off x="8147877" y="4185460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134D38E3-3011-4B42-8196-C6E69128F551}"/>
              </a:ext>
            </a:extLst>
          </p:cNvPr>
          <p:cNvSpPr/>
          <p:nvPr/>
        </p:nvSpPr>
        <p:spPr>
          <a:xfrm>
            <a:off x="9021400" y="4185829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31772D6E-D83A-4E97-95A4-B933C69F713D}"/>
              </a:ext>
            </a:extLst>
          </p:cNvPr>
          <p:cNvSpPr/>
          <p:nvPr/>
        </p:nvSpPr>
        <p:spPr>
          <a:xfrm>
            <a:off x="8247307" y="4493173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726DB350-EBCB-4D1E-AEAC-661FD3ABBE69}"/>
              </a:ext>
            </a:extLst>
          </p:cNvPr>
          <p:cNvSpPr/>
          <p:nvPr/>
        </p:nvSpPr>
        <p:spPr>
          <a:xfrm>
            <a:off x="9120830" y="4493542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18915F7A-DBCB-4485-AE3F-B1138A38AD2D}"/>
              </a:ext>
            </a:extLst>
          </p:cNvPr>
          <p:cNvSpPr/>
          <p:nvPr/>
        </p:nvSpPr>
        <p:spPr>
          <a:xfrm>
            <a:off x="8337469" y="4800979"/>
            <a:ext cx="873523" cy="307806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FE4785E2-F02A-4AE1-A951-278C7CF359C0}"/>
              </a:ext>
            </a:extLst>
          </p:cNvPr>
          <p:cNvSpPr/>
          <p:nvPr/>
        </p:nvSpPr>
        <p:spPr>
          <a:xfrm>
            <a:off x="9210991" y="4801348"/>
            <a:ext cx="476026" cy="307437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31" name="그룹 630">
            <a:extLst>
              <a:ext uri="{FF2B5EF4-FFF2-40B4-BE49-F238E27FC236}">
                <a16:creationId xmlns:a16="http://schemas.microsoft.com/office/drawing/2014/main" id="{43056E61-3E80-4589-9C8C-9A8007E98C60}"/>
              </a:ext>
            </a:extLst>
          </p:cNvPr>
          <p:cNvGrpSpPr/>
          <p:nvPr/>
        </p:nvGrpSpPr>
        <p:grpSpPr>
          <a:xfrm>
            <a:off x="589977" y="3878937"/>
            <a:ext cx="3206525" cy="637199"/>
            <a:chOff x="1357977" y="1408618"/>
            <a:chExt cx="1930841" cy="359149"/>
          </a:xfrm>
        </p:grpSpPr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B97863B4-3D73-41B4-B25B-C0AE80F5A9FF}"/>
                </a:ext>
              </a:extLst>
            </p:cNvPr>
            <p:cNvSpPr/>
            <p:nvPr/>
          </p:nvSpPr>
          <p:spPr>
            <a:xfrm>
              <a:off x="2270171" y="1408619"/>
              <a:ext cx="912902" cy="3581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09E76A2E-D394-41AA-948D-1F3B59900685}"/>
                </a:ext>
              </a:extLst>
            </p:cNvPr>
            <p:cNvGrpSpPr/>
            <p:nvPr/>
          </p:nvGrpSpPr>
          <p:grpSpPr>
            <a:xfrm>
              <a:off x="1357977" y="1408618"/>
              <a:ext cx="1930841" cy="359149"/>
              <a:chOff x="1357977" y="1408618"/>
              <a:chExt cx="1930841" cy="359149"/>
            </a:xfrm>
          </p:grpSpPr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8B745384-1CC4-4C8E-8CBD-4ACD9A1B9BCA}"/>
                  </a:ext>
                </a:extLst>
              </p:cNvPr>
              <p:cNvSpPr/>
              <p:nvPr/>
            </p:nvSpPr>
            <p:spPr>
              <a:xfrm>
                <a:off x="1357977" y="1408618"/>
                <a:ext cx="910466" cy="359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Train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5745FFAA-4DCA-4D9C-82AD-DF964BB86B02}"/>
                  </a:ext>
                </a:extLst>
              </p:cNvPr>
              <p:cNvSpPr txBox="1"/>
              <p:nvPr/>
            </p:nvSpPr>
            <p:spPr>
              <a:xfrm>
                <a:off x="2155784" y="1454553"/>
                <a:ext cx="1133034" cy="260211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Back prop</a:t>
                </a:r>
                <a:endParaRPr lang="ko-KR" altLang="en-US" sz="2400" b="1" dirty="0"/>
              </a:p>
            </p:txBody>
          </p:sp>
        </p:grp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CC8FCCC7-DAFC-4360-A246-FFACADEB3B61}"/>
              </a:ext>
            </a:extLst>
          </p:cNvPr>
          <p:cNvGrpSpPr/>
          <p:nvPr/>
        </p:nvGrpSpPr>
        <p:grpSpPr>
          <a:xfrm>
            <a:off x="4658830" y="5100644"/>
            <a:ext cx="3363650" cy="637945"/>
            <a:chOff x="1357976" y="1408618"/>
            <a:chExt cx="2025455" cy="359569"/>
          </a:xfrm>
        </p:grpSpPr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57C50ABF-5CA4-4094-B78A-7DD41F652F32}"/>
                </a:ext>
              </a:extLst>
            </p:cNvPr>
            <p:cNvSpPr/>
            <p:nvPr/>
          </p:nvSpPr>
          <p:spPr>
            <a:xfrm>
              <a:off x="2268441" y="1408618"/>
              <a:ext cx="914632" cy="35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2A7937E9-0E4F-43C5-947B-6D5D12A2B137}"/>
                </a:ext>
              </a:extLst>
            </p:cNvPr>
            <p:cNvGrpSpPr/>
            <p:nvPr/>
          </p:nvGrpSpPr>
          <p:grpSpPr>
            <a:xfrm>
              <a:off x="1357976" y="1408618"/>
              <a:ext cx="2025455" cy="359274"/>
              <a:chOff x="1357976" y="1408618"/>
              <a:chExt cx="2025455" cy="359274"/>
            </a:xfrm>
          </p:grpSpPr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ED990B6D-F086-41A3-A3F4-A7F6A023294E}"/>
                  </a:ext>
                </a:extLst>
              </p:cNvPr>
              <p:cNvSpPr/>
              <p:nvPr/>
            </p:nvSpPr>
            <p:spPr>
              <a:xfrm>
                <a:off x="1357976" y="1408618"/>
                <a:ext cx="910465" cy="3592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Train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5B7ECFD9-47F5-4155-A4AD-1138D8EC9BE9}"/>
                  </a:ext>
                </a:extLst>
              </p:cNvPr>
              <p:cNvSpPr txBox="1"/>
              <p:nvPr/>
            </p:nvSpPr>
            <p:spPr>
              <a:xfrm>
                <a:off x="2080570" y="1454625"/>
                <a:ext cx="1302861" cy="260211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Back prop</a:t>
                </a:r>
                <a:endParaRPr lang="ko-KR" altLang="en-US" sz="2400" b="1" dirty="0"/>
              </a:p>
            </p:txBody>
          </p:sp>
        </p:grpSp>
      </p:grp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AAEE5B9C-F226-41C3-850D-FE32DB57CC3D}"/>
              </a:ext>
            </a:extLst>
          </p:cNvPr>
          <p:cNvSpPr/>
          <p:nvPr/>
        </p:nvSpPr>
        <p:spPr>
          <a:xfrm>
            <a:off x="6591882" y="478037"/>
            <a:ext cx="199427" cy="6319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642" name="그룹 641">
            <a:extLst>
              <a:ext uri="{FF2B5EF4-FFF2-40B4-BE49-F238E27FC236}">
                <a16:creationId xmlns:a16="http://schemas.microsoft.com/office/drawing/2014/main" id="{C9EA03C3-D220-4EA6-92E6-FEBA08DC651E}"/>
              </a:ext>
            </a:extLst>
          </p:cNvPr>
          <p:cNvGrpSpPr/>
          <p:nvPr/>
        </p:nvGrpSpPr>
        <p:grpSpPr>
          <a:xfrm>
            <a:off x="10227849" y="1404842"/>
            <a:ext cx="2560104" cy="638709"/>
            <a:chOff x="1347552" y="1874877"/>
            <a:chExt cx="1509949" cy="360000"/>
          </a:xfrm>
          <a:solidFill>
            <a:schemeClr val="accent5"/>
          </a:solidFill>
        </p:grpSpPr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64253AA0-D83D-4C1B-993C-162E1071CA16}"/>
                </a:ext>
              </a:extLst>
            </p:cNvPr>
            <p:cNvSpPr/>
            <p:nvPr/>
          </p:nvSpPr>
          <p:spPr>
            <a:xfrm>
              <a:off x="1347552" y="1874877"/>
              <a:ext cx="1032694" cy="3600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2"/>
                  </a:solidFill>
                </a:rPr>
                <a:t>Inference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F01AE8C9-BA1D-4BBB-BA01-FA956AC00B2A}"/>
                </a:ext>
              </a:extLst>
            </p:cNvPr>
            <p:cNvSpPr/>
            <p:nvPr/>
          </p:nvSpPr>
          <p:spPr>
            <a:xfrm>
              <a:off x="2380247" y="1875308"/>
              <a:ext cx="477254" cy="359569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45" name="TextBox 644">
            <a:extLst>
              <a:ext uri="{FF2B5EF4-FFF2-40B4-BE49-F238E27FC236}">
                <a16:creationId xmlns:a16="http://schemas.microsoft.com/office/drawing/2014/main" id="{BA877F73-9208-4D66-A107-B3779677E718}"/>
              </a:ext>
            </a:extLst>
          </p:cNvPr>
          <p:cNvSpPr txBox="1"/>
          <p:nvPr/>
        </p:nvSpPr>
        <p:spPr>
          <a:xfrm>
            <a:off x="11852636" y="1486384"/>
            <a:ext cx="1061454" cy="46166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</a:rPr>
              <a:t>Loss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643192FC-6C43-4ADB-AEB5-B172A6CC903A}"/>
              </a:ext>
            </a:extLst>
          </p:cNvPr>
          <p:cNvSpPr/>
          <p:nvPr/>
        </p:nvSpPr>
        <p:spPr>
          <a:xfrm>
            <a:off x="10000904" y="491023"/>
            <a:ext cx="229341" cy="63550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9082AF19-4BC0-412E-972B-8683D4D0DC23}"/>
              </a:ext>
            </a:extLst>
          </p:cNvPr>
          <p:cNvCxnSpPr>
            <a:cxnSpLocks/>
          </p:cNvCxnSpPr>
          <p:nvPr/>
        </p:nvCxnSpPr>
        <p:spPr>
          <a:xfrm flipV="1">
            <a:off x="-1124387" y="2398588"/>
            <a:ext cx="14372753" cy="1854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C6C3E871-4F0B-48E4-AC38-6C45859C789A}"/>
              </a:ext>
            </a:extLst>
          </p:cNvPr>
          <p:cNvSpPr txBox="1"/>
          <p:nvPr/>
        </p:nvSpPr>
        <p:spPr>
          <a:xfrm>
            <a:off x="12090728" y="2551255"/>
            <a:ext cx="1061454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Time</a:t>
            </a:r>
            <a:endParaRPr lang="ko-KR" altLang="en-US" sz="2800" b="1" dirty="0"/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E20B2599-0505-4B0F-AC21-1B8D9E83960E}"/>
              </a:ext>
            </a:extLst>
          </p:cNvPr>
          <p:cNvSpPr/>
          <p:nvPr/>
        </p:nvSpPr>
        <p:spPr>
          <a:xfrm>
            <a:off x="4435965" y="2986285"/>
            <a:ext cx="199427" cy="63588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64BEB6B5-7E94-4F9D-BDB5-3E275A227FAF}"/>
              </a:ext>
            </a:extLst>
          </p:cNvPr>
          <p:cNvSpPr/>
          <p:nvPr/>
        </p:nvSpPr>
        <p:spPr>
          <a:xfrm>
            <a:off x="10175337" y="3796793"/>
            <a:ext cx="360001" cy="36000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F5FEC-5655-4D61-9455-36754C13EAA4}"/>
              </a:ext>
            </a:extLst>
          </p:cNvPr>
          <p:cNvSpPr txBox="1"/>
          <p:nvPr/>
        </p:nvSpPr>
        <p:spPr>
          <a:xfrm>
            <a:off x="10645077" y="3732953"/>
            <a:ext cx="226839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Batch</a:t>
            </a:r>
            <a:endParaRPr lang="ko-KR" altLang="en-US" sz="3200" b="1" dirty="0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EE29195-B30D-4D2A-93F1-37C2F08DF5AA}"/>
              </a:ext>
            </a:extLst>
          </p:cNvPr>
          <p:cNvSpPr/>
          <p:nvPr/>
        </p:nvSpPr>
        <p:spPr>
          <a:xfrm>
            <a:off x="10177758" y="4286377"/>
            <a:ext cx="360001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6742943B-C96E-4574-AC83-50F7AC7E7182}"/>
              </a:ext>
            </a:extLst>
          </p:cNvPr>
          <p:cNvSpPr txBox="1"/>
          <p:nvPr/>
        </p:nvSpPr>
        <p:spPr>
          <a:xfrm>
            <a:off x="10635642" y="4216437"/>
            <a:ext cx="245473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Preprocessing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302FE786-CB23-41C9-88AD-2B62817EC9B0}"/>
              </a:ext>
            </a:extLst>
          </p:cNvPr>
          <p:cNvSpPr/>
          <p:nvPr/>
        </p:nvSpPr>
        <p:spPr>
          <a:xfrm>
            <a:off x="10175337" y="3301171"/>
            <a:ext cx="359999" cy="360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F3D2EDF9-46C3-4CB2-8751-69935E028FE3}"/>
              </a:ext>
            </a:extLst>
          </p:cNvPr>
          <p:cNvSpPr txBox="1"/>
          <p:nvPr/>
        </p:nvSpPr>
        <p:spPr>
          <a:xfrm>
            <a:off x="10631418" y="3196228"/>
            <a:ext cx="2278625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Model copy</a:t>
            </a:r>
            <a:endParaRPr lang="ko-KR" altLang="en-US" sz="2800" b="1" dirty="0"/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582E50FF-D635-491B-A7CD-BC0A5DE1DEFE}"/>
              </a:ext>
            </a:extLst>
          </p:cNvPr>
          <p:cNvSpPr/>
          <p:nvPr/>
        </p:nvSpPr>
        <p:spPr>
          <a:xfrm>
            <a:off x="10176715" y="4781871"/>
            <a:ext cx="360000" cy="3600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65A9850F-225E-479C-ADE5-A5D494E3FBB6}"/>
              </a:ext>
            </a:extLst>
          </p:cNvPr>
          <p:cNvSpPr txBox="1"/>
          <p:nvPr/>
        </p:nvSpPr>
        <p:spPr>
          <a:xfrm>
            <a:off x="10630773" y="4704402"/>
            <a:ext cx="2279270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Shuffle</a:t>
            </a:r>
            <a:endParaRPr lang="ko-KR" altLang="en-US" sz="28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74EE2B-2452-4F2B-8D4B-CC5116F30F15}"/>
              </a:ext>
            </a:extLst>
          </p:cNvPr>
          <p:cNvCxnSpPr>
            <a:cxnSpLocks/>
          </p:cNvCxnSpPr>
          <p:nvPr/>
        </p:nvCxnSpPr>
        <p:spPr>
          <a:xfrm>
            <a:off x="3601127" y="1115978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연결선 657">
            <a:extLst>
              <a:ext uri="{FF2B5EF4-FFF2-40B4-BE49-F238E27FC236}">
                <a16:creationId xmlns:a16="http://schemas.microsoft.com/office/drawing/2014/main" id="{1B4462F3-CCF0-4ACE-9BFC-AF8F7C5C03A6}"/>
              </a:ext>
            </a:extLst>
          </p:cNvPr>
          <p:cNvCxnSpPr>
            <a:cxnSpLocks/>
          </p:cNvCxnSpPr>
          <p:nvPr/>
        </p:nvCxnSpPr>
        <p:spPr>
          <a:xfrm>
            <a:off x="3829087" y="1103641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연결선 658">
            <a:extLst>
              <a:ext uri="{FF2B5EF4-FFF2-40B4-BE49-F238E27FC236}">
                <a16:creationId xmlns:a16="http://schemas.microsoft.com/office/drawing/2014/main" id="{DDB795F1-0E9A-4F18-801E-3B05DDAED491}"/>
              </a:ext>
            </a:extLst>
          </p:cNvPr>
          <p:cNvCxnSpPr>
            <a:cxnSpLocks/>
          </p:cNvCxnSpPr>
          <p:nvPr/>
        </p:nvCxnSpPr>
        <p:spPr>
          <a:xfrm>
            <a:off x="6383473" y="1087563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직선 연결선 659">
            <a:extLst>
              <a:ext uri="{FF2B5EF4-FFF2-40B4-BE49-F238E27FC236}">
                <a16:creationId xmlns:a16="http://schemas.microsoft.com/office/drawing/2014/main" id="{B2ACD366-9F8E-4AD1-920B-C63282783696}"/>
              </a:ext>
            </a:extLst>
          </p:cNvPr>
          <p:cNvCxnSpPr>
            <a:cxnSpLocks/>
          </p:cNvCxnSpPr>
          <p:nvPr/>
        </p:nvCxnSpPr>
        <p:spPr>
          <a:xfrm>
            <a:off x="6995779" y="1074879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직선 연결선 660">
            <a:extLst>
              <a:ext uri="{FF2B5EF4-FFF2-40B4-BE49-F238E27FC236}">
                <a16:creationId xmlns:a16="http://schemas.microsoft.com/office/drawing/2014/main" id="{2EEDD5E1-48C1-4C1E-B5C5-B55C3BC9CE53}"/>
              </a:ext>
            </a:extLst>
          </p:cNvPr>
          <p:cNvCxnSpPr>
            <a:cxnSpLocks/>
          </p:cNvCxnSpPr>
          <p:nvPr/>
        </p:nvCxnSpPr>
        <p:spPr>
          <a:xfrm>
            <a:off x="10005416" y="1098412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직선 연결선 661">
            <a:extLst>
              <a:ext uri="{FF2B5EF4-FFF2-40B4-BE49-F238E27FC236}">
                <a16:creationId xmlns:a16="http://schemas.microsoft.com/office/drawing/2014/main" id="{A4D5B261-8BC1-49A8-8B5C-5D23CA5D4E8E}"/>
              </a:ext>
            </a:extLst>
          </p:cNvPr>
          <p:cNvCxnSpPr>
            <a:cxnSpLocks/>
          </p:cNvCxnSpPr>
          <p:nvPr/>
        </p:nvCxnSpPr>
        <p:spPr>
          <a:xfrm>
            <a:off x="10227849" y="1097633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직선 연결선 662">
            <a:extLst>
              <a:ext uri="{FF2B5EF4-FFF2-40B4-BE49-F238E27FC236}">
                <a16:creationId xmlns:a16="http://schemas.microsoft.com/office/drawing/2014/main" id="{80C68F28-FBBA-47D7-8EEE-CA39332D8DAA}"/>
              </a:ext>
            </a:extLst>
          </p:cNvPr>
          <p:cNvCxnSpPr>
            <a:cxnSpLocks/>
          </p:cNvCxnSpPr>
          <p:nvPr/>
        </p:nvCxnSpPr>
        <p:spPr>
          <a:xfrm>
            <a:off x="3623181" y="3588170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직선 연결선 663">
            <a:extLst>
              <a:ext uri="{FF2B5EF4-FFF2-40B4-BE49-F238E27FC236}">
                <a16:creationId xmlns:a16="http://schemas.microsoft.com/office/drawing/2014/main" id="{82EFC454-A126-42CD-B8CB-63B36930A995}"/>
              </a:ext>
            </a:extLst>
          </p:cNvPr>
          <p:cNvCxnSpPr>
            <a:cxnSpLocks/>
          </p:cNvCxnSpPr>
          <p:nvPr/>
        </p:nvCxnSpPr>
        <p:spPr>
          <a:xfrm>
            <a:off x="3984082" y="3579650"/>
            <a:ext cx="1156" cy="309256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직선 연결선 665">
            <a:extLst>
              <a:ext uri="{FF2B5EF4-FFF2-40B4-BE49-F238E27FC236}">
                <a16:creationId xmlns:a16="http://schemas.microsoft.com/office/drawing/2014/main" id="{60F906CE-214C-432F-BD2A-6E2D934AE240}"/>
              </a:ext>
            </a:extLst>
          </p:cNvPr>
          <p:cNvCxnSpPr>
            <a:cxnSpLocks/>
          </p:cNvCxnSpPr>
          <p:nvPr/>
        </p:nvCxnSpPr>
        <p:spPr>
          <a:xfrm>
            <a:off x="7689749" y="3619072"/>
            <a:ext cx="3231" cy="1534472"/>
          </a:xfrm>
          <a:prstGeom prst="line">
            <a:avLst/>
          </a:prstGeom>
          <a:ln w="571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연결선 666">
            <a:extLst>
              <a:ext uri="{FF2B5EF4-FFF2-40B4-BE49-F238E27FC236}">
                <a16:creationId xmlns:a16="http://schemas.microsoft.com/office/drawing/2014/main" id="{F0B9C73D-975F-4819-9F73-D812A25B11CD}"/>
              </a:ext>
            </a:extLst>
          </p:cNvPr>
          <p:cNvCxnSpPr>
            <a:cxnSpLocks/>
          </p:cNvCxnSpPr>
          <p:nvPr/>
        </p:nvCxnSpPr>
        <p:spPr>
          <a:xfrm flipH="1">
            <a:off x="8057332" y="3612685"/>
            <a:ext cx="2849" cy="272342"/>
          </a:xfrm>
          <a:prstGeom prst="line">
            <a:avLst/>
          </a:prstGeom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74E62C-4E56-4842-8F44-A78A2A4B242B}"/>
              </a:ext>
            </a:extLst>
          </p:cNvPr>
          <p:cNvCxnSpPr>
            <a:cxnSpLocks/>
          </p:cNvCxnSpPr>
          <p:nvPr/>
        </p:nvCxnSpPr>
        <p:spPr>
          <a:xfrm flipV="1">
            <a:off x="9687017" y="2444915"/>
            <a:ext cx="0" cy="239288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3E8992F0-E3A2-4DEB-9002-2E43B5E00B88}"/>
              </a:ext>
            </a:extLst>
          </p:cNvPr>
          <p:cNvCxnSpPr>
            <a:cxnSpLocks/>
          </p:cNvCxnSpPr>
          <p:nvPr/>
        </p:nvCxnSpPr>
        <p:spPr>
          <a:xfrm>
            <a:off x="12787953" y="1999468"/>
            <a:ext cx="0" cy="44792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A7B1D09-C0CC-4167-BA9F-4901DD49CE7D}"/>
              </a:ext>
            </a:extLst>
          </p:cNvPr>
          <p:cNvSpPr/>
          <p:nvPr/>
        </p:nvSpPr>
        <p:spPr>
          <a:xfrm>
            <a:off x="10174125" y="5267061"/>
            <a:ext cx="359999" cy="36000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6F75BC-806A-4726-8B09-11454DCFA80B}"/>
              </a:ext>
            </a:extLst>
          </p:cNvPr>
          <p:cNvSpPr txBox="1"/>
          <p:nvPr/>
        </p:nvSpPr>
        <p:spPr>
          <a:xfrm>
            <a:off x="10632871" y="5205934"/>
            <a:ext cx="263125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Inference-loss</a:t>
            </a:r>
            <a:endParaRPr lang="ko-KR" altLang="en-US" sz="3200" b="1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4E1B829-1212-457D-A4E4-D4EB7CDB251A}"/>
              </a:ext>
            </a:extLst>
          </p:cNvPr>
          <p:cNvCxnSpPr>
            <a:cxnSpLocks/>
            <a:stCxn id="580" idx="3"/>
          </p:cNvCxnSpPr>
          <p:nvPr/>
        </p:nvCxnSpPr>
        <p:spPr>
          <a:xfrm flipV="1">
            <a:off x="5610446" y="2444915"/>
            <a:ext cx="0" cy="250171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1F34FFD-385E-4184-BDEA-AF500D227C2F}"/>
              </a:ext>
            </a:extLst>
          </p:cNvPr>
          <p:cNvCxnSpPr>
            <a:cxnSpLocks/>
          </p:cNvCxnSpPr>
          <p:nvPr/>
        </p:nvCxnSpPr>
        <p:spPr>
          <a:xfrm flipH="1">
            <a:off x="6380738" y="2035443"/>
            <a:ext cx="5123" cy="41194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FE5D0-2277-4D83-98B3-AB8698652DB4}"/>
              </a:ext>
            </a:extLst>
          </p:cNvPr>
          <p:cNvSpPr txBox="1"/>
          <p:nvPr/>
        </p:nvSpPr>
        <p:spPr>
          <a:xfrm>
            <a:off x="-1124387" y="-120803"/>
            <a:ext cx="231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Base pipeline</a:t>
            </a:r>
            <a:endParaRPr lang="ko-KR" altLang="en-US" sz="28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CE0DE94-9F08-45F5-AF04-ABBD6FF5FFC1}"/>
              </a:ext>
            </a:extLst>
          </p:cNvPr>
          <p:cNvSpPr txBox="1"/>
          <p:nvPr/>
        </p:nvSpPr>
        <p:spPr>
          <a:xfrm>
            <a:off x="-1124388" y="2403952"/>
            <a:ext cx="3224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Proposed pipeline</a:t>
            </a:r>
            <a:endParaRPr lang="ko-KR" altLang="en-US" sz="28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E1B0CB2-207D-4B1A-932B-6E7FA6A6D793}"/>
              </a:ext>
            </a:extLst>
          </p:cNvPr>
          <p:cNvCxnSpPr>
            <a:cxnSpLocks/>
          </p:cNvCxnSpPr>
          <p:nvPr/>
        </p:nvCxnSpPr>
        <p:spPr>
          <a:xfrm flipH="1" flipV="1">
            <a:off x="9885541" y="3074475"/>
            <a:ext cx="10934" cy="28214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B75B23A-FF07-4B91-8220-7CF1CCA70213}"/>
              </a:ext>
            </a:extLst>
          </p:cNvPr>
          <p:cNvCxnSpPr>
            <a:cxnSpLocks/>
          </p:cNvCxnSpPr>
          <p:nvPr/>
        </p:nvCxnSpPr>
        <p:spPr>
          <a:xfrm flipH="1" flipV="1">
            <a:off x="9861550" y="3086100"/>
            <a:ext cx="3402581" cy="91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87043F9B-EACB-451F-80FA-78C63B8B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43613"/>
            <a:ext cx="11757660" cy="700498"/>
          </a:xfrm>
        </p:spPr>
        <p:txBody>
          <a:bodyPr/>
          <a:lstStyle/>
          <a:p>
            <a:r>
              <a:rPr lang="en-US" altLang="ko-KR" dirty="0" err="1"/>
              <a:t>d.Batch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86293449-0960-44D5-99CD-95C32CC79112}"/>
              </a:ext>
            </a:extLst>
          </p:cNvPr>
          <p:cNvSpPr txBox="1"/>
          <p:nvPr/>
        </p:nvSpPr>
        <p:spPr>
          <a:xfrm>
            <a:off x="9808277" y="233037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16EF565-E8E1-4E5F-B935-72388676BAFE}"/>
              </a:ext>
            </a:extLst>
          </p:cNvPr>
          <p:cNvGraphicFramePr>
            <a:graphicFrameLocks noGrp="1"/>
          </p:cNvGraphicFramePr>
          <p:nvPr/>
        </p:nvGraphicFramePr>
        <p:xfrm>
          <a:off x="9496827" y="2798965"/>
          <a:ext cx="13752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4">
                  <a:extLst>
                    <a:ext uri="{9D8B030D-6E8A-4147-A177-3AD203B41FA5}">
                      <a16:colId xmlns:a16="http://schemas.microsoft.com/office/drawing/2014/main" val="29747711"/>
                    </a:ext>
                  </a:extLst>
                </a:gridCol>
                <a:gridCol w="275044">
                  <a:extLst>
                    <a:ext uri="{9D8B030D-6E8A-4147-A177-3AD203B41FA5}">
                      <a16:colId xmlns:a16="http://schemas.microsoft.com/office/drawing/2014/main" val="325864239"/>
                    </a:ext>
                  </a:extLst>
                </a:gridCol>
                <a:gridCol w="275044">
                  <a:extLst>
                    <a:ext uri="{9D8B030D-6E8A-4147-A177-3AD203B41FA5}">
                      <a16:colId xmlns:a16="http://schemas.microsoft.com/office/drawing/2014/main" val="1388626910"/>
                    </a:ext>
                  </a:extLst>
                </a:gridCol>
                <a:gridCol w="275044">
                  <a:extLst>
                    <a:ext uri="{9D8B030D-6E8A-4147-A177-3AD203B41FA5}">
                      <a16:colId xmlns:a16="http://schemas.microsoft.com/office/drawing/2014/main" val="2415385308"/>
                    </a:ext>
                  </a:extLst>
                </a:gridCol>
                <a:gridCol w="275044">
                  <a:extLst>
                    <a:ext uri="{9D8B030D-6E8A-4147-A177-3AD203B41FA5}">
                      <a16:colId xmlns:a16="http://schemas.microsoft.com/office/drawing/2014/main" val="153097547"/>
                    </a:ext>
                  </a:extLst>
                </a:gridCol>
              </a:tblGrid>
              <a:tr h="3538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69477"/>
                  </a:ext>
                </a:extLst>
              </a:tr>
            </a:tbl>
          </a:graphicData>
        </a:graphic>
      </p:graphicFrame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F192C544-3B5A-41E5-913B-E45D13D2774E}"/>
              </a:ext>
            </a:extLst>
          </p:cNvPr>
          <p:cNvCxnSpPr>
            <a:cxnSpLocks/>
            <a:stCxn id="332" idx="3"/>
            <a:endCxn id="9" idx="1"/>
          </p:cNvCxnSpPr>
          <p:nvPr/>
        </p:nvCxnSpPr>
        <p:spPr>
          <a:xfrm>
            <a:off x="8952153" y="1838525"/>
            <a:ext cx="544674" cy="11433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연결선: 꺾임 767">
            <a:extLst>
              <a:ext uri="{FF2B5EF4-FFF2-40B4-BE49-F238E27FC236}">
                <a16:creationId xmlns:a16="http://schemas.microsoft.com/office/drawing/2014/main" id="{46ABC02C-082D-4A5D-BE55-F94338CECF4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64157" y="2598387"/>
            <a:ext cx="532670" cy="383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연결선: 꺾임 742">
            <a:extLst>
              <a:ext uri="{FF2B5EF4-FFF2-40B4-BE49-F238E27FC236}">
                <a16:creationId xmlns:a16="http://schemas.microsoft.com/office/drawing/2014/main" id="{1473BD75-5575-489E-A3FB-226377BA2DC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966200" y="2981845"/>
            <a:ext cx="530627" cy="26300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연결선: 꺾임 692">
            <a:extLst>
              <a:ext uri="{FF2B5EF4-FFF2-40B4-BE49-F238E27FC236}">
                <a16:creationId xmlns:a16="http://schemas.microsoft.com/office/drawing/2014/main" id="{EDB538AD-F0D3-4E13-A8FB-3A7E32899609}"/>
              </a:ext>
            </a:extLst>
          </p:cNvPr>
          <p:cNvCxnSpPr>
            <a:cxnSpLocks/>
            <a:stCxn id="139" idx="3"/>
            <a:endCxn id="9" idx="1"/>
          </p:cNvCxnSpPr>
          <p:nvPr/>
        </p:nvCxnSpPr>
        <p:spPr>
          <a:xfrm flipV="1">
            <a:off x="8959999" y="2981845"/>
            <a:ext cx="536828" cy="10480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5D347361-A1A9-4CFF-A930-5A10C2F3CECA}"/>
              </a:ext>
            </a:extLst>
          </p:cNvPr>
          <p:cNvSpPr txBox="1"/>
          <p:nvPr/>
        </p:nvSpPr>
        <p:spPr>
          <a:xfrm>
            <a:off x="-839994" y="2710788"/>
            <a:ext cx="35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Thread recall</a:t>
            </a:r>
          </a:p>
        </p:txBody>
      </p:sp>
      <p:sp>
        <p:nvSpPr>
          <p:cNvPr id="277" name="순서도: 대체 처리 276">
            <a:extLst>
              <a:ext uri="{FF2B5EF4-FFF2-40B4-BE49-F238E27FC236}">
                <a16:creationId xmlns:a16="http://schemas.microsoft.com/office/drawing/2014/main" id="{11083B9B-5FA0-4186-91C6-1FF04A285037}"/>
              </a:ext>
            </a:extLst>
          </p:cNvPr>
          <p:cNvSpPr/>
          <p:nvPr/>
        </p:nvSpPr>
        <p:spPr>
          <a:xfrm>
            <a:off x="3859932" y="1792261"/>
            <a:ext cx="1280169" cy="77627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pool</a:t>
            </a:r>
          </a:p>
        </p:txBody>
      </p: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A50E2FB7-9646-42BA-8709-02152904013C}"/>
              </a:ext>
            </a:extLst>
          </p:cNvPr>
          <p:cNvCxnSpPr>
            <a:cxnSpLocks/>
            <a:stCxn id="277" idx="3"/>
            <a:endCxn id="332" idx="1"/>
          </p:cNvCxnSpPr>
          <p:nvPr/>
        </p:nvCxnSpPr>
        <p:spPr>
          <a:xfrm flipV="1">
            <a:off x="5140101" y="1838525"/>
            <a:ext cx="510448" cy="3418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6725B903-E368-428B-B02C-6F8EF12F5BD1}"/>
              </a:ext>
            </a:extLst>
          </p:cNvPr>
          <p:cNvCxnSpPr>
            <a:cxnSpLocks/>
            <a:stCxn id="277" idx="3"/>
            <a:endCxn id="142" idx="1"/>
          </p:cNvCxnSpPr>
          <p:nvPr/>
        </p:nvCxnSpPr>
        <p:spPr>
          <a:xfrm>
            <a:off x="5140101" y="2180397"/>
            <a:ext cx="499773" cy="184037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11A3B67C-8499-44B8-B1E0-DACD02A3788E}"/>
              </a:ext>
            </a:extLst>
          </p:cNvPr>
          <p:cNvCxnSpPr>
            <a:cxnSpLocks/>
            <a:stCxn id="277" idx="3"/>
            <a:endCxn id="129" idx="1"/>
          </p:cNvCxnSpPr>
          <p:nvPr/>
        </p:nvCxnSpPr>
        <p:spPr>
          <a:xfrm>
            <a:off x="5140101" y="2180397"/>
            <a:ext cx="516185" cy="11149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99FE650E-E23C-43B2-A310-A5B76F7D71EB}"/>
              </a:ext>
            </a:extLst>
          </p:cNvPr>
          <p:cNvCxnSpPr>
            <a:cxnSpLocks/>
            <a:stCxn id="277" idx="3"/>
            <a:endCxn id="119" idx="1"/>
          </p:cNvCxnSpPr>
          <p:nvPr/>
        </p:nvCxnSpPr>
        <p:spPr>
          <a:xfrm>
            <a:off x="5140101" y="2180397"/>
            <a:ext cx="517361" cy="38565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순서도: 대체 처리 331">
            <a:extLst>
              <a:ext uri="{FF2B5EF4-FFF2-40B4-BE49-F238E27FC236}">
                <a16:creationId xmlns:a16="http://schemas.microsoft.com/office/drawing/2014/main" id="{D0548085-198F-4AF2-A051-9F66EC004A6E}"/>
              </a:ext>
            </a:extLst>
          </p:cNvPr>
          <p:cNvSpPr/>
          <p:nvPr/>
        </p:nvSpPr>
        <p:spPr>
          <a:xfrm>
            <a:off x="5650547" y="1548890"/>
            <a:ext cx="3301606" cy="57926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F2AC422A-FF7B-4CBD-8154-7FA1513F2168}"/>
              </a:ext>
            </a:extLst>
          </p:cNvPr>
          <p:cNvSpPr/>
          <p:nvPr/>
        </p:nvSpPr>
        <p:spPr>
          <a:xfrm>
            <a:off x="8176696" y="1642182"/>
            <a:ext cx="677280" cy="393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61192840-EA08-4731-9192-806275E7956D}"/>
              </a:ext>
            </a:extLst>
          </p:cNvPr>
          <p:cNvSpPr/>
          <p:nvPr/>
        </p:nvSpPr>
        <p:spPr>
          <a:xfrm>
            <a:off x="6707603" y="1641475"/>
            <a:ext cx="1469090" cy="395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E8E6F14-F644-4816-BA2A-7C4803FB7DB5}"/>
              </a:ext>
            </a:extLst>
          </p:cNvPr>
          <p:cNvSpPr/>
          <p:nvPr/>
        </p:nvSpPr>
        <p:spPr>
          <a:xfrm>
            <a:off x="5737330" y="1642904"/>
            <a:ext cx="965184" cy="3939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1EE4DBB-F837-4096-8761-8DF095CEA8B4}"/>
              </a:ext>
            </a:extLst>
          </p:cNvPr>
          <p:cNvSpPr txBox="1"/>
          <p:nvPr/>
        </p:nvSpPr>
        <p:spPr>
          <a:xfrm>
            <a:off x="5650544" y="1608357"/>
            <a:ext cx="11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</a:t>
            </a:r>
            <a:endParaRPr lang="ko-KR" altLang="en-US" sz="2400" b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F3AE6C4-F57F-4CFA-8F6C-EB36E803EC93}"/>
              </a:ext>
            </a:extLst>
          </p:cNvPr>
          <p:cNvSpPr txBox="1"/>
          <p:nvPr/>
        </p:nvSpPr>
        <p:spPr>
          <a:xfrm>
            <a:off x="6525619" y="1597760"/>
            <a:ext cx="183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Inference</a:t>
            </a:r>
            <a:endParaRPr lang="ko-KR" altLang="en-US" sz="2400" b="1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68970EF-823E-44AC-A895-1C2AC51D8AFB}"/>
              </a:ext>
            </a:extLst>
          </p:cNvPr>
          <p:cNvSpPr txBox="1"/>
          <p:nvPr/>
        </p:nvSpPr>
        <p:spPr>
          <a:xfrm>
            <a:off x="8128322" y="1607507"/>
            <a:ext cx="78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sp>
        <p:nvSpPr>
          <p:cNvPr id="528" name="순서도: 대체 처리 527">
            <a:extLst>
              <a:ext uri="{FF2B5EF4-FFF2-40B4-BE49-F238E27FC236}">
                <a16:creationId xmlns:a16="http://schemas.microsoft.com/office/drawing/2014/main" id="{DC44B585-7FEC-4BF7-9383-D80C19B6ECAB}"/>
              </a:ext>
            </a:extLst>
          </p:cNvPr>
          <p:cNvSpPr/>
          <p:nvPr/>
        </p:nvSpPr>
        <p:spPr>
          <a:xfrm>
            <a:off x="-1924049" y="1835526"/>
            <a:ext cx="5494770" cy="69499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D17BE222-A94A-4351-B8E0-51A9B0413C32}"/>
              </a:ext>
            </a:extLst>
          </p:cNvPr>
          <p:cNvSpPr/>
          <p:nvPr/>
        </p:nvSpPr>
        <p:spPr>
          <a:xfrm>
            <a:off x="270724" y="1952315"/>
            <a:ext cx="909629" cy="43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98351960-512A-4B47-B7AC-4FE72532DD3F}"/>
              </a:ext>
            </a:extLst>
          </p:cNvPr>
          <p:cNvSpPr/>
          <p:nvPr/>
        </p:nvSpPr>
        <p:spPr>
          <a:xfrm>
            <a:off x="1186563" y="1952606"/>
            <a:ext cx="827422" cy="440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57EF2BFE-808C-44F4-B817-A433A230B72C}"/>
              </a:ext>
            </a:extLst>
          </p:cNvPr>
          <p:cNvSpPr/>
          <p:nvPr/>
        </p:nvSpPr>
        <p:spPr>
          <a:xfrm>
            <a:off x="2001057" y="1950179"/>
            <a:ext cx="1469418" cy="442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4B231B4-CCE4-49B6-A371-4DDEE897DCEC}"/>
              </a:ext>
            </a:extLst>
          </p:cNvPr>
          <p:cNvSpPr txBox="1"/>
          <p:nvPr/>
        </p:nvSpPr>
        <p:spPr>
          <a:xfrm>
            <a:off x="1752614" y="1963139"/>
            <a:ext cx="196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Back prop</a:t>
            </a:r>
            <a:endParaRPr lang="ko-KR" altLang="en-US" sz="2400" b="1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1F77529-8328-4F86-8F62-BE96ED44C1E7}"/>
              </a:ext>
            </a:extLst>
          </p:cNvPr>
          <p:cNvSpPr/>
          <p:nvPr/>
        </p:nvSpPr>
        <p:spPr>
          <a:xfrm>
            <a:off x="-1816017" y="1953010"/>
            <a:ext cx="2087924" cy="43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CB27CF7-AA7C-418E-B64F-ED098367B0B1}"/>
              </a:ext>
            </a:extLst>
          </p:cNvPr>
          <p:cNvSpPr txBox="1"/>
          <p:nvPr/>
        </p:nvSpPr>
        <p:spPr>
          <a:xfrm>
            <a:off x="-1838583" y="1929577"/>
            <a:ext cx="214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Preprocessing</a:t>
            </a:r>
            <a:endParaRPr lang="ko-KR" altLang="en-US" sz="2400" b="1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77D76692-8533-450C-8FDD-E4B02C5F5C2C}"/>
              </a:ext>
            </a:extLst>
          </p:cNvPr>
          <p:cNvSpPr txBox="1"/>
          <p:nvPr/>
        </p:nvSpPr>
        <p:spPr>
          <a:xfrm>
            <a:off x="214288" y="1956660"/>
            <a:ext cx="104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</a:t>
            </a:r>
            <a:endParaRPr lang="ko-KR" altLang="en-US" sz="2400" b="1" dirty="0"/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D2D58F7D-D716-47F9-9661-EF0C7A477741}"/>
              </a:ext>
            </a:extLst>
          </p:cNvPr>
          <p:cNvSpPr txBox="1"/>
          <p:nvPr/>
        </p:nvSpPr>
        <p:spPr>
          <a:xfrm>
            <a:off x="628506" y="1956659"/>
            <a:ext cx="196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Train</a:t>
            </a:r>
            <a:endParaRPr lang="ko-KR" altLang="en-US" sz="2400" b="1" dirty="0"/>
          </a:p>
        </p:txBody>
      </p:sp>
      <p:cxnSp>
        <p:nvCxnSpPr>
          <p:cNvPr id="731" name="연결선: 꺾임 730">
            <a:extLst>
              <a:ext uri="{FF2B5EF4-FFF2-40B4-BE49-F238E27FC236}">
                <a16:creationId xmlns:a16="http://schemas.microsoft.com/office/drawing/2014/main" id="{F808C303-2802-41AB-ADB9-7209735CF44A}"/>
              </a:ext>
            </a:extLst>
          </p:cNvPr>
          <p:cNvCxnSpPr>
            <a:cxnSpLocks/>
            <a:stCxn id="277" idx="2"/>
            <a:endCxn id="528" idx="1"/>
          </p:cNvCxnSpPr>
          <p:nvPr/>
        </p:nvCxnSpPr>
        <p:spPr>
          <a:xfrm rot="5400000" flipH="1">
            <a:off x="1095228" y="-836255"/>
            <a:ext cx="385511" cy="6424066"/>
          </a:xfrm>
          <a:prstGeom prst="bentConnector4">
            <a:avLst>
              <a:gd name="adj1" fmla="val -156170"/>
              <a:gd name="adj2" fmla="val 10731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B5C84C35-CA14-4834-9D54-4AA42BBD34E3}"/>
              </a:ext>
            </a:extLst>
          </p:cNvPr>
          <p:cNvCxnSpPr>
            <a:cxnSpLocks/>
            <a:stCxn id="528" idx="3"/>
            <a:endCxn id="277" idx="1"/>
          </p:cNvCxnSpPr>
          <p:nvPr/>
        </p:nvCxnSpPr>
        <p:spPr>
          <a:xfrm flipV="1">
            <a:off x="3570721" y="2180397"/>
            <a:ext cx="289211" cy="262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40B42650-BD4C-4AF7-B41A-185B4ECCC052}"/>
              </a:ext>
            </a:extLst>
          </p:cNvPr>
          <p:cNvSpPr txBox="1"/>
          <p:nvPr/>
        </p:nvSpPr>
        <p:spPr>
          <a:xfrm>
            <a:off x="-839994" y="1391875"/>
            <a:ext cx="35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Train thread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FFDF179D-736F-4C14-8E39-1AD0674F370A}"/>
              </a:ext>
            </a:extLst>
          </p:cNvPr>
          <p:cNvSpPr txBox="1"/>
          <p:nvPr/>
        </p:nvSpPr>
        <p:spPr>
          <a:xfrm>
            <a:off x="5494842" y="1084030"/>
            <a:ext cx="35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Validation thread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08A0FE35-6408-48D1-838A-11141BE9C053}"/>
              </a:ext>
            </a:extLst>
          </p:cNvPr>
          <p:cNvSpPr/>
          <p:nvPr/>
        </p:nvSpPr>
        <p:spPr>
          <a:xfrm>
            <a:off x="5657462" y="2276419"/>
            <a:ext cx="3301606" cy="57926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E4132E0-68CD-430A-907D-98658D22F66E}"/>
              </a:ext>
            </a:extLst>
          </p:cNvPr>
          <p:cNvGrpSpPr/>
          <p:nvPr/>
        </p:nvGrpSpPr>
        <p:grpSpPr>
          <a:xfrm>
            <a:off x="5744245" y="2369004"/>
            <a:ext cx="3116646" cy="395373"/>
            <a:chOff x="7302271" y="1690157"/>
            <a:chExt cx="2643471" cy="395373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0B86832-EA4D-4AEE-9DCB-09C09D786931}"/>
                </a:ext>
              </a:extLst>
            </p:cNvPr>
            <p:cNvSpPr/>
            <p:nvPr/>
          </p:nvSpPr>
          <p:spPr>
            <a:xfrm>
              <a:off x="9371288" y="1690864"/>
              <a:ext cx="574454" cy="393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3C36B47-6003-4585-BEE9-2E770E9CF0D4}"/>
                </a:ext>
              </a:extLst>
            </p:cNvPr>
            <p:cNvSpPr/>
            <p:nvPr/>
          </p:nvSpPr>
          <p:spPr>
            <a:xfrm>
              <a:off x="8125235" y="1690157"/>
              <a:ext cx="1246050" cy="395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14D19D8-5188-4084-B7A7-371C87FE2A39}"/>
                </a:ext>
              </a:extLst>
            </p:cNvPr>
            <p:cNvSpPr/>
            <p:nvPr/>
          </p:nvSpPr>
          <p:spPr>
            <a:xfrm>
              <a:off x="7302271" y="1691586"/>
              <a:ext cx="818648" cy="3939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4648417-E4BC-4A43-9470-C54ED9B1DE65}"/>
              </a:ext>
            </a:extLst>
          </p:cNvPr>
          <p:cNvSpPr txBox="1"/>
          <p:nvPr/>
        </p:nvSpPr>
        <p:spPr>
          <a:xfrm>
            <a:off x="5676033" y="2337300"/>
            <a:ext cx="111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</a:t>
            </a:r>
            <a:endParaRPr lang="ko-KR" altLang="en-US" sz="2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227035-51A4-4DF6-80B8-5F987DDC3913}"/>
              </a:ext>
            </a:extLst>
          </p:cNvPr>
          <p:cNvSpPr txBox="1"/>
          <p:nvPr/>
        </p:nvSpPr>
        <p:spPr>
          <a:xfrm>
            <a:off x="6532534" y="2325289"/>
            <a:ext cx="183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Inference</a:t>
            </a:r>
            <a:endParaRPr lang="ko-KR" altLang="en-US" sz="2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E77158-7A99-4B1C-A656-D9F30A00B4EA}"/>
              </a:ext>
            </a:extLst>
          </p:cNvPr>
          <p:cNvSpPr txBox="1"/>
          <p:nvPr/>
        </p:nvSpPr>
        <p:spPr>
          <a:xfrm>
            <a:off x="8121743" y="2335220"/>
            <a:ext cx="81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sp>
        <p:nvSpPr>
          <p:cNvPr id="129" name="순서도: 대체 처리 128">
            <a:extLst>
              <a:ext uri="{FF2B5EF4-FFF2-40B4-BE49-F238E27FC236}">
                <a16:creationId xmlns:a16="http://schemas.microsoft.com/office/drawing/2014/main" id="{999F7B92-3192-417E-ACAA-CD2823C3E50B}"/>
              </a:ext>
            </a:extLst>
          </p:cNvPr>
          <p:cNvSpPr/>
          <p:nvPr/>
        </p:nvSpPr>
        <p:spPr>
          <a:xfrm>
            <a:off x="5656286" y="3005704"/>
            <a:ext cx="3301606" cy="57926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5D65D02-4744-4966-A1F4-3BF3EF68ECAD}"/>
              </a:ext>
            </a:extLst>
          </p:cNvPr>
          <p:cNvGrpSpPr/>
          <p:nvPr/>
        </p:nvGrpSpPr>
        <p:grpSpPr>
          <a:xfrm>
            <a:off x="5743069" y="3098289"/>
            <a:ext cx="3116646" cy="395373"/>
            <a:chOff x="7302271" y="1690157"/>
            <a:chExt cx="2643471" cy="39537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B066E21-A522-4A77-A4C0-60F032291E5D}"/>
                </a:ext>
              </a:extLst>
            </p:cNvPr>
            <p:cNvSpPr/>
            <p:nvPr/>
          </p:nvSpPr>
          <p:spPr>
            <a:xfrm>
              <a:off x="9371288" y="1690864"/>
              <a:ext cx="574454" cy="393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089B645-AA63-4EC2-BF9B-EEEBC5E15FEE}"/>
                </a:ext>
              </a:extLst>
            </p:cNvPr>
            <p:cNvSpPr/>
            <p:nvPr/>
          </p:nvSpPr>
          <p:spPr>
            <a:xfrm>
              <a:off x="8125235" y="1690157"/>
              <a:ext cx="1246050" cy="395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0DBFEF8-EA85-4F0C-A6E8-E11C6AE09442}"/>
                </a:ext>
              </a:extLst>
            </p:cNvPr>
            <p:cNvSpPr/>
            <p:nvPr/>
          </p:nvSpPr>
          <p:spPr>
            <a:xfrm>
              <a:off x="7302271" y="1691586"/>
              <a:ext cx="818648" cy="3939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FFAFFDCE-0B41-4B4F-BD66-D6887E88B23C}"/>
              </a:ext>
            </a:extLst>
          </p:cNvPr>
          <p:cNvSpPr txBox="1"/>
          <p:nvPr/>
        </p:nvSpPr>
        <p:spPr>
          <a:xfrm>
            <a:off x="5617834" y="3057753"/>
            <a:ext cx="120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321182-8B23-4A1E-8459-94CA8F8C2E5C}"/>
              </a:ext>
            </a:extLst>
          </p:cNvPr>
          <p:cNvSpPr txBox="1"/>
          <p:nvPr/>
        </p:nvSpPr>
        <p:spPr>
          <a:xfrm>
            <a:off x="6531361" y="3054574"/>
            <a:ext cx="183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Inference</a:t>
            </a:r>
            <a:endParaRPr lang="ko-KR" altLang="en-US" sz="24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63FDAF3-962C-43D4-87F6-EF8BD25674A9}"/>
              </a:ext>
            </a:extLst>
          </p:cNvPr>
          <p:cNvSpPr txBox="1"/>
          <p:nvPr/>
        </p:nvSpPr>
        <p:spPr>
          <a:xfrm>
            <a:off x="8085091" y="3064321"/>
            <a:ext cx="9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sp>
        <p:nvSpPr>
          <p:cNvPr id="139" name="순서도: 대체 처리 138">
            <a:extLst>
              <a:ext uri="{FF2B5EF4-FFF2-40B4-BE49-F238E27FC236}">
                <a16:creationId xmlns:a16="http://schemas.microsoft.com/office/drawing/2014/main" id="{7F66E45D-47D7-4A89-BDD0-BF6DF67FBA5E}"/>
              </a:ext>
            </a:extLst>
          </p:cNvPr>
          <p:cNvSpPr/>
          <p:nvPr/>
        </p:nvSpPr>
        <p:spPr>
          <a:xfrm>
            <a:off x="5658393" y="3740222"/>
            <a:ext cx="3301606" cy="57926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23C0BD-D6D0-49AE-A254-9A4E40E7A032}"/>
              </a:ext>
            </a:extLst>
          </p:cNvPr>
          <p:cNvSpPr/>
          <p:nvPr/>
        </p:nvSpPr>
        <p:spPr>
          <a:xfrm>
            <a:off x="8184542" y="3833514"/>
            <a:ext cx="677280" cy="393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466000-A083-474B-B1E3-5060F322D865}"/>
              </a:ext>
            </a:extLst>
          </p:cNvPr>
          <p:cNvSpPr/>
          <p:nvPr/>
        </p:nvSpPr>
        <p:spPr>
          <a:xfrm>
            <a:off x="6715449" y="3832807"/>
            <a:ext cx="1469090" cy="395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82B9874-009F-45ED-9CDF-5E74A98688F0}"/>
              </a:ext>
            </a:extLst>
          </p:cNvPr>
          <p:cNvSpPr/>
          <p:nvPr/>
        </p:nvSpPr>
        <p:spPr>
          <a:xfrm>
            <a:off x="5745176" y="3834236"/>
            <a:ext cx="965184" cy="3939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7B4E94-04D8-4EA8-BEDD-3E112054ACCC}"/>
              </a:ext>
            </a:extLst>
          </p:cNvPr>
          <p:cNvSpPr txBox="1"/>
          <p:nvPr/>
        </p:nvSpPr>
        <p:spPr>
          <a:xfrm>
            <a:off x="5639874" y="3789941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AD141E-8988-4DFE-9D7A-6C124D87DF7A}"/>
              </a:ext>
            </a:extLst>
          </p:cNvPr>
          <p:cNvSpPr txBox="1"/>
          <p:nvPr/>
        </p:nvSpPr>
        <p:spPr>
          <a:xfrm>
            <a:off x="6533465" y="3789092"/>
            <a:ext cx="183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Inference</a:t>
            </a:r>
            <a:endParaRPr lang="ko-KR" altLang="en-US" sz="24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6BB500B-721F-43AA-B801-719DC5D61E0E}"/>
              </a:ext>
            </a:extLst>
          </p:cNvPr>
          <p:cNvSpPr txBox="1"/>
          <p:nvPr/>
        </p:nvSpPr>
        <p:spPr>
          <a:xfrm>
            <a:off x="8085688" y="3788243"/>
            <a:ext cx="89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5409CFE-F1E2-4690-9361-BA8A5B3574F6}"/>
              </a:ext>
            </a:extLst>
          </p:cNvPr>
          <p:cNvSpPr txBox="1"/>
          <p:nvPr/>
        </p:nvSpPr>
        <p:spPr>
          <a:xfrm>
            <a:off x="2752783" y="1332459"/>
            <a:ext cx="35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Model copy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856C2CF-895C-4E5A-A657-C7305B0D6B61}"/>
              </a:ext>
            </a:extLst>
          </p:cNvPr>
          <p:cNvCxnSpPr>
            <a:cxnSpLocks/>
          </p:cNvCxnSpPr>
          <p:nvPr/>
        </p:nvCxnSpPr>
        <p:spPr>
          <a:xfrm>
            <a:off x="10186743" y="3613482"/>
            <a:ext cx="0" cy="6364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8B88E255-01EB-4EC0-930F-4C77D71A742F}"/>
              </a:ext>
            </a:extLst>
          </p:cNvPr>
          <p:cNvSpPr/>
          <p:nvPr/>
        </p:nvSpPr>
        <p:spPr>
          <a:xfrm rot="5400000">
            <a:off x="9998097" y="2699725"/>
            <a:ext cx="372680" cy="1397817"/>
          </a:xfrm>
          <a:prstGeom prst="rightBrac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D98C299-4AC1-4679-95D3-088A7BAA01D1}"/>
              </a:ext>
            </a:extLst>
          </p:cNvPr>
          <p:cNvSpPr/>
          <p:nvPr/>
        </p:nvSpPr>
        <p:spPr>
          <a:xfrm>
            <a:off x="9541500" y="4289668"/>
            <a:ext cx="1285874" cy="65108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491D43-9111-462A-B83A-A5D8A6BF755B}"/>
              </a:ext>
            </a:extLst>
          </p:cNvPr>
          <p:cNvSpPr txBox="1"/>
          <p:nvPr/>
        </p:nvSpPr>
        <p:spPr>
          <a:xfrm>
            <a:off x="9418749" y="4275816"/>
            <a:ext cx="156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Validation </a:t>
            </a:r>
          </a:p>
          <a:p>
            <a:pPr algn="ctr"/>
            <a:r>
              <a:rPr lang="en-US" altLang="ko-KR" sz="2000" b="1" dirty="0"/>
              <a:t>loss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C293F9-6685-496B-9EB5-18745E975556}"/>
              </a:ext>
            </a:extLst>
          </p:cNvPr>
          <p:cNvSpPr txBox="1"/>
          <p:nvPr/>
        </p:nvSpPr>
        <p:spPr>
          <a:xfrm>
            <a:off x="10147321" y="3655512"/>
            <a:ext cx="837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85655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와이드스크린</PresentationFormat>
  <Paragraphs>136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Consolas</vt:lpstr>
      <vt:lpstr>맑은 고딕</vt:lpstr>
      <vt:lpstr>Office 테마</vt:lpstr>
      <vt:lpstr>PowerPoint 프레젠테이션</vt:lpstr>
      <vt:lpstr>d.Batch </vt:lpstr>
      <vt:lpstr>d.Batch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진서</dc:creator>
  <cp:lastModifiedBy>최 진서</cp:lastModifiedBy>
  <cp:revision>1</cp:revision>
  <dcterms:created xsi:type="dcterms:W3CDTF">2021-11-15T08:50:46Z</dcterms:created>
  <dcterms:modified xsi:type="dcterms:W3CDTF">2021-11-15T08:52:02Z</dcterms:modified>
</cp:coreProperties>
</file>