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8"/>
  </p:notesMasterIdLst>
  <p:sldIdLst>
    <p:sldId id="259" r:id="rId5"/>
    <p:sldId id="258" r:id="rId6"/>
    <p:sldId id="285" r:id="rId7"/>
    <p:sldId id="282" r:id="rId8"/>
    <p:sldId id="284" r:id="rId9"/>
    <p:sldId id="287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7" r:id="rId20"/>
    <p:sldId id="296" r:id="rId21"/>
    <p:sldId id="298" r:id="rId22"/>
    <p:sldId id="299" r:id="rId23"/>
    <p:sldId id="300" r:id="rId24"/>
    <p:sldId id="302" r:id="rId25"/>
    <p:sldId id="303" r:id="rId26"/>
    <p:sldId id="301" r:id="rId27"/>
  </p:sldIdLst>
  <p:sldSz cx="12192000" cy="6858000"/>
  <p:notesSz cx="6858000" cy="9144000"/>
  <p:embeddedFontLs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931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68" autoAdjust="0"/>
    <p:restoredTop sz="90636" autoAdjust="0"/>
  </p:normalViewPr>
  <p:slideViewPr>
    <p:cSldViewPr snapToGrid="0" showGuides="1">
      <p:cViewPr>
        <p:scale>
          <a:sx n="100" d="100"/>
          <a:sy n="100" d="100"/>
        </p:scale>
        <p:origin x="192" y="108"/>
      </p:cViewPr>
      <p:guideLst>
        <p:guide pos="3931"/>
        <p:guide orient="horz" pos="2137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o365changwon-my.sharepoint.com/personal/20183098_student_changwon_ac_kr/Documents/220210_24core_sys_exp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o365changwon-my.sharepoint.com/personal/20183098_student_changwon_ac_kr/Documents/220210_24core_sys_exp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o365changwon-my.sharepoint.com/personal/20183098_student_changwon_ac_kr/Documents/220210_24core_sys_exp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https://o365changwon-my.sharepoint.com/personal/20183098_student_changwon_ac_kr/Documents/220210_24core_sys_ex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180470085470084"/>
          <c:y val="5.4631481481481482E-2"/>
          <c:w val="0.77603183760683758"/>
          <c:h val="0.7045712962962963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ysClr val="windowText" lastClr="0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val>
            <c:numRef>
              <c:f>'Elapsed time'!$C$47:$C$323</c:f>
              <c:numCache>
                <c:formatCode>General</c:formatCode>
                <c:ptCount val="277"/>
                <c:pt idx="0">
                  <c:v>5.32</c:v>
                </c:pt>
                <c:pt idx="1">
                  <c:v>2</c:v>
                </c:pt>
                <c:pt idx="2">
                  <c:v>1.76</c:v>
                </c:pt>
                <c:pt idx="3">
                  <c:v>3.71</c:v>
                </c:pt>
                <c:pt idx="4">
                  <c:v>3.5</c:v>
                </c:pt>
                <c:pt idx="5">
                  <c:v>3.59</c:v>
                </c:pt>
                <c:pt idx="6">
                  <c:v>3.33</c:v>
                </c:pt>
                <c:pt idx="7">
                  <c:v>3.41</c:v>
                </c:pt>
                <c:pt idx="8">
                  <c:v>3.7</c:v>
                </c:pt>
                <c:pt idx="9">
                  <c:v>3.33</c:v>
                </c:pt>
                <c:pt idx="10">
                  <c:v>3.54</c:v>
                </c:pt>
                <c:pt idx="11">
                  <c:v>3.71</c:v>
                </c:pt>
                <c:pt idx="12">
                  <c:v>3.54</c:v>
                </c:pt>
                <c:pt idx="13">
                  <c:v>3.21</c:v>
                </c:pt>
                <c:pt idx="14">
                  <c:v>2.92</c:v>
                </c:pt>
                <c:pt idx="15">
                  <c:v>2.63</c:v>
                </c:pt>
                <c:pt idx="16">
                  <c:v>4.04</c:v>
                </c:pt>
                <c:pt idx="17">
                  <c:v>2.71</c:v>
                </c:pt>
                <c:pt idx="18">
                  <c:v>2.91</c:v>
                </c:pt>
                <c:pt idx="19">
                  <c:v>3.04</c:v>
                </c:pt>
                <c:pt idx="20">
                  <c:v>2.42</c:v>
                </c:pt>
                <c:pt idx="21">
                  <c:v>0.5</c:v>
                </c:pt>
                <c:pt idx="22">
                  <c:v>0.21</c:v>
                </c:pt>
                <c:pt idx="23">
                  <c:v>2.42</c:v>
                </c:pt>
                <c:pt idx="24">
                  <c:v>2.67</c:v>
                </c:pt>
                <c:pt idx="25">
                  <c:v>3.34</c:v>
                </c:pt>
                <c:pt idx="26">
                  <c:v>4.3499999999999996</c:v>
                </c:pt>
                <c:pt idx="27">
                  <c:v>4.63</c:v>
                </c:pt>
                <c:pt idx="28">
                  <c:v>4.63</c:v>
                </c:pt>
                <c:pt idx="29">
                  <c:v>4.8</c:v>
                </c:pt>
                <c:pt idx="30">
                  <c:v>4.6399999999999997</c:v>
                </c:pt>
                <c:pt idx="31">
                  <c:v>4.5</c:v>
                </c:pt>
                <c:pt idx="32">
                  <c:v>4.3899999999999997</c:v>
                </c:pt>
                <c:pt idx="33">
                  <c:v>4.5199999999999996</c:v>
                </c:pt>
                <c:pt idx="34">
                  <c:v>4.6399999999999997</c:v>
                </c:pt>
                <c:pt idx="35">
                  <c:v>4.4400000000000004</c:v>
                </c:pt>
                <c:pt idx="36">
                  <c:v>4.6399999999999997</c:v>
                </c:pt>
                <c:pt idx="37">
                  <c:v>4.63</c:v>
                </c:pt>
                <c:pt idx="38">
                  <c:v>4.72</c:v>
                </c:pt>
                <c:pt idx="39">
                  <c:v>4.43</c:v>
                </c:pt>
                <c:pt idx="40">
                  <c:v>4.75</c:v>
                </c:pt>
                <c:pt idx="41">
                  <c:v>4.5599999999999996</c:v>
                </c:pt>
                <c:pt idx="42">
                  <c:v>4.0999999999999996</c:v>
                </c:pt>
                <c:pt idx="43">
                  <c:v>3.55</c:v>
                </c:pt>
                <c:pt idx="44">
                  <c:v>3.7</c:v>
                </c:pt>
                <c:pt idx="45">
                  <c:v>3.82</c:v>
                </c:pt>
                <c:pt idx="46">
                  <c:v>3.5</c:v>
                </c:pt>
                <c:pt idx="47">
                  <c:v>5.12</c:v>
                </c:pt>
                <c:pt idx="48">
                  <c:v>10.3</c:v>
                </c:pt>
                <c:pt idx="49">
                  <c:v>1.33</c:v>
                </c:pt>
                <c:pt idx="50">
                  <c:v>8.1999999999999993</c:v>
                </c:pt>
                <c:pt idx="51">
                  <c:v>11.83</c:v>
                </c:pt>
                <c:pt idx="52">
                  <c:v>5.25</c:v>
                </c:pt>
                <c:pt idx="53">
                  <c:v>4.32</c:v>
                </c:pt>
                <c:pt idx="54">
                  <c:v>4.59</c:v>
                </c:pt>
                <c:pt idx="55">
                  <c:v>4.6500000000000004</c:v>
                </c:pt>
                <c:pt idx="56">
                  <c:v>4.6399999999999997</c:v>
                </c:pt>
                <c:pt idx="57">
                  <c:v>4.6900000000000004</c:v>
                </c:pt>
                <c:pt idx="58">
                  <c:v>4.68</c:v>
                </c:pt>
                <c:pt idx="59">
                  <c:v>4.55</c:v>
                </c:pt>
                <c:pt idx="60">
                  <c:v>4.76</c:v>
                </c:pt>
                <c:pt idx="61">
                  <c:v>4.79</c:v>
                </c:pt>
                <c:pt idx="62">
                  <c:v>4.17</c:v>
                </c:pt>
                <c:pt idx="63">
                  <c:v>4.59</c:v>
                </c:pt>
                <c:pt idx="64">
                  <c:v>4.42</c:v>
                </c:pt>
                <c:pt idx="65">
                  <c:v>4.83</c:v>
                </c:pt>
                <c:pt idx="66">
                  <c:v>4.6399999999999997</c:v>
                </c:pt>
                <c:pt idx="67">
                  <c:v>4.7300000000000004</c:v>
                </c:pt>
                <c:pt idx="68">
                  <c:v>4.67</c:v>
                </c:pt>
                <c:pt idx="69">
                  <c:v>4.63</c:v>
                </c:pt>
                <c:pt idx="70">
                  <c:v>4.2699999999999996</c:v>
                </c:pt>
                <c:pt idx="71">
                  <c:v>4.22</c:v>
                </c:pt>
                <c:pt idx="72">
                  <c:v>3.71</c:v>
                </c:pt>
                <c:pt idx="73">
                  <c:v>3.51</c:v>
                </c:pt>
                <c:pt idx="74">
                  <c:v>9.19</c:v>
                </c:pt>
                <c:pt idx="75">
                  <c:v>7.63</c:v>
                </c:pt>
                <c:pt idx="76">
                  <c:v>3.25</c:v>
                </c:pt>
                <c:pt idx="77">
                  <c:v>6.05</c:v>
                </c:pt>
                <c:pt idx="78">
                  <c:v>4.84</c:v>
                </c:pt>
                <c:pt idx="79">
                  <c:v>3.71</c:v>
                </c:pt>
                <c:pt idx="80">
                  <c:v>3.71</c:v>
                </c:pt>
                <c:pt idx="81">
                  <c:v>3.54</c:v>
                </c:pt>
                <c:pt idx="82">
                  <c:v>3.42</c:v>
                </c:pt>
                <c:pt idx="83">
                  <c:v>4.46</c:v>
                </c:pt>
                <c:pt idx="84">
                  <c:v>4.22</c:v>
                </c:pt>
                <c:pt idx="85">
                  <c:v>4.43</c:v>
                </c:pt>
                <c:pt idx="86">
                  <c:v>4.4400000000000004</c:v>
                </c:pt>
                <c:pt idx="87">
                  <c:v>4.3499999999999996</c:v>
                </c:pt>
                <c:pt idx="88">
                  <c:v>4.3</c:v>
                </c:pt>
                <c:pt idx="89">
                  <c:v>4.0599999999999996</c:v>
                </c:pt>
                <c:pt idx="90">
                  <c:v>4.3</c:v>
                </c:pt>
                <c:pt idx="91">
                  <c:v>4.6399999999999997</c:v>
                </c:pt>
                <c:pt idx="92">
                  <c:v>4.4800000000000004</c:v>
                </c:pt>
                <c:pt idx="93">
                  <c:v>4.47</c:v>
                </c:pt>
                <c:pt idx="94">
                  <c:v>4.2699999999999996</c:v>
                </c:pt>
                <c:pt idx="95">
                  <c:v>3.97</c:v>
                </c:pt>
                <c:pt idx="96">
                  <c:v>3.71</c:v>
                </c:pt>
                <c:pt idx="97">
                  <c:v>9.25</c:v>
                </c:pt>
                <c:pt idx="98">
                  <c:v>11.04</c:v>
                </c:pt>
                <c:pt idx="99">
                  <c:v>2.5099999999999998</c:v>
                </c:pt>
                <c:pt idx="100">
                  <c:v>4.5199999999999996</c:v>
                </c:pt>
                <c:pt idx="101">
                  <c:v>3.59</c:v>
                </c:pt>
                <c:pt idx="102">
                  <c:v>5.09</c:v>
                </c:pt>
                <c:pt idx="103">
                  <c:v>3.75</c:v>
                </c:pt>
                <c:pt idx="104">
                  <c:v>3.62</c:v>
                </c:pt>
                <c:pt idx="105">
                  <c:v>3.42</c:v>
                </c:pt>
                <c:pt idx="106">
                  <c:v>3.55</c:v>
                </c:pt>
                <c:pt idx="107">
                  <c:v>2.88</c:v>
                </c:pt>
                <c:pt idx="108">
                  <c:v>2.84</c:v>
                </c:pt>
                <c:pt idx="109">
                  <c:v>2.84</c:v>
                </c:pt>
                <c:pt idx="110">
                  <c:v>2.91</c:v>
                </c:pt>
                <c:pt idx="111">
                  <c:v>2.76</c:v>
                </c:pt>
                <c:pt idx="112">
                  <c:v>2.71</c:v>
                </c:pt>
                <c:pt idx="113">
                  <c:v>2.5099999999999998</c:v>
                </c:pt>
                <c:pt idx="114">
                  <c:v>2.8</c:v>
                </c:pt>
                <c:pt idx="115">
                  <c:v>3.09</c:v>
                </c:pt>
                <c:pt idx="116">
                  <c:v>3.76</c:v>
                </c:pt>
                <c:pt idx="117">
                  <c:v>4.0999999999999996</c:v>
                </c:pt>
                <c:pt idx="118">
                  <c:v>4.51</c:v>
                </c:pt>
                <c:pt idx="119">
                  <c:v>4.0599999999999996</c:v>
                </c:pt>
                <c:pt idx="120">
                  <c:v>14.69</c:v>
                </c:pt>
                <c:pt idx="121">
                  <c:v>4.42</c:v>
                </c:pt>
                <c:pt idx="122">
                  <c:v>5.14</c:v>
                </c:pt>
                <c:pt idx="123">
                  <c:v>5.63</c:v>
                </c:pt>
                <c:pt idx="124">
                  <c:v>3.34</c:v>
                </c:pt>
                <c:pt idx="125">
                  <c:v>3.83</c:v>
                </c:pt>
                <c:pt idx="126">
                  <c:v>3.47</c:v>
                </c:pt>
                <c:pt idx="127">
                  <c:v>3.58</c:v>
                </c:pt>
                <c:pt idx="128">
                  <c:v>3.63</c:v>
                </c:pt>
                <c:pt idx="129">
                  <c:v>3.58</c:v>
                </c:pt>
                <c:pt idx="130">
                  <c:v>3.43</c:v>
                </c:pt>
                <c:pt idx="131">
                  <c:v>3.3</c:v>
                </c:pt>
                <c:pt idx="132">
                  <c:v>3.59</c:v>
                </c:pt>
                <c:pt idx="133">
                  <c:v>3.31</c:v>
                </c:pt>
                <c:pt idx="134">
                  <c:v>3.54</c:v>
                </c:pt>
                <c:pt idx="135">
                  <c:v>3.04</c:v>
                </c:pt>
                <c:pt idx="136">
                  <c:v>2.84</c:v>
                </c:pt>
                <c:pt idx="137">
                  <c:v>3.83</c:v>
                </c:pt>
                <c:pt idx="138">
                  <c:v>3.67</c:v>
                </c:pt>
                <c:pt idx="139">
                  <c:v>3.46</c:v>
                </c:pt>
                <c:pt idx="140">
                  <c:v>3.51</c:v>
                </c:pt>
                <c:pt idx="141">
                  <c:v>14.17</c:v>
                </c:pt>
                <c:pt idx="142">
                  <c:v>5.05</c:v>
                </c:pt>
                <c:pt idx="143">
                  <c:v>4.0599999999999996</c:v>
                </c:pt>
                <c:pt idx="144">
                  <c:v>6.85</c:v>
                </c:pt>
                <c:pt idx="145">
                  <c:v>4.1900000000000004</c:v>
                </c:pt>
                <c:pt idx="146">
                  <c:v>3.83</c:v>
                </c:pt>
                <c:pt idx="147">
                  <c:v>4.18</c:v>
                </c:pt>
                <c:pt idx="148">
                  <c:v>3.96</c:v>
                </c:pt>
                <c:pt idx="149">
                  <c:v>4.18</c:v>
                </c:pt>
                <c:pt idx="150">
                  <c:v>4.13</c:v>
                </c:pt>
                <c:pt idx="151">
                  <c:v>3.63</c:v>
                </c:pt>
                <c:pt idx="152">
                  <c:v>3.68</c:v>
                </c:pt>
                <c:pt idx="153">
                  <c:v>2.8</c:v>
                </c:pt>
                <c:pt idx="154">
                  <c:v>3.05</c:v>
                </c:pt>
                <c:pt idx="155">
                  <c:v>3.34</c:v>
                </c:pt>
                <c:pt idx="156">
                  <c:v>3.67</c:v>
                </c:pt>
                <c:pt idx="157">
                  <c:v>2.97</c:v>
                </c:pt>
                <c:pt idx="158">
                  <c:v>3.04</c:v>
                </c:pt>
                <c:pt idx="159">
                  <c:v>2.38</c:v>
                </c:pt>
                <c:pt idx="160">
                  <c:v>2.7</c:v>
                </c:pt>
                <c:pt idx="161">
                  <c:v>2.92</c:v>
                </c:pt>
                <c:pt idx="162">
                  <c:v>10.67</c:v>
                </c:pt>
                <c:pt idx="163">
                  <c:v>8.17</c:v>
                </c:pt>
                <c:pt idx="164">
                  <c:v>2.14</c:v>
                </c:pt>
                <c:pt idx="165">
                  <c:v>7.84</c:v>
                </c:pt>
                <c:pt idx="166">
                  <c:v>4.93</c:v>
                </c:pt>
                <c:pt idx="167">
                  <c:v>4.3499999999999996</c:v>
                </c:pt>
                <c:pt idx="168">
                  <c:v>4.2699999999999996</c:v>
                </c:pt>
                <c:pt idx="169">
                  <c:v>4.6500000000000004</c:v>
                </c:pt>
                <c:pt idx="170">
                  <c:v>4.0199999999999996</c:v>
                </c:pt>
                <c:pt idx="171">
                  <c:v>4.07</c:v>
                </c:pt>
                <c:pt idx="172">
                  <c:v>4.3</c:v>
                </c:pt>
                <c:pt idx="173">
                  <c:v>4.43</c:v>
                </c:pt>
                <c:pt idx="174">
                  <c:v>4.38</c:v>
                </c:pt>
                <c:pt idx="175">
                  <c:v>4.1500000000000004</c:v>
                </c:pt>
                <c:pt idx="176">
                  <c:v>4.21</c:v>
                </c:pt>
                <c:pt idx="177">
                  <c:v>3.88</c:v>
                </c:pt>
                <c:pt idx="178">
                  <c:v>3.52</c:v>
                </c:pt>
                <c:pt idx="179">
                  <c:v>3.83</c:v>
                </c:pt>
                <c:pt idx="180">
                  <c:v>3.92</c:v>
                </c:pt>
                <c:pt idx="181">
                  <c:v>3.55</c:v>
                </c:pt>
                <c:pt idx="182">
                  <c:v>3.35</c:v>
                </c:pt>
                <c:pt idx="183">
                  <c:v>3.04</c:v>
                </c:pt>
                <c:pt idx="184">
                  <c:v>8.81</c:v>
                </c:pt>
                <c:pt idx="185">
                  <c:v>10.32</c:v>
                </c:pt>
                <c:pt idx="186">
                  <c:v>3.71</c:v>
                </c:pt>
                <c:pt idx="187">
                  <c:v>3.84</c:v>
                </c:pt>
                <c:pt idx="188">
                  <c:v>5.38</c:v>
                </c:pt>
                <c:pt idx="189">
                  <c:v>4.5999999999999996</c:v>
                </c:pt>
                <c:pt idx="190">
                  <c:v>3.43</c:v>
                </c:pt>
                <c:pt idx="191">
                  <c:v>3.59</c:v>
                </c:pt>
                <c:pt idx="192">
                  <c:v>3.39</c:v>
                </c:pt>
                <c:pt idx="193">
                  <c:v>3.59</c:v>
                </c:pt>
                <c:pt idx="194">
                  <c:v>3.43</c:v>
                </c:pt>
                <c:pt idx="195">
                  <c:v>3.3</c:v>
                </c:pt>
                <c:pt idx="196">
                  <c:v>3.29</c:v>
                </c:pt>
                <c:pt idx="197">
                  <c:v>3.51</c:v>
                </c:pt>
                <c:pt idx="198">
                  <c:v>3.47</c:v>
                </c:pt>
                <c:pt idx="199">
                  <c:v>3.33</c:v>
                </c:pt>
                <c:pt idx="200">
                  <c:v>3.31</c:v>
                </c:pt>
                <c:pt idx="201">
                  <c:v>3.5</c:v>
                </c:pt>
                <c:pt idx="202">
                  <c:v>3.52</c:v>
                </c:pt>
                <c:pt idx="203">
                  <c:v>3.93</c:v>
                </c:pt>
                <c:pt idx="204">
                  <c:v>4.0199999999999996</c:v>
                </c:pt>
                <c:pt idx="205">
                  <c:v>3.88</c:v>
                </c:pt>
                <c:pt idx="206">
                  <c:v>10.37</c:v>
                </c:pt>
                <c:pt idx="207">
                  <c:v>10.72</c:v>
                </c:pt>
                <c:pt idx="208">
                  <c:v>3.09</c:v>
                </c:pt>
                <c:pt idx="209">
                  <c:v>3.45</c:v>
                </c:pt>
                <c:pt idx="210">
                  <c:v>3.97</c:v>
                </c:pt>
                <c:pt idx="211">
                  <c:v>4.87</c:v>
                </c:pt>
                <c:pt idx="212">
                  <c:v>2.72</c:v>
                </c:pt>
                <c:pt idx="213">
                  <c:v>5.03</c:v>
                </c:pt>
                <c:pt idx="214">
                  <c:v>5</c:v>
                </c:pt>
                <c:pt idx="215">
                  <c:v>5.51</c:v>
                </c:pt>
                <c:pt idx="216">
                  <c:v>5.28</c:v>
                </c:pt>
                <c:pt idx="217">
                  <c:v>6.69</c:v>
                </c:pt>
                <c:pt idx="218">
                  <c:v>4.97</c:v>
                </c:pt>
                <c:pt idx="219">
                  <c:v>3.72</c:v>
                </c:pt>
                <c:pt idx="220">
                  <c:v>4.24</c:v>
                </c:pt>
                <c:pt idx="221">
                  <c:v>3.48</c:v>
                </c:pt>
                <c:pt idx="222">
                  <c:v>4</c:v>
                </c:pt>
                <c:pt idx="223">
                  <c:v>4.51</c:v>
                </c:pt>
                <c:pt idx="224">
                  <c:v>4.18</c:v>
                </c:pt>
                <c:pt idx="225">
                  <c:v>4.6399999999999997</c:v>
                </c:pt>
                <c:pt idx="226">
                  <c:v>4.5999999999999996</c:v>
                </c:pt>
                <c:pt idx="227">
                  <c:v>4.47</c:v>
                </c:pt>
                <c:pt idx="228">
                  <c:v>3.46</c:v>
                </c:pt>
                <c:pt idx="229">
                  <c:v>4.1399999999999997</c:v>
                </c:pt>
                <c:pt idx="230">
                  <c:v>4.75</c:v>
                </c:pt>
                <c:pt idx="231">
                  <c:v>14.83</c:v>
                </c:pt>
                <c:pt idx="232">
                  <c:v>6.27</c:v>
                </c:pt>
                <c:pt idx="233">
                  <c:v>1.65</c:v>
                </c:pt>
                <c:pt idx="234">
                  <c:v>2.06</c:v>
                </c:pt>
                <c:pt idx="235">
                  <c:v>5.61</c:v>
                </c:pt>
                <c:pt idx="236">
                  <c:v>4.75</c:v>
                </c:pt>
                <c:pt idx="237">
                  <c:v>2.96</c:v>
                </c:pt>
                <c:pt idx="238">
                  <c:v>3.59</c:v>
                </c:pt>
                <c:pt idx="239">
                  <c:v>2.88</c:v>
                </c:pt>
                <c:pt idx="240">
                  <c:v>2.71</c:v>
                </c:pt>
                <c:pt idx="241">
                  <c:v>2.5499999999999998</c:v>
                </c:pt>
                <c:pt idx="242">
                  <c:v>2.92</c:v>
                </c:pt>
                <c:pt idx="243">
                  <c:v>2.8</c:v>
                </c:pt>
                <c:pt idx="244">
                  <c:v>2.97</c:v>
                </c:pt>
                <c:pt idx="245">
                  <c:v>2.64</c:v>
                </c:pt>
                <c:pt idx="246">
                  <c:v>2.84</c:v>
                </c:pt>
                <c:pt idx="247">
                  <c:v>2.73</c:v>
                </c:pt>
                <c:pt idx="248">
                  <c:v>3.13</c:v>
                </c:pt>
                <c:pt idx="249">
                  <c:v>3.09</c:v>
                </c:pt>
                <c:pt idx="250">
                  <c:v>3.52</c:v>
                </c:pt>
                <c:pt idx="251">
                  <c:v>4.38</c:v>
                </c:pt>
                <c:pt idx="252">
                  <c:v>4.3</c:v>
                </c:pt>
                <c:pt idx="253">
                  <c:v>3.59</c:v>
                </c:pt>
                <c:pt idx="254">
                  <c:v>11.75</c:v>
                </c:pt>
                <c:pt idx="255">
                  <c:v>7.41</c:v>
                </c:pt>
                <c:pt idx="256">
                  <c:v>3.39</c:v>
                </c:pt>
                <c:pt idx="257">
                  <c:v>8.02</c:v>
                </c:pt>
                <c:pt idx="258">
                  <c:v>4.5599999999999996</c:v>
                </c:pt>
                <c:pt idx="259">
                  <c:v>4.26</c:v>
                </c:pt>
                <c:pt idx="260">
                  <c:v>4.84</c:v>
                </c:pt>
                <c:pt idx="261">
                  <c:v>3.69</c:v>
                </c:pt>
                <c:pt idx="262">
                  <c:v>3.58</c:v>
                </c:pt>
                <c:pt idx="263">
                  <c:v>3.46</c:v>
                </c:pt>
                <c:pt idx="264">
                  <c:v>2.72</c:v>
                </c:pt>
                <c:pt idx="265">
                  <c:v>3.04</c:v>
                </c:pt>
                <c:pt idx="266">
                  <c:v>2.88</c:v>
                </c:pt>
                <c:pt idx="267">
                  <c:v>2.84</c:v>
                </c:pt>
                <c:pt idx="268">
                  <c:v>2.96</c:v>
                </c:pt>
                <c:pt idx="269">
                  <c:v>2.83</c:v>
                </c:pt>
                <c:pt idx="270">
                  <c:v>2.5099999999999998</c:v>
                </c:pt>
                <c:pt idx="271">
                  <c:v>2.8</c:v>
                </c:pt>
                <c:pt idx="272">
                  <c:v>2.63</c:v>
                </c:pt>
                <c:pt idx="273">
                  <c:v>2.71</c:v>
                </c:pt>
                <c:pt idx="274">
                  <c:v>2.6</c:v>
                </c:pt>
                <c:pt idx="275">
                  <c:v>2.38</c:v>
                </c:pt>
                <c:pt idx="276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6F-44DF-A418-1CEF3B8EC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0029216"/>
        <c:axId val="890014240"/>
      </c:barChart>
      <c:catAx>
        <c:axId val="89002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14240"/>
        <c:crosses val="autoZero"/>
        <c:auto val="1"/>
        <c:lblAlgn val="ctr"/>
        <c:lblOffset val="100"/>
        <c:noMultiLvlLbl val="0"/>
      </c:catAx>
      <c:valAx>
        <c:axId val="89001424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CPU</a:t>
                </a:r>
                <a:r>
                  <a:rPr lang="en-US" altLang="ko-KR" baseline="0"/>
                  <a:t> utilization(%)</a:t>
                </a:r>
              </a:p>
            </c:rich>
          </c:tx>
          <c:layout>
            <c:manualLayout>
              <c:xMode val="edge"/>
              <c:yMode val="edge"/>
              <c:x val="3.7991452991452991E-2"/>
              <c:y val="0.15466080246913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29216"/>
        <c:crosses val="autoZero"/>
        <c:crossBetween val="between"/>
        <c:majorUnit val="20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180470085470084"/>
          <c:y val="5.4631481481481482E-2"/>
          <c:w val="0.77603183760683758"/>
          <c:h val="0.7045712962962963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ysClr val="windowText" lastClr="0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val>
            <c:numRef>
              <c:f>'Elapsed time'!$D$47:$D$459</c:f>
              <c:numCache>
                <c:formatCode>General</c:formatCode>
                <c:ptCount val="413"/>
                <c:pt idx="0">
                  <c:v>10.93</c:v>
                </c:pt>
                <c:pt idx="1">
                  <c:v>3.51</c:v>
                </c:pt>
                <c:pt idx="2">
                  <c:v>1.42</c:v>
                </c:pt>
                <c:pt idx="3">
                  <c:v>3.67</c:v>
                </c:pt>
                <c:pt idx="4">
                  <c:v>3.67</c:v>
                </c:pt>
                <c:pt idx="5">
                  <c:v>3.7</c:v>
                </c:pt>
                <c:pt idx="6">
                  <c:v>3.71</c:v>
                </c:pt>
                <c:pt idx="7">
                  <c:v>3.75</c:v>
                </c:pt>
                <c:pt idx="8">
                  <c:v>3.54</c:v>
                </c:pt>
                <c:pt idx="9">
                  <c:v>3.63</c:v>
                </c:pt>
                <c:pt idx="10">
                  <c:v>3.59</c:v>
                </c:pt>
                <c:pt idx="11">
                  <c:v>3.67</c:v>
                </c:pt>
                <c:pt idx="12">
                  <c:v>3.71</c:v>
                </c:pt>
                <c:pt idx="13">
                  <c:v>3.51</c:v>
                </c:pt>
                <c:pt idx="14">
                  <c:v>3.71</c:v>
                </c:pt>
                <c:pt idx="15">
                  <c:v>3.79</c:v>
                </c:pt>
                <c:pt idx="16">
                  <c:v>8.16</c:v>
                </c:pt>
                <c:pt idx="17">
                  <c:v>8.23</c:v>
                </c:pt>
                <c:pt idx="18">
                  <c:v>8.7799999999999994</c:v>
                </c:pt>
                <c:pt idx="19">
                  <c:v>4.71</c:v>
                </c:pt>
                <c:pt idx="20">
                  <c:v>3.67</c:v>
                </c:pt>
                <c:pt idx="21">
                  <c:v>3.63</c:v>
                </c:pt>
                <c:pt idx="22">
                  <c:v>3</c:v>
                </c:pt>
                <c:pt idx="23">
                  <c:v>2.92</c:v>
                </c:pt>
                <c:pt idx="24">
                  <c:v>2.67</c:v>
                </c:pt>
                <c:pt idx="25">
                  <c:v>3.54</c:v>
                </c:pt>
                <c:pt idx="26">
                  <c:v>4.04</c:v>
                </c:pt>
                <c:pt idx="27">
                  <c:v>3.92</c:v>
                </c:pt>
                <c:pt idx="28">
                  <c:v>2.88</c:v>
                </c:pt>
                <c:pt idx="29">
                  <c:v>3.45</c:v>
                </c:pt>
                <c:pt idx="30">
                  <c:v>3.34</c:v>
                </c:pt>
                <c:pt idx="31">
                  <c:v>3.3</c:v>
                </c:pt>
                <c:pt idx="32">
                  <c:v>2.58</c:v>
                </c:pt>
                <c:pt idx="33">
                  <c:v>1.5</c:v>
                </c:pt>
                <c:pt idx="34">
                  <c:v>1.46</c:v>
                </c:pt>
                <c:pt idx="35">
                  <c:v>3.58</c:v>
                </c:pt>
                <c:pt idx="36">
                  <c:v>1.91</c:v>
                </c:pt>
                <c:pt idx="37">
                  <c:v>4.12</c:v>
                </c:pt>
                <c:pt idx="38">
                  <c:v>4.12</c:v>
                </c:pt>
                <c:pt idx="39">
                  <c:v>3.96</c:v>
                </c:pt>
                <c:pt idx="40">
                  <c:v>4.08</c:v>
                </c:pt>
                <c:pt idx="41">
                  <c:v>4.12</c:v>
                </c:pt>
                <c:pt idx="42">
                  <c:v>4.05</c:v>
                </c:pt>
                <c:pt idx="43">
                  <c:v>4.04</c:v>
                </c:pt>
                <c:pt idx="44">
                  <c:v>3.96</c:v>
                </c:pt>
                <c:pt idx="45">
                  <c:v>4.01</c:v>
                </c:pt>
                <c:pt idx="46">
                  <c:v>4.09</c:v>
                </c:pt>
                <c:pt idx="47">
                  <c:v>3.96</c:v>
                </c:pt>
                <c:pt idx="48">
                  <c:v>3.96</c:v>
                </c:pt>
                <c:pt idx="49">
                  <c:v>4.08</c:v>
                </c:pt>
                <c:pt idx="50">
                  <c:v>4.12</c:v>
                </c:pt>
                <c:pt idx="51">
                  <c:v>3.96</c:v>
                </c:pt>
                <c:pt idx="52">
                  <c:v>4.05</c:v>
                </c:pt>
                <c:pt idx="53">
                  <c:v>4.01</c:v>
                </c:pt>
                <c:pt idx="54">
                  <c:v>4.04</c:v>
                </c:pt>
                <c:pt idx="55">
                  <c:v>3.71</c:v>
                </c:pt>
                <c:pt idx="56">
                  <c:v>2.46</c:v>
                </c:pt>
                <c:pt idx="57">
                  <c:v>2.54</c:v>
                </c:pt>
                <c:pt idx="58">
                  <c:v>2.58</c:v>
                </c:pt>
                <c:pt idx="59">
                  <c:v>2.38</c:v>
                </c:pt>
                <c:pt idx="60">
                  <c:v>2.25</c:v>
                </c:pt>
                <c:pt idx="61">
                  <c:v>2.38</c:v>
                </c:pt>
                <c:pt idx="62">
                  <c:v>2.42</c:v>
                </c:pt>
                <c:pt idx="63">
                  <c:v>2.2999999999999998</c:v>
                </c:pt>
                <c:pt idx="64">
                  <c:v>2.42</c:v>
                </c:pt>
                <c:pt idx="65">
                  <c:v>2.2999999999999998</c:v>
                </c:pt>
                <c:pt idx="66">
                  <c:v>2.42</c:v>
                </c:pt>
                <c:pt idx="67">
                  <c:v>2.54</c:v>
                </c:pt>
                <c:pt idx="68">
                  <c:v>3.58</c:v>
                </c:pt>
                <c:pt idx="69">
                  <c:v>3.85</c:v>
                </c:pt>
                <c:pt idx="70">
                  <c:v>4.08</c:v>
                </c:pt>
                <c:pt idx="71">
                  <c:v>1.41</c:v>
                </c:pt>
                <c:pt idx="72">
                  <c:v>5.56</c:v>
                </c:pt>
                <c:pt idx="73">
                  <c:v>2.38</c:v>
                </c:pt>
                <c:pt idx="74">
                  <c:v>2.2999999999999998</c:v>
                </c:pt>
                <c:pt idx="75">
                  <c:v>2.38</c:v>
                </c:pt>
                <c:pt idx="76">
                  <c:v>2.42</c:v>
                </c:pt>
                <c:pt idx="77">
                  <c:v>2.46</c:v>
                </c:pt>
                <c:pt idx="78">
                  <c:v>2.46</c:v>
                </c:pt>
                <c:pt idx="79">
                  <c:v>2.34</c:v>
                </c:pt>
                <c:pt idx="80">
                  <c:v>2.46</c:v>
                </c:pt>
                <c:pt idx="81">
                  <c:v>2.17</c:v>
                </c:pt>
                <c:pt idx="82">
                  <c:v>2.46</c:v>
                </c:pt>
                <c:pt idx="83">
                  <c:v>2.54</c:v>
                </c:pt>
                <c:pt idx="84">
                  <c:v>2.34</c:v>
                </c:pt>
                <c:pt idx="85">
                  <c:v>2.54</c:v>
                </c:pt>
                <c:pt idx="86">
                  <c:v>2.58</c:v>
                </c:pt>
                <c:pt idx="87">
                  <c:v>2.46</c:v>
                </c:pt>
                <c:pt idx="88">
                  <c:v>2.37</c:v>
                </c:pt>
                <c:pt idx="89">
                  <c:v>2.46</c:v>
                </c:pt>
                <c:pt idx="90">
                  <c:v>4.12</c:v>
                </c:pt>
                <c:pt idx="91">
                  <c:v>2.25</c:v>
                </c:pt>
                <c:pt idx="92">
                  <c:v>3.88</c:v>
                </c:pt>
                <c:pt idx="93">
                  <c:v>3.96</c:v>
                </c:pt>
                <c:pt idx="94">
                  <c:v>4.08</c:v>
                </c:pt>
                <c:pt idx="95">
                  <c:v>4.04</c:v>
                </c:pt>
                <c:pt idx="96">
                  <c:v>4.12</c:v>
                </c:pt>
                <c:pt idx="97">
                  <c:v>3.92</c:v>
                </c:pt>
                <c:pt idx="98">
                  <c:v>3.96</c:v>
                </c:pt>
                <c:pt idx="99">
                  <c:v>3.93</c:v>
                </c:pt>
                <c:pt idx="100">
                  <c:v>2.88</c:v>
                </c:pt>
                <c:pt idx="101">
                  <c:v>2.4500000000000002</c:v>
                </c:pt>
                <c:pt idx="102">
                  <c:v>1.37</c:v>
                </c:pt>
                <c:pt idx="103">
                  <c:v>5.46</c:v>
                </c:pt>
                <c:pt idx="104">
                  <c:v>4.01</c:v>
                </c:pt>
                <c:pt idx="105">
                  <c:v>4.12</c:v>
                </c:pt>
                <c:pt idx="106">
                  <c:v>4.16</c:v>
                </c:pt>
                <c:pt idx="107">
                  <c:v>4.12</c:v>
                </c:pt>
                <c:pt idx="108">
                  <c:v>4.12</c:v>
                </c:pt>
                <c:pt idx="109">
                  <c:v>3.96</c:v>
                </c:pt>
                <c:pt idx="110">
                  <c:v>4.09</c:v>
                </c:pt>
                <c:pt idx="111">
                  <c:v>4.08</c:v>
                </c:pt>
                <c:pt idx="112">
                  <c:v>4</c:v>
                </c:pt>
                <c:pt idx="113">
                  <c:v>4.2</c:v>
                </c:pt>
                <c:pt idx="114">
                  <c:v>4.05</c:v>
                </c:pt>
                <c:pt idx="115">
                  <c:v>4.08</c:v>
                </c:pt>
                <c:pt idx="116">
                  <c:v>4.08</c:v>
                </c:pt>
                <c:pt idx="117">
                  <c:v>4</c:v>
                </c:pt>
                <c:pt idx="118">
                  <c:v>4.01</c:v>
                </c:pt>
                <c:pt idx="119">
                  <c:v>3.96</c:v>
                </c:pt>
                <c:pt idx="120">
                  <c:v>4.12</c:v>
                </c:pt>
                <c:pt idx="121">
                  <c:v>4.12</c:v>
                </c:pt>
                <c:pt idx="122">
                  <c:v>4.13</c:v>
                </c:pt>
                <c:pt idx="123">
                  <c:v>4.09</c:v>
                </c:pt>
                <c:pt idx="124">
                  <c:v>3.96</c:v>
                </c:pt>
                <c:pt idx="125">
                  <c:v>4</c:v>
                </c:pt>
                <c:pt idx="126">
                  <c:v>4.09</c:v>
                </c:pt>
                <c:pt idx="127">
                  <c:v>3.96</c:v>
                </c:pt>
                <c:pt idx="128">
                  <c:v>4.09</c:v>
                </c:pt>
                <c:pt idx="129">
                  <c:v>4.04</c:v>
                </c:pt>
                <c:pt idx="130">
                  <c:v>4.09</c:v>
                </c:pt>
                <c:pt idx="131">
                  <c:v>4.16</c:v>
                </c:pt>
                <c:pt idx="132">
                  <c:v>4.04</c:v>
                </c:pt>
                <c:pt idx="133">
                  <c:v>4.09</c:v>
                </c:pt>
                <c:pt idx="134">
                  <c:v>3.91</c:v>
                </c:pt>
                <c:pt idx="135">
                  <c:v>4</c:v>
                </c:pt>
                <c:pt idx="136">
                  <c:v>4.05</c:v>
                </c:pt>
                <c:pt idx="137">
                  <c:v>4.09</c:v>
                </c:pt>
                <c:pt idx="138">
                  <c:v>4.08</c:v>
                </c:pt>
                <c:pt idx="139">
                  <c:v>4.04</c:v>
                </c:pt>
                <c:pt idx="140">
                  <c:v>3.84</c:v>
                </c:pt>
                <c:pt idx="141">
                  <c:v>2.95</c:v>
                </c:pt>
                <c:pt idx="142">
                  <c:v>2.92</c:v>
                </c:pt>
                <c:pt idx="143">
                  <c:v>0.83</c:v>
                </c:pt>
                <c:pt idx="144">
                  <c:v>7.54</c:v>
                </c:pt>
                <c:pt idx="145">
                  <c:v>4.12</c:v>
                </c:pt>
                <c:pt idx="146">
                  <c:v>4.08</c:v>
                </c:pt>
                <c:pt idx="147">
                  <c:v>4.05</c:v>
                </c:pt>
                <c:pt idx="148">
                  <c:v>4.12</c:v>
                </c:pt>
                <c:pt idx="149">
                  <c:v>4.17</c:v>
                </c:pt>
                <c:pt idx="150">
                  <c:v>4.04</c:v>
                </c:pt>
                <c:pt idx="151">
                  <c:v>4.04</c:v>
                </c:pt>
                <c:pt idx="152">
                  <c:v>4.09</c:v>
                </c:pt>
                <c:pt idx="153">
                  <c:v>4.04</c:v>
                </c:pt>
                <c:pt idx="154">
                  <c:v>4.04</c:v>
                </c:pt>
                <c:pt idx="155">
                  <c:v>4.04</c:v>
                </c:pt>
                <c:pt idx="156">
                  <c:v>4.16</c:v>
                </c:pt>
                <c:pt idx="157">
                  <c:v>4.05</c:v>
                </c:pt>
                <c:pt idx="158">
                  <c:v>4.12</c:v>
                </c:pt>
                <c:pt idx="159">
                  <c:v>4.17</c:v>
                </c:pt>
                <c:pt idx="160">
                  <c:v>4.12</c:v>
                </c:pt>
                <c:pt idx="161">
                  <c:v>4.05</c:v>
                </c:pt>
                <c:pt idx="162">
                  <c:v>4.04</c:v>
                </c:pt>
                <c:pt idx="163">
                  <c:v>4.01</c:v>
                </c:pt>
                <c:pt idx="164">
                  <c:v>4.13</c:v>
                </c:pt>
                <c:pt idx="165">
                  <c:v>4.12</c:v>
                </c:pt>
                <c:pt idx="166">
                  <c:v>4.04</c:v>
                </c:pt>
                <c:pt idx="167">
                  <c:v>4</c:v>
                </c:pt>
                <c:pt idx="168">
                  <c:v>4.01</c:v>
                </c:pt>
                <c:pt idx="169">
                  <c:v>4.04</c:v>
                </c:pt>
                <c:pt idx="170">
                  <c:v>4.13</c:v>
                </c:pt>
                <c:pt idx="171">
                  <c:v>4.04</c:v>
                </c:pt>
                <c:pt idx="172">
                  <c:v>4.08</c:v>
                </c:pt>
                <c:pt idx="173">
                  <c:v>4.12</c:v>
                </c:pt>
                <c:pt idx="174">
                  <c:v>4.09</c:v>
                </c:pt>
                <c:pt idx="175">
                  <c:v>4</c:v>
                </c:pt>
                <c:pt idx="176">
                  <c:v>4.16</c:v>
                </c:pt>
                <c:pt idx="177">
                  <c:v>4.09</c:v>
                </c:pt>
                <c:pt idx="178">
                  <c:v>4</c:v>
                </c:pt>
                <c:pt idx="179">
                  <c:v>4.08</c:v>
                </c:pt>
                <c:pt idx="180">
                  <c:v>4.25</c:v>
                </c:pt>
                <c:pt idx="181">
                  <c:v>4.33</c:v>
                </c:pt>
                <c:pt idx="182">
                  <c:v>3.13</c:v>
                </c:pt>
                <c:pt idx="183">
                  <c:v>2.54</c:v>
                </c:pt>
                <c:pt idx="184">
                  <c:v>0.83</c:v>
                </c:pt>
                <c:pt idx="185">
                  <c:v>5.51</c:v>
                </c:pt>
                <c:pt idx="186">
                  <c:v>4.21</c:v>
                </c:pt>
                <c:pt idx="187">
                  <c:v>4.12</c:v>
                </c:pt>
                <c:pt idx="188">
                  <c:v>4.08</c:v>
                </c:pt>
                <c:pt idx="189">
                  <c:v>4.01</c:v>
                </c:pt>
                <c:pt idx="190">
                  <c:v>4.17</c:v>
                </c:pt>
                <c:pt idx="191">
                  <c:v>4.41</c:v>
                </c:pt>
                <c:pt idx="192">
                  <c:v>4.13</c:v>
                </c:pt>
                <c:pt idx="193">
                  <c:v>4.12</c:v>
                </c:pt>
                <c:pt idx="194">
                  <c:v>4.09</c:v>
                </c:pt>
                <c:pt idx="195">
                  <c:v>3.92</c:v>
                </c:pt>
                <c:pt idx="196">
                  <c:v>4.01</c:v>
                </c:pt>
                <c:pt idx="197">
                  <c:v>4.05</c:v>
                </c:pt>
                <c:pt idx="198">
                  <c:v>4.09</c:v>
                </c:pt>
                <c:pt idx="199">
                  <c:v>3.96</c:v>
                </c:pt>
                <c:pt idx="200">
                  <c:v>4.12</c:v>
                </c:pt>
                <c:pt idx="201">
                  <c:v>4.12</c:v>
                </c:pt>
                <c:pt idx="202">
                  <c:v>4.2</c:v>
                </c:pt>
                <c:pt idx="203">
                  <c:v>4.05</c:v>
                </c:pt>
                <c:pt idx="204">
                  <c:v>4.04</c:v>
                </c:pt>
                <c:pt idx="205">
                  <c:v>4.17</c:v>
                </c:pt>
                <c:pt idx="206">
                  <c:v>4.13</c:v>
                </c:pt>
                <c:pt idx="207">
                  <c:v>4</c:v>
                </c:pt>
                <c:pt idx="208">
                  <c:v>4.12</c:v>
                </c:pt>
                <c:pt idx="209">
                  <c:v>3.92</c:v>
                </c:pt>
                <c:pt idx="210">
                  <c:v>4.08</c:v>
                </c:pt>
                <c:pt idx="211">
                  <c:v>4.09</c:v>
                </c:pt>
                <c:pt idx="212">
                  <c:v>4.05</c:v>
                </c:pt>
                <c:pt idx="213">
                  <c:v>4.05</c:v>
                </c:pt>
                <c:pt idx="214">
                  <c:v>4.12</c:v>
                </c:pt>
                <c:pt idx="215">
                  <c:v>4.05</c:v>
                </c:pt>
                <c:pt idx="216">
                  <c:v>4.2</c:v>
                </c:pt>
                <c:pt idx="217">
                  <c:v>4.01</c:v>
                </c:pt>
                <c:pt idx="218">
                  <c:v>4.08</c:v>
                </c:pt>
                <c:pt idx="219">
                  <c:v>4.09</c:v>
                </c:pt>
                <c:pt idx="220">
                  <c:v>4.16</c:v>
                </c:pt>
                <c:pt idx="221">
                  <c:v>3.96</c:v>
                </c:pt>
                <c:pt idx="222">
                  <c:v>4.18</c:v>
                </c:pt>
                <c:pt idx="223">
                  <c:v>4.17</c:v>
                </c:pt>
                <c:pt idx="224">
                  <c:v>4.5999999999999996</c:v>
                </c:pt>
                <c:pt idx="225">
                  <c:v>1.46</c:v>
                </c:pt>
                <c:pt idx="226">
                  <c:v>3.84</c:v>
                </c:pt>
                <c:pt idx="227">
                  <c:v>2.2999999999999998</c:v>
                </c:pt>
                <c:pt idx="228">
                  <c:v>2.46</c:v>
                </c:pt>
                <c:pt idx="229">
                  <c:v>2.46</c:v>
                </c:pt>
                <c:pt idx="230">
                  <c:v>2.38</c:v>
                </c:pt>
                <c:pt idx="231">
                  <c:v>2.34</c:v>
                </c:pt>
                <c:pt idx="232">
                  <c:v>2.34</c:v>
                </c:pt>
                <c:pt idx="233">
                  <c:v>2.46</c:v>
                </c:pt>
                <c:pt idx="234">
                  <c:v>2.38</c:v>
                </c:pt>
                <c:pt idx="235">
                  <c:v>2.2999999999999998</c:v>
                </c:pt>
                <c:pt idx="236">
                  <c:v>2.58</c:v>
                </c:pt>
                <c:pt idx="237">
                  <c:v>2.34</c:v>
                </c:pt>
                <c:pt idx="238">
                  <c:v>2.34</c:v>
                </c:pt>
                <c:pt idx="239">
                  <c:v>2.38</c:v>
                </c:pt>
                <c:pt idx="240">
                  <c:v>2.46</c:v>
                </c:pt>
                <c:pt idx="241">
                  <c:v>2.38</c:v>
                </c:pt>
                <c:pt idx="242">
                  <c:v>2.42</c:v>
                </c:pt>
                <c:pt idx="243">
                  <c:v>2.29</c:v>
                </c:pt>
                <c:pt idx="244">
                  <c:v>2.54</c:v>
                </c:pt>
                <c:pt idx="245">
                  <c:v>2.38</c:v>
                </c:pt>
                <c:pt idx="246">
                  <c:v>2.46</c:v>
                </c:pt>
                <c:pt idx="247">
                  <c:v>2.75</c:v>
                </c:pt>
                <c:pt idx="248">
                  <c:v>4.09</c:v>
                </c:pt>
                <c:pt idx="249">
                  <c:v>4</c:v>
                </c:pt>
                <c:pt idx="250">
                  <c:v>4.05</c:v>
                </c:pt>
                <c:pt idx="251">
                  <c:v>3.92</c:v>
                </c:pt>
                <c:pt idx="252">
                  <c:v>4.08</c:v>
                </c:pt>
                <c:pt idx="253">
                  <c:v>3.38</c:v>
                </c:pt>
                <c:pt idx="254">
                  <c:v>2.88</c:v>
                </c:pt>
                <c:pt idx="255">
                  <c:v>1.33</c:v>
                </c:pt>
                <c:pt idx="256">
                  <c:v>3.88</c:v>
                </c:pt>
                <c:pt idx="257">
                  <c:v>4.09</c:v>
                </c:pt>
                <c:pt idx="258">
                  <c:v>4.04</c:v>
                </c:pt>
                <c:pt idx="259">
                  <c:v>4.13</c:v>
                </c:pt>
                <c:pt idx="260">
                  <c:v>4.17</c:v>
                </c:pt>
                <c:pt idx="261">
                  <c:v>4.08</c:v>
                </c:pt>
                <c:pt idx="262">
                  <c:v>3.96</c:v>
                </c:pt>
                <c:pt idx="263">
                  <c:v>4.01</c:v>
                </c:pt>
                <c:pt idx="264">
                  <c:v>4.04</c:v>
                </c:pt>
                <c:pt idx="265">
                  <c:v>3.97</c:v>
                </c:pt>
                <c:pt idx="266">
                  <c:v>3.96</c:v>
                </c:pt>
                <c:pt idx="267">
                  <c:v>4.09</c:v>
                </c:pt>
                <c:pt idx="268">
                  <c:v>4.16</c:v>
                </c:pt>
                <c:pt idx="269">
                  <c:v>4</c:v>
                </c:pt>
                <c:pt idx="270">
                  <c:v>3.96</c:v>
                </c:pt>
                <c:pt idx="271">
                  <c:v>4.04</c:v>
                </c:pt>
                <c:pt idx="272">
                  <c:v>4</c:v>
                </c:pt>
                <c:pt idx="273">
                  <c:v>4.05</c:v>
                </c:pt>
                <c:pt idx="274">
                  <c:v>4.09</c:v>
                </c:pt>
                <c:pt idx="275">
                  <c:v>4.04</c:v>
                </c:pt>
                <c:pt idx="276">
                  <c:v>4.05</c:v>
                </c:pt>
                <c:pt idx="277">
                  <c:v>3.96</c:v>
                </c:pt>
                <c:pt idx="278">
                  <c:v>4</c:v>
                </c:pt>
                <c:pt idx="279">
                  <c:v>4.21</c:v>
                </c:pt>
                <c:pt idx="280">
                  <c:v>4.13</c:v>
                </c:pt>
                <c:pt idx="281">
                  <c:v>4</c:v>
                </c:pt>
                <c:pt idx="282">
                  <c:v>4.12</c:v>
                </c:pt>
                <c:pt idx="283">
                  <c:v>4.05</c:v>
                </c:pt>
                <c:pt idx="284">
                  <c:v>4.08</c:v>
                </c:pt>
                <c:pt idx="285">
                  <c:v>4.05</c:v>
                </c:pt>
                <c:pt idx="286">
                  <c:v>4.01</c:v>
                </c:pt>
                <c:pt idx="287">
                  <c:v>4.2</c:v>
                </c:pt>
                <c:pt idx="288">
                  <c:v>4</c:v>
                </c:pt>
                <c:pt idx="289">
                  <c:v>4.05</c:v>
                </c:pt>
                <c:pt idx="290">
                  <c:v>4.08</c:v>
                </c:pt>
                <c:pt idx="291">
                  <c:v>4.05</c:v>
                </c:pt>
                <c:pt idx="292">
                  <c:v>4.09</c:v>
                </c:pt>
                <c:pt idx="293">
                  <c:v>3.97</c:v>
                </c:pt>
                <c:pt idx="294">
                  <c:v>3.83</c:v>
                </c:pt>
                <c:pt idx="295">
                  <c:v>3.12</c:v>
                </c:pt>
                <c:pt idx="296">
                  <c:v>2.21</c:v>
                </c:pt>
                <c:pt idx="297">
                  <c:v>1.62</c:v>
                </c:pt>
                <c:pt idx="298">
                  <c:v>7.32</c:v>
                </c:pt>
                <c:pt idx="299">
                  <c:v>4.03</c:v>
                </c:pt>
                <c:pt idx="300">
                  <c:v>4.04</c:v>
                </c:pt>
                <c:pt idx="301">
                  <c:v>4.04</c:v>
                </c:pt>
                <c:pt idx="302">
                  <c:v>3.96</c:v>
                </c:pt>
                <c:pt idx="303">
                  <c:v>4.09</c:v>
                </c:pt>
                <c:pt idx="304">
                  <c:v>4.2</c:v>
                </c:pt>
                <c:pt idx="305">
                  <c:v>4.04</c:v>
                </c:pt>
                <c:pt idx="306">
                  <c:v>4.09</c:v>
                </c:pt>
                <c:pt idx="307">
                  <c:v>3.97</c:v>
                </c:pt>
                <c:pt idx="308">
                  <c:v>4.05</c:v>
                </c:pt>
                <c:pt idx="309">
                  <c:v>3.96</c:v>
                </c:pt>
                <c:pt idx="310">
                  <c:v>4.17</c:v>
                </c:pt>
                <c:pt idx="311">
                  <c:v>4.04</c:v>
                </c:pt>
                <c:pt idx="312">
                  <c:v>3.92</c:v>
                </c:pt>
                <c:pt idx="313">
                  <c:v>4.09</c:v>
                </c:pt>
                <c:pt idx="314">
                  <c:v>4.13</c:v>
                </c:pt>
                <c:pt idx="315">
                  <c:v>4.2</c:v>
                </c:pt>
                <c:pt idx="316">
                  <c:v>3.97</c:v>
                </c:pt>
                <c:pt idx="317">
                  <c:v>4.08</c:v>
                </c:pt>
                <c:pt idx="318">
                  <c:v>4.08</c:v>
                </c:pt>
                <c:pt idx="319">
                  <c:v>4.09</c:v>
                </c:pt>
                <c:pt idx="320">
                  <c:v>4.05</c:v>
                </c:pt>
                <c:pt idx="321">
                  <c:v>4.09</c:v>
                </c:pt>
                <c:pt idx="322">
                  <c:v>4.08</c:v>
                </c:pt>
                <c:pt idx="323">
                  <c:v>4.08</c:v>
                </c:pt>
                <c:pt idx="324">
                  <c:v>4.24</c:v>
                </c:pt>
                <c:pt idx="325">
                  <c:v>3.92</c:v>
                </c:pt>
                <c:pt idx="326">
                  <c:v>4.17</c:v>
                </c:pt>
                <c:pt idx="327">
                  <c:v>4</c:v>
                </c:pt>
                <c:pt idx="328">
                  <c:v>4.12</c:v>
                </c:pt>
                <c:pt idx="329">
                  <c:v>4.16</c:v>
                </c:pt>
                <c:pt idx="330">
                  <c:v>4.21</c:v>
                </c:pt>
                <c:pt idx="331">
                  <c:v>4.01</c:v>
                </c:pt>
                <c:pt idx="332">
                  <c:v>4.12</c:v>
                </c:pt>
                <c:pt idx="333">
                  <c:v>4.12</c:v>
                </c:pt>
                <c:pt idx="334">
                  <c:v>4.12</c:v>
                </c:pt>
                <c:pt idx="335">
                  <c:v>4.7</c:v>
                </c:pt>
                <c:pt idx="336">
                  <c:v>3.34</c:v>
                </c:pt>
                <c:pt idx="337">
                  <c:v>3.04</c:v>
                </c:pt>
                <c:pt idx="338">
                  <c:v>0.71</c:v>
                </c:pt>
                <c:pt idx="339">
                  <c:v>5.38</c:v>
                </c:pt>
                <c:pt idx="340">
                  <c:v>4.08</c:v>
                </c:pt>
                <c:pt idx="341">
                  <c:v>4.04</c:v>
                </c:pt>
                <c:pt idx="342">
                  <c:v>4.08</c:v>
                </c:pt>
                <c:pt idx="343">
                  <c:v>4.16</c:v>
                </c:pt>
                <c:pt idx="344">
                  <c:v>4.13</c:v>
                </c:pt>
                <c:pt idx="345">
                  <c:v>3.96</c:v>
                </c:pt>
                <c:pt idx="346">
                  <c:v>4.16</c:v>
                </c:pt>
                <c:pt idx="347">
                  <c:v>3.75</c:v>
                </c:pt>
                <c:pt idx="348">
                  <c:v>2.58</c:v>
                </c:pt>
                <c:pt idx="349">
                  <c:v>2.46</c:v>
                </c:pt>
                <c:pt idx="350">
                  <c:v>2.46</c:v>
                </c:pt>
                <c:pt idx="351">
                  <c:v>2.46</c:v>
                </c:pt>
                <c:pt idx="352">
                  <c:v>2.29</c:v>
                </c:pt>
                <c:pt idx="353">
                  <c:v>2.2599999999999998</c:v>
                </c:pt>
                <c:pt idx="354">
                  <c:v>2.5</c:v>
                </c:pt>
                <c:pt idx="355">
                  <c:v>2.2999999999999998</c:v>
                </c:pt>
                <c:pt idx="356">
                  <c:v>2.38</c:v>
                </c:pt>
                <c:pt idx="357">
                  <c:v>2.33</c:v>
                </c:pt>
                <c:pt idx="358">
                  <c:v>2.42</c:v>
                </c:pt>
                <c:pt idx="359">
                  <c:v>2.5</c:v>
                </c:pt>
                <c:pt idx="360">
                  <c:v>2.34</c:v>
                </c:pt>
                <c:pt idx="361">
                  <c:v>2.5</c:v>
                </c:pt>
                <c:pt idx="362">
                  <c:v>2.2999999999999998</c:v>
                </c:pt>
                <c:pt idx="363">
                  <c:v>2.42</c:v>
                </c:pt>
                <c:pt idx="364">
                  <c:v>2.2599999999999998</c:v>
                </c:pt>
                <c:pt idx="365">
                  <c:v>2.46</c:v>
                </c:pt>
                <c:pt idx="366">
                  <c:v>2.46</c:v>
                </c:pt>
                <c:pt idx="367">
                  <c:v>4.04</c:v>
                </c:pt>
                <c:pt idx="368">
                  <c:v>4.0599999999999996</c:v>
                </c:pt>
                <c:pt idx="369">
                  <c:v>3.14</c:v>
                </c:pt>
                <c:pt idx="370">
                  <c:v>1.1200000000000001</c:v>
                </c:pt>
                <c:pt idx="371">
                  <c:v>5.54</c:v>
                </c:pt>
                <c:pt idx="372">
                  <c:v>4.09</c:v>
                </c:pt>
                <c:pt idx="373">
                  <c:v>4.04</c:v>
                </c:pt>
                <c:pt idx="374">
                  <c:v>3.88</c:v>
                </c:pt>
                <c:pt idx="375">
                  <c:v>4.08</c:v>
                </c:pt>
                <c:pt idx="376">
                  <c:v>4.09</c:v>
                </c:pt>
                <c:pt idx="377">
                  <c:v>4.32</c:v>
                </c:pt>
                <c:pt idx="378">
                  <c:v>4.09</c:v>
                </c:pt>
                <c:pt idx="379">
                  <c:v>4.04</c:v>
                </c:pt>
                <c:pt idx="380">
                  <c:v>4.01</c:v>
                </c:pt>
                <c:pt idx="381">
                  <c:v>4.04</c:v>
                </c:pt>
                <c:pt idx="382">
                  <c:v>4.09</c:v>
                </c:pt>
                <c:pt idx="383">
                  <c:v>4.08</c:v>
                </c:pt>
                <c:pt idx="384">
                  <c:v>4.24</c:v>
                </c:pt>
                <c:pt idx="385">
                  <c:v>4.09</c:v>
                </c:pt>
                <c:pt idx="386">
                  <c:v>4.09</c:v>
                </c:pt>
                <c:pt idx="387">
                  <c:v>4.16</c:v>
                </c:pt>
                <c:pt idx="388">
                  <c:v>4.09</c:v>
                </c:pt>
                <c:pt idx="389">
                  <c:v>4.01</c:v>
                </c:pt>
                <c:pt idx="390">
                  <c:v>4.16</c:v>
                </c:pt>
                <c:pt idx="391">
                  <c:v>4.08</c:v>
                </c:pt>
                <c:pt idx="392">
                  <c:v>4.05</c:v>
                </c:pt>
                <c:pt idx="393">
                  <c:v>3.92</c:v>
                </c:pt>
                <c:pt idx="394">
                  <c:v>4.04</c:v>
                </c:pt>
                <c:pt idx="395">
                  <c:v>4</c:v>
                </c:pt>
                <c:pt idx="396">
                  <c:v>4.04</c:v>
                </c:pt>
                <c:pt idx="397">
                  <c:v>4.09</c:v>
                </c:pt>
                <c:pt idx="398">
                  <c:v>4.08</c:v>
                </c:pt>
                <c:pt idx="399">
                  <c:v>4.09</c:v>
                </c:pt>
                <c:pt idx="400">
                  <c:v>4.12</c:v>
                </c:pt>
                <c:pt idx="401">
                  <c:v>4</c:v>
                </c:pt>
                <c:pt idx="402">
                  <c:v>4.12</c:v>
                </c:pt>
                <c:pt idx="403">
                  <c:v>4.04</c:v>
                </c:pt>
                <c:pt idx="404">
                  <c:v>4.2</c:v>
                </c:pt>
                <c:pt idx="405">
                  <c:v>4</c:v>
                </c:pt>
                <c:pt idx="406">
                  <c:v>4.16</c:v>
                </c:pt>
                <c:pt idx="407">
                  <c:v>3.96</c:v>
                </c:pt>
                <c:pt idx="408">
                  <c:v>4.13</c:v>
                </c:pt>
                <c:pt idx="409">
                  <c:v>5.03</c:v>
                </c:pt>
                <c:pt idx="410">
                  <c:v>4.0599999999999996</c:v>
                </c:pt>
                <c:pt idx="411">
                  <c:v>1.75</c:v>
                </c:pt>
                <c:pt idx="41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D5-40B6-BBD0-3A9C2BAF0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0029216"/>
        <c:axId val="890014240"/>
      </c:barChart>
      <c:catAx>
        <c:axId val="89002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14240"/>
        <c:crosses val="autoZero"/>
        <c:auto val="1"/>
        <c:lblAlgn val="ctr"/>
        <c:lblOffset val="100"/>
        <c:noMultiLvlLbl val="0"/>
      </c:catAx>
      <c:valAx>
        <c:axId val="89001424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CPU</a:t>
                </a:r>
                <a:r>
                  <a:rPr lang="en-US" altLang="ko-KR" baseline="0"/>
                  <a:t> utilization(%)</a:t>
                </a:r>
              </a:p>
            </c:rich>
          </c:tx>
          <c:layout>
            <c:manualLayout>
              <c:xMode val="edge"/>
              <c:yMode val="edge"/>
              <c:x val="3.7991452991452991E-2"/>
              <c:y val="0.15466080246913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29216"/>
        <c:crosses val="autoZero"/>
        <c:crossBetween val="between"/>
        <c:majorUnit val="20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180470085470084"/>
          <c:y val="5.4631481481481482E-2"/>
          <c:w val="0.77603183760683758"/>
          <c:h val="0.70457129629629633"/>
        </c:manualLayout>
      </c:layout>
      <c:barChart>
        <c:barDir val="col"/>
        <c:grouping val="clustered"/>
        <c:varyColors val="0"/>
        <c:ser>
          <c:idx val="1"/>
          <c:order val="0"/>
          <c:spPr>
            <a:solidFill>
              <a:sysClr val="windowText" lastClr="0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val>
            <c:numRef>
              <c:f>'Elapsed time'!$E$47:$E$323</c:f>
              <c:numCache>
                <c:formatCode>General</c:formatCode>
                <c:ptCount val="277"/>
                <c:pt idx="0">
                  <c:v>2</c:v>
                </c:pt>
                <c:pt idx="1">
                  <c:v>10</c:v>
                </c:pt>
                <c:pt idx="2">
                  <c:v>4</c:v>
                </c:pt>
                <c:pt idx="3">
                  <c:v>5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4</c:v>
                </c:pt>
                <c:pt idx="26">
                  <c:v>64</c:v>
                </c:pt>
                <c:pt idx="27">
                  <c:v>86</c:v>
                </c:pt>
                <c:pt idx="28">
                  <c:v>75</c:v>
                </c:pt>
                <c:pt idx="29">
                  <c:v>64</c:v>
                </c:pt>
                <c:pt idx="30">
                  <c:v>62</c:v>
                </c:pt>
                <c:pt idx="31">
                  <c:v>64</c:v>
                </c:pt>
                <c:pt idx="32">
                  <c:v>75</c:v>
                </c:pt>
                <c:pt idx="33">
                  <c:v>77</c:v>
                </c:pt>
                <c:pt idx="34">
                  <c:v>64</c:v>
                </c:pt>
                <c:pt idx="35">
                  <c:v>65</c:v>
                </c:pt>
                <c:pt idx="36">
                  <c:v>63</c:v>
                </c:pt>
                <c:pt idx="37">
                  <c:v>65</c:v>
                </c:pt>
                <c:pt idx="38">
                  <c:v>69</c:v>
                </c:pt>
                <c:pt idx="39">
                  <c:v>64</c:v>
                </c:pt>
                <c:pt idx="40">
                  <c:v>65</c:v>
                </c:pt>
                <c:pt idx="41">
                  <c:v>63</c:v>
                </c:pt>
                <c:pt idx="42">
                  <c:v>63</c:v>
                </c:pt>
                <c:pt idx="43">
                  <c:v>84</c:v>
                </c:pt>
                <c:pt idx="44">
                  <c:v>92</c:v>
                </c:pt>
                <c:pt idx="45">
                  <c:v>93</c:v>
                </c:pt>
                <c:pt idx="46">
                  <c:v>93</c:v>
                </c:pt>
                <c:pt idx="47">
                  <c:v>93</c:v>
                </c:pt>
                <c:pt idx="48">
                  <c:v>53</c:v>
                </c:pt>
                <c:pt idx="49">
                  <c:v>42</c:v>
                </c:pt>
                <c:pt idx="50">
                  <c:v>7</c:v>
                </c:pt>
                <c:pt idx="51">
                  <c:v>94</c:v>
                </c:pt>
                <c:pt idx="52">
                  <c:v>87</c:v>
                </c:pt>
                <c:pt idx="53">
                  <c:v>80</c:v>
                </c:pt>
                <c:pt idx="54">
                  <c:v>86</c:v>
                </c:pt>
                <c:pt idx="55">
                  <c:v>76</c:v>
                </c:pt>
                <c:pt idx="56">
                  <c:v>63</c:v>
                </c:pt>
                <c:pt idx="57">
                  <c:v>62</c:v>
                </c:pt>
                <c:pt idx="58">
                  <c:v>63</c:v>
                </c:pt>
                <c:pt idx="59">
                  <c:v>63</c:v>
                </c:pt>
                <c:pt idx="60">
                  <c:v>61</c:v>
                </c:pt>
                <c:pt idx="61">
                  <c:v>63</c:v>
                </c:pt>
                <c:pt idx="62">
                  <c:v>63</c:v>
                </c:pt>
                <c:pt idx="63">
                  <c:v>87</c:v>
                </c:pt>
                <c:pt idx="64">
                  <c:v>79</c:v>
                </c:pt>
                <c:pt idx="65">
                  <c:v>82</c:v>
                </c:pt>
                <c:pt idx="66">
                  <c:v>65</c:v>
                </c:pt>
                <c:pt idx="67">
                  <c:v>63</c:v>
                </c:pt>
                <c:pt idx="68">
                  <c:v>63</c:v>
                </c:pt>
                <c:pt idx="69">
                  <c:v>63</c:v>
                </c:pt>
                <c:pt idx="70">
                  <c:v>63</c:v>
                </c:pt>
                <c:pt idx="71">
                  <c:v>82</c:v>
                </c:pt>
                <c:pt idx="72">
                  <c:v>87</c:v>
                </c:pt>
                <c:pt idx="73">
                  <c:v>92</c:v>
                </c:pt>
                <c:pt idx="74">
                  <c:v>94</c:v>
                </c:pt>
                <c:pt idx="75">
                  <c:v>73</c:v>
                </c:pt>
                <c:pt idx="76">
                  <c:v>71</c:v>
                </c:pt>
                <c:pt idx="77">
                  <c:v>30</c:v>
                </c:pt>
                <c:pt idx="78">
                  <c:v>77</c:v>
                </c:pt>
                <c:pt idx="79">
                  <c:v>97</c:v>
                </c:pt>
                <c:pt idx="80">
                  <c:v>92</c:v>
                </c:pt>
                <c:pt idx="81">
                  <c:v>92</c:v>
                </c:pt>
                <c:pt idx="82">
                  <c:v>96</c:v>
                </c:pt>
                <c:pt idx="83">
                  <c:v>96</c:v>
                </c:pt>
                <c:pt idx="84">
                  <c:v>59</c:v>
                </c:pt>
                <c:pt idx="85">
                  <c:v>83</c:v>
                </c:pt>
                <c:pt idx="86">
                  <c:v>80</c:v>
                </c:pt>
                <c:pt idx="87">
                  <c:v>64</c:v>
                </c:pt>
                <c:pt idx="88">
                  <c:v>79</c:v>
                </c:pt>
                <c:pt idx="89">
                  <c:v>86</c:v>
                </c:pt>
                <c:pt idx="90">
                  <c:v>89</c:v>
                </c:pt>
                <c:pt idx="91">
                  <c:v>86</c:v>
                </c:pt>
                <c:pt idx="92">
                  <c:v>63</c:v>
                </c:pt>
                <c:pt idx="93">
                  <c:v>80</c:v>
                </c:pt>
                <c:pt idx="94">
                  <c:v>84</c:v>
                </c:pt>
                <c:pt idx="95">
                  <c:v>85</c:v>
                </c:pt>
                <c:pt idx="96">
                  <c:v>90</c:v>
                </c:pt>
                <c:pt idx="97">
                  <c:v>93</c:v>
                </c:pt>
                <c:pt idx="98">
                  <c:v>69</c:v>
                </c:pt>
                <c:pt idx="99">
                  <c:v>99</c:v>
                </c:pt>
                <c:pt idx="100">
                  <c:v>3</c:v>
                </c:pt>
                <c:pt idx="101">
                  <c:v>53</c:v>
                </c:pt>
                <c:pt idx="102">
                  <c:v>41</c:v>
                </c:pt>
                <c:pt idx="103">
                  <c:v>95</c:v>
                </c:pt>
                <c:pt idx="104">
                  <c:v>95</c:v>
                </c:pt>
                <c:pt idx="105">
                  <c:v>95</c:v>
                </c:pt>
                <c:pt idx="106">
                  <c:v>95</c:v>
                </c:pt>
                <c:pt idx="107">
                  <c:v>93</c:v>
                </c:pt>
                <c:pt idx="108">
                  <c:v>94</c:v>
                </c:pt>
                <c:pt idx="109">
                  <c:v>94</c:v>
                </c:pt>
                <c:pt idx="110">
                  <c:v>94</c:v>
                </c:pt>
                <c:pt idx="111">
                  <c:v>94</c:v>
                </c:pt>
                <c:pt idx="112">
                  <c:v>94</c:v>
                </c:pt>
                <c:pt idx="113">
                  <c:v>95</c:v>
                </c:pt>
                <c:pt idx="114">
                  <c:v>95</c:v>
                </c:pt>
                <c:pt idx="115">
                  <c:v>95</c:v>
                </c:pt>
                <c:pt idx="116">
                  <c:v>94</c:v>
                </c:pt>
                <c:pt idx="117">
                  <c:v>89</c:v>
                </c:pt>
                <c:pt idx="118">
                  <c:v>70</c:v>
                </c:pt>
                <c:pt idx="119">
                  <c:v>72</c:v>
                </c:pt>
                <c:pt idx="120">
                  <c:v>76</c:v>
                </c:pt>
                <c:pt idx="121">
                  <c:v>94</c:v>
                </c:pt>
                <c:pt idx="122">
                  <c:v>12</c:v>
                </c:pt>
                <c:pt idx="123">
                  <c:v>75</c:v>
                </c:pt>
                <c:pt idx="124">
                  <c:v>91</c:v>
                </c:pt>
                <c:pt idx="125">
                  <c:v>93</c:v>
                </c:pt>
                <c:pt idx="126">
                  <c:v>92</c:v>
                </c:pt>
                <c:pt idx="127">
                  <c:v>94</c:v>
                </c:pt>
                <c:pt idx="128">
                  <c:v>94</c:v>
                </c:pt>
                <c:pt idx="129">
                  <c:v>94</c:v>
                </c:pt>
                <c:pt idx="130">
                  <c:v>94</c:v>
                </c:pt>
                <c:pt idx="131">
                  <c:v>94</c:v>
                </c:pt>
                <c:pt idx="132">
                  <c:v>94</c:v>
                </c:pt>
                <c:pt idx="133">
                  <c:v>94</c:v>
                </c:pt>
                <c:pt idx="134">
                  <c:v>94</c:v>
                </c:pt>
                <c:pt idx="135">
                  <c:v>93</c:v>
                </c:pt>
                <c:pt idx="136">
                  <c:v>96</c:v>
                </c:pt>
                <c:pt idx="137">
                  <c:v>94</c:v>
                </c:pt>
                <c:pt idx="138">
                  <c:v>94</c:v>
                </c:pt>
                <c:pt idx="139">
                  <c:v>96</c:v>
                </c:pt>
                <c:pt idx="140">
                  <c:v>95</c:v>
                </c:pt>
                <c:pt idx="141">
                  <c:v>96</c:v>
                </c:pt>
                <c:pt idx="142">
                  <c:v>79</c:v>
                </c:pt>
                <c:pt idx="143">
                  <c:v>92</c:v>
                </c:pt>
                <c:pt idx="144">
                  <c:v>13</c:v>
                </c:pt>
                <c:pt idx="145">
                  <c:v>71</c:v>
                </c:pt>
                <c:pt idx="146">
                  <c:v>90</c:v>
                </c:pt>
                <c:pt idx="147">
                  <c:v>90</c:v>
                </c:pt>
                <c:pt idx="148">
                  <c:v>89</c:v>
                </c:pt>
                <c:pt idx="149">
                  <c:v>85</c:v>
                </c:pt>
                <c:pt idx="150">
                  <c:v>90</c:v>
                </c:pt>
                <c:pt idx="151">
                  <c:v>89</c:v>
                </c:pt>
                <c:pt idx="152">
                  <c:v>90</c:v>
                </c:pt>
                <c:pt idx="153">
                  <c:v>95</c:v>
                </c:pt>
                <c:pt idx="154">
                  <c:v>95</c:v>
                </c:pt>
                <c:pt idx="155">
                  <c:v>95</c:v>
                </c:pt>
                <c:pt idx="156">
                  <c:v>95</c:v>
                </c:pt>
                <c:pt idx="157">
                  <c:v>95</c:v>
                </c:pt>
                <c:pt idx="158">
                  <c:v>95</c:v>
                </c:pt>
                <c:pt idx="159">
                  <c:v>95</c:v>
                </c:pt>
                <c:pt idx="160">
                  <c:v>95</c:v>
                </c:pt>
                <c:pt idx="161">
                  <c:v>95</c:v>
                </c:pt>
                <c:pt idx="162">
                  <c:v>95</c:v>
                </c:pt>
                <c:pt idx="163">
                  <c:v>95</c:v>
                </c:pt>
                <c:pt idx="164">
                  <c:v>73</c:v>
                </c:pt>
                <c:pt idx="165">
                  <c:v>43</c:v>
                </c:pt>
                <c:pt idx="166">
                  <c:v>52</c:v>
                </c:pt>
                <c:pt idx="167">
                  <c:v>93</c:v>
                </c:pt>
                <c:pt idx="168">
                  <c:v>86</c:v>
                </c:pt>
                <c:pt idx="169">
                  <c:v>85</c:v>
                </c:pt>
                <c:pt idx="170">
                  <c:v>69</c:v>
                </c:pt>
                <c:pt idx="171">
                  <c:v>71</c:v>
                </c:pt>
                <c:pt idx="172">
                  <c:v>88</c:v>
                </c:pt>
                <c:pt idx="173">
                  <c:v>88</c:v>
                </c:pt>
                <c:pt idx="174">
                  <c:v>87</c:v>
                </c:pt>
                <c:pt idx="175">
                  <c:v>88</c:v>
                </c:pt>
                <c:pt idx="176">
                  <c:v>87</c:v>
                </c:pt>
                <c:pt idx="177">
                  <c:v>88</c:v>
                </c:pt>
                <c:pt idx="178">
                  <c:v>88</c:v>
                </c:pt>
                <c:pt idx="179">
                  <c:v>93</c:v>
                </c:pt>
                <c:pt idx="180">
                  <c:v>93</c:v>
                </c:pt>
                <c:pt idx="181">
                  <c:v>91</c:v>
                </c:pt>
                <c:pt idx="182">
                  <c:v>91</c:v>
                </c:pt>
                <c:pt idx="183">
                  <c:v>94</c:v>
                </c:pt>
                <c:pt idx="184">
                  <c:v>95</c:v>
                </c:pt>
                <c:pt idx="185">
                  <c:v>97</c:v>
                </c:pt>
                <c:pt idx="186">
                  <c:v>73</c:v>
                </c:pt>
                <c:pt idx="187">
                  <c:v>79</c:v>
                </c:pt>
                <c:pt idx="188">
                  <c:v>0</c:v>
                </c:pt>
                <c:pt idx="189">
                  <c:v>74</c:v>
                </c:pt>
                <c:pt idx="190">
                  <c:v>73</c:v>
                </c:pt>
                <c:pt idx="191">
                  <c:v>93</c:v>
                </c:pt>
                <c:pt idx="192">
                  <c:v>92</c:v>
                </c:pt>
                <c:pt idx="193">
                  <c:v>92</c:v>
                </c:pt>
                <c:pt idx="194">
                  <c:v>92</c:v>
                </c:pt>
                <c:pt idx="195">
                  <c:v>92</c:v>
                </c:pt>
                <c:pt idx="196">
                  <c:v>93</c:v>
                </c:pt>
                <c:pt idx="197">
                  <c:v>93</c:v>
                </c:pt>
                <c:pt idx="198">
                  <c:v>93</c:v>
                </c:pt>
                <c:pt idx="199">
                  <c:v>93</c:v>
                </c:pt>
                <c:pt idx="200">
                  <c:v>93</c:v>
                </c:pt>
                <c:pt idx="201">
                  <c:v>93</c:v>
                </c:pt>
                <c:pt idx="202">
                  <c:v>93</c:v>
                </c:pt>
                <c:pt idx="203">
                  <c:v>93</c:v>
                </c:pt>
                <c:pt idx="204">
                  <c:v>92</c:v>
                </c:pt>
                <c:pt idx="205">
                  <c:v>92</c:v>
                </c:pt>
                <c:pt idx="206">
                  <c:v>92</c:v>
                </c:pt>
                <c:pt idx="207">
                  <c:v>93</c:v>
                </c:pt>
                <c:pt idx="208">
                  <c:v>75</c:v>
                </c:pt>
                <c:pt idx="209">
                  <c:v>66</c:v>
                </c:pt>
                <c:pt idx="210">
                  <c:v>0</c:v>
                </c:pt>
                <c:pt idx="211">
                  <c:v>76</c:v>
                </c:pt>
                <c:pt idx="212">
                  <c:v>59</c:v>
                </c:pt>
                <c:pt idx="213">
                  <c:v>95</c:v>
                </c:pt>
                <c:pt idx="214">
                  <c:v>95</c:v>
                </c:pt>
                <c:pt idx="215">
                  <c:v>92</c:v>
                </c:pt>
                <c:pt idx="216">
                  <c:v>90</c:v>
                </c:pt>
                <c:pt idx="217">
                  <c:v>92</c:v>
                </c:pt>
                <c:pt idx="218">
                  <c:v>88</c:v>
                </c:pt>
                <c:pt idx="219">
                  <c:v>88</c:v>
                </c:pt>
                <c:pt idx="220">
                  <c:v>92</c:v>
                </c:pt>
                <c:pt idx="221">
                  <c:v>80</c:v>
                </c:pt>
                <c:pt idx="222">
                  <c:v>95</c:v>
                </c:pt>
                <c:pt idx="223">
                  <c:v>95</c:v>
                </c:pt>
                <c:pt idx="224">
                  <c:v>93</c:v>
                </c:pt>
                <c:pt idx="225">
                  <c:v>92</c:v>
                </c:pt>
                <c:pt idx="226">
                  <c:v>83</c:v>
                </c:pt>
                <c:pt idx="227">
                  <c:v>63</c:v>
                </c:pt>
                <c:pt idx="228">
                  <c:v>60</c:v>
                </c:pt>
                <c:pt idx="229">
                  <c:v>80</c:v>
                </c:pt>
                <c:pt idx="230">
                  <c:v>85</c:v>
                </c:pt>
                <c:pt idx="231">
                  <c:v>60</c:v>
                </c:pt>
                <c:pt idx="232">
                  <c:v>55</c:v>
                </c:pt>
                <c:pt idx="233">
                  <c:v>93</c:v>
                </c:pt>
                <c:pt idx="234">
                  <c:v>0</c:v>
                </c:pt>
                <c:pt idx="235">
                  <c:v>0</c:v>
                </c:pt>
                <c:pt idx="236">
                  <c:v>78</c:v>
                </c:pt>
                <c:pt idx="237">
                  <c:v>41</c:v>
                </c:pt>
                <c:pt idx="238">
                  <c:v>96</c:v>
                </c:pt>
                <c:pt idx="239">
                  <c:v>95</c:v>
                </c:pt>
                <c:pt idx="240">
                  <c:v>96</c:v>
                </c:pt>
                <c:pt idx="241">
                  <c:v>96</c:v>
                </c:pt>
                <c:pt idx="242">
                  <c:v>96</c:v>
                </c:pt>
                <c:pt idx="243">
                  <c:v>96</c:v>
                </c:pt>
                <c:pt idx="244">
                  <c:v>95</c:v>
                </c:pt>
                <c:pt idx="245">
                  <c:v>95</c:v>
                </c:pt>
                <c:pt idx="246">
                  <c:v>95</c:v>
                </c:pt>
                <c:pt idx="247">
                  <c:v>95</c:v>
                </c:pt>
                <c:pt idx="248">
                  <c:v>95</c:v>
                </c:pt>
                <c:pt idx="249">
                  <c:v>94</c:v>
                </c:pt>
                <c:pt idx="250">
                  <c:v>95</c:v>
                </c:pt>
                <c:pt idx="251">
                  <c:v>93</c:v>
                </c:pt>
                <c:pt idx="252">
                  <c:v>73</c:v>
                </c:pt>
                <c:pt idx="253">
                  <c:v>58</c:v>
                </c:pt>
                <c:pt idx="254">
                  <c:v>96</c:v>
                </c:pt>
                <c:pt idx="255">
                  <c:v>64</c:v>
                </c:pt>
                <c:pt idx="256">
                  <c:v>96</c:v>
                </c:pt>
                <c:pt idx="257">
                  <c:v>5</c:v>
                </c:pt>
                <c:pt idx="258">
                  <c:v>99</c:v>
                </c:pt>
                <c:pt idx="259">
                  <c:v>95</c:v>
                </c:pt>
                <c:pt idx="260">
                  <c:v>87</c:v>
                </c:pt>
                <c:pt idx="261">
                  <c:v>82</c:v>
                </c:pt>
                <c:pt idx="262">
                  <c:v>92</c:v>
                </c:pt>
                <c:pt idx="263">
                  <c:v>94</c:v>
                </c:pt>
                <c:pt idx="264">
                  <c:v>93</c:v>
                </c:pt>
                <c:pt idx="265">
                  <c:v>96</c:v>
                </c:pt>
                <c:pt idx="266">
                  <c:v>95</c:v>
                </c:pt>
                <c:pt idx="267">
                  <c:v>95</c:v>
                </c:pt>
                <c:pt idx="268">
                  <c:v>95</c:v>
                </c:pt>
                <c:pt idx="269">
                  <c:v>95</c:v>
                </c:pt>
                <c:pt idx="270">
                  <c:v>95</c:v>
                </c:pt>
                <c:pt idx="271">
                  <c:v>94</c:v>
                </c:pt>
                <c:pt idx="272">
                  <c:v>94</c:v>
                </c:pt>
                <c:pt idx="273">
                  <c:v>94</c:v>
                </c:pt>
                <c:pt idx="274">
                  <c:v>95</c:v>
                </c:pt>
                <c:pt idx="275">
                  <c:v>95</c:v>
                </c:pt>
                <c:pt idx="276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7-4498-B6AA-9144312E26EC}"/>
            </c:ext>
          </c:extLst>
        </c:ser>
        <c:ser>
          <c:idx val="0"/>
          <c:order val="1"/>
          <c:spPr>
            <a:solidFill>
              <a:sysClr val="windowText" lastClr="0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val>
            <c:numRef>
              <c:f>'Elapsed time'!$E$47:$E$323</c:f>
              <c:numCache>
                <c:formatCode>General</c:formatCode>
                <c:ptCount val="277"/>
                <c:pt idx="0">
                  <c:v>2</c:v>
                </c:pt>
                <c:pt idx="1">
                  <c:v>10</c:v>
                </c:pt>
                <c:pt idx="2">
                  <c:v>4</c:v>
                </c:pt>
                <c:pt idx="3">
                  <c:v>5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4</c:v>
                </c:pt>
                <c:pt idx="26">
                  <c:v>64</c:v>
                </c:pt>
                <c:pt idx="27">
                  <c:v>86</c:v>
                </c:pt>
                <c:pt idx="28">
                  <c:v>75</c:v>
                </c:pt>
                <c:pt idx="29">
                  <c:v>64</c:v>
                </c:pt>
                <c:pt idx="30">
                  <c:v>62</c:v>
                </c:pt>
                <c:pt idx="31">
                  <c:v>64</c:v>
                </c:pt>
                <c:pt idx="32">
                  <c:v>75</c:v>
                </c:pt>
                <c:pt idx="33">
                  <c:v>77</c:v>
                </c:pt>
                <c:pt idx="34">
                  <c:v>64</c:v>
                </c:pt>
                <c:pt idx="35">
                  <c:v>65</c:v>
                </c:pt>
                <c:pt idx="36">
                  <c:v>63</c:v>
                </c:pt>
                <c:pt idx="37">
                  <c:v>65</c:v>
                </c:pt>
                <c:pt idx="38">
                  <c:v>69</c:v>
                </c:pt>
                <c:pt idx="39">
                  <c:v>64</c:v>
                </c:pt>
                <c:pt idx="40">
                  <c:v>65</c:v>
                </c:pt>
                <c:pt idx="41">
                  <c:v>63</c:v>
                </c:pt>
                <c:pt idx="42">
                  <c:v>63</c:v>
                </c:pt>
                <c:pt idx="43">
                  <c:v>84</c:v>
                </c:pt>
                <c:pt idx="44">
                  <c:v>92</c:v>
                </c:pt>
                <c:pt idx="45">
                  <c:v>93</c:v>
                </c:pt>
                <c:pt idx="46">
                  <c:v>93</c:v>
                </c:pt>
                <c:pt idx="47">
                  <c:v>93</c:v>
                </c:pt>
                <c:pt idx="48">
                  <c:v>53</c:v>
                </c:pt>
                <c:pt idx="49">
                  <c:v>42</c:v>
                </c:pt>
                <c:pt idx="50">
                  <c:v>7</c:v>
                </c:pt>
                <c:pt idx="51">
                  <c:v>94</c:v>
                </c:pt>
                <c:pt idx="52">
                  <c:v>87</c:v>
                </c:pt>
                <c:pt idx="53">
                  <c:v>80</c:v>
                </c:pt>
                <c:pt idx="54">
                  <c:v>86</c:v>
                </c:pt>
                <c:pt idx="55">
                  <c:v>76</c:v>
                </c:pt>
                <c:pt idx="56">
                  <c:v>63</c:v>
                </c:pt>
                <c:pt idx="57">
                  <c:v>62</c:v>
                </c:pt>
                <c:pt idx="58">
                  <c:v>63</c:v>
                </c:pt>
                <c:pt idx="59">
                  <c:v>63</c:v>
                </c:pt>
                <c:pt idx="60">
                  <c:v>61</c:v>
                </c:pt>
                <c:pt idx="61">
                  <c:v>63</c:v>
                </c:pt>
                <c:pt idx="62">
                  <c:v>63</c:v>
                </c:pt>
                <c:pt idx="63">
                  <c:v>87</c:v>
                </c:pt>
                <c:pt idx="64">
                  <c:v>79</c:v>
                </c:pt>
                <c:pt idx="65">
                  <c:v>82</c:v>
                </c:pt>
                <c:pt idx="66">
                  <c:v>65</c:v>
                </c:pt>
                <c:pt idx="67">
                  <c:v>63</c:v>
                </c:pt>
                <c:pt idx="68">
                  <c:v>63</c:v>
                </c:pt>
                <c:pt idx="69">
                  <c:v>63</c:v>
                </c:pt>
                <c:pt idx="70">
                  <c:v>63</c:v>
                </c:pt>
                <c:pt idx="71">
                  <c:v>82</c:v>
                </c:pt>
                <c:pt idx="72">
                  <c:v>87</c:v>
                </c:pt>
                <c:pt idx="73">
                  <c:v>92</c:v>
                </c:pt>
                <c:pt idx="74">
                  <c:v>94</c:v>
                </c:pt>
                <c:pt idx="75">
                  <c:v>73</c:v>
                </c:pt>
                <c:pt idx="76">
                  <c:v>71</c:v>
                </c:pt>
                <c:pt idx="77">
                  <c:v>30</c:v>
                </c:pt>
                <c:pt idx="78">
                  <c:v>77</c:v>
                </c:pt>
                <c:pt idx="79">
                  <c:v>97</c:v>
                </c:pt>
                <c:pt idx="80">
                  <c:v>92</c:v>
                </c:pt>
                <c:pt idx="81">
                  <c:v>92</c:v>
                </c:pt>
                <c:pt idx="82">
                  <c:v>96</c:v>
                </c:pt>
                <c:pt idx="83">
                  <c:v>96</c:v>
                </c:pt>
                <c:pt idx="84">
                  <c:v>59</c:v>
                </c:pt>
                <c:pt idx="85">
                  <c:v>83</c:v>
                </c:pt>
                <c:pt idx="86">
                  <c:v>80</c:v>
                </c:pt>
                <c:pt idx="87">
                  <c:v>64</c:v>
                </c:pt>
                <c:pt idx="88">
                  <c:v>79</c:v>
                </c:pt>
                <c:pt idx="89">
                  <c:v>86</c:v>
                </c:pt>
                <c:pt idx="90">
                  <c:v>89</c:v>
                </c:pt>
                <c:pt idx="91">
                  <c:v>86</c:v>
                </c:pt>
                <c:pt idx="92">
                  <c:v>63</c:v>
                </c:pt>
                <c:pt idx="93">
                  <c:v>80</c:v>
                </c:pt>
                <c:pt idx="94">
                  <c:v>84</c:v>
                </c:pt>
                <c:pt idx="95">
                  <c:v>85</c:v>
                </c:pt>
                <c:pt idx="96">
                  <c:v>90</c:v>
                </c:pt>
                <c:pt idx="97">
                  <c:v>93</c:v>
                </c:pt>
                <c:pt idx="98">
                  <c:v>69</c:v>
                </c:pt>
                <c:pt idx="99">
                  <c:v>99</c:v>
                </c:pt>
                <c:pt idx="100">
                  <c:v>3</c:v>
                </c:pt>
                <c:pt idx="101">
                  <c:v>53</c:v>
                </c:pt>
                <c:pt idx="102">
                  <c:v>41</c:v>
                </c:pt>
                <c:pt idx="103">
                  <c:v>95</c:v>
                </c:pt>
                <c:pt idx="104">
                  <c:v>95</c:v>
                </c:pt>
                <c:pt idx="105">
                  <c:v>95</c:v>
                </c:pt>
                <c:pt idx="106">
                  <c:v>95</c:v>
                </c:pt>
                <c:pt idx="107">
                  <c:v>93</c:v>
                </c:pt>
                <c:pt idx="108">
                  <c:v>94</c:v>
                </c:pt>
                <c:pt idx="109">
                  <c:v>94</c:v>
                </c:pt>
                <c:pt idx="110">
                  <c:v>94</c:v>
                </c:pt>
                <c:pt idx="111">
                  <c:v>94</c:v>
                </c:pt>
                <c:pt idx="112">
                  <c:v>94</c:v>
                </c:pt>
                <c:pt idx="113">
                  <c:v>95</c:v>
                </c:pt>
                <c:pt idx="114">
                  <c:v>95</c:v>
                </c:pt>
                <c:pt idx="115">
                  <c:v>95</c:v>
                </c:pt>
                <c:pt idx="116">
                  <c:v>94</c:v>
                </c:pt>
                <c:pt idx="117">
                  <c:v>89</c:v>
                </c:pt>
                <c:pt idx="118">
                  <c:v>70</c:v>
                </c:pt>
                <c:pt idx="119">
                  <c:v>72</c:v>
                </c:pt>
                <c:pt idx="120">
                  <c:v>76</c:v>
                </c:pt>
                <c:pt idx="121">
                  <c:v>94</c:v>
                </c:pt>
                <c:pt idx="122">
                  <c:v>12</c:v>
                </c:pt>
                <c:pt idx="123">
                  <c:v>75</c:v>
                </c:pt>
                <c:pt idx="124">
                  <c:v>91</c:v>
                </c:pt>
                <c:pt idx="125">
                  <c:v>93</c:v>
                </c:pt>
                <c:pt idx="126">
                  <c:v>92</c:v>
                </c:pt>
                <c:pt idx="127">
                  <c:v>94</c:v>
                </c:pt>
                <c:pt idx="128">
                  <c:v>94</c:v>
                </c:pt>
                <c:pt idx="129">
                  <c:v>94</c:v>
                </c:pt>
                <c:pt idx="130">
                  <c:v>94</c:v>
                </c:pt>
                <c:pt idx="131">
                  <c:v>94</c:v>
                </c:pt>
                <c:pt idx="132">
                  <c:v>94</c:v>
                </c:pt>
                <c:pt idx="133">
                  <c:v>94</c:v>
                </c:pt>
                <c:pt idx="134">
                  <c:v>94</c:v>
                </c:pt>
                <c:pt idx="135">
                  <c:v>93</c:v>
                </c:pt>
                <c:pt idx="136">
                  <c:v>96</c:v>
                </c:pt>
                <c:pt idx="137">
                  <c:v>94</c:v>
                </c:pt>
                <c:pt idx="138">
                  <c:v>94</c:v>
                </c:pt>
                <c:pt idx="139">
                  <c:v>96</c:v>
                </c:pt>
                <c:pt idx="140">
                  <c:v>95</c:v>
                </c:pt>
                <c:pt idx="141">
                  <c:v>96</c:v>
                </c:pt>
                <c:pt idx="142">
                  <c:v>79</c:v>
                </c:pt>
                <c:pt idx="143">
                  <c:v>92</c:v>
                </c:pt>
                <c:pt idx="144">
                  <c:v>13</c:v>
                </c:pt>
                <c:pt idx="145">
                  <c:v>71</c:v>
                </c:pt>
                <c:pt idx="146">
                  <c:v>90</c:v>
                </c:pt>
                <c:pt idx="147">
                  <c:v>90</c:v>
                </c:pt>
                <c:pt idx="148">
                  <c:v>89</c:v>
                </c:pt>
                <c:pt idx="149">
                  <c:v>85</c:v>
                </c:pt>
                <c:pt idx="150">
                  <c:v>90</c:v>
                </c:pt>
                <c:pt idx="151">
                  <c:v>89</c:v>
                </c:pt>
                <c:pt idx="152">
                  <c:v>90</c:v>
                </c:pt>
                <c:pt idx="153">
                  <c:v>95</c:v>
                </c:pt>
                <c:pt idx="154">
                  <c:v>95</c:v>
                </c:pt>
                <c:pt idx="155">
                  <c:v>95</c:v>
                </c:pt>
                <c:pt idx="156">
                  <c:v>95</c:v>
                </c:pt>
                <c:pt idx="157">
                  <c:v>95</c:v>
                </c:pt>
                <c:pt idx="158">
                  <c:v>95</c:v>
                </c:pt>
                <c:pt idx="159">
                  <c:v>95</c:v>
                </c:pt>
                <c:pt idx="160">
                  <c:v>95</c:v>
                </c:pt>
                <c:pt idx="161">
                  <c:v>95</c:v>
                </c:pt>
                <c:pt idx="162">
                  <c:v>95</c:v>
                </c:pt>
                <c:pt idx="163">
                  <c:v>95</c:v>
                </c:pt>
                <c:pt idx="164">
                  <c:v>73</c:v>
                </c:pt>
                <c:pt idx="165">
                  <c:v>43</c:v>
                </c:pt>
                <c:pt idx="166">
                  <c:v>52</c:v>
                </c:pt>
                <c:pt idx="167">
                  <c:v>93</c:v>
                </c:pt>
                <c:pt idx="168">
                  <c:v>86</c:v>
                </c:pt>
                <c:pt idx="169">
                  <c:v>85</c:v>
                </c:pt>
                <c:pt idx="170">
                  <c:v>69</c:v>
                </c:pt>
                <c:pt idx="171">
                  <c:v>71</c:v>
                </c:pt>
                <c:pt idx="172">
                  <c:v>88</c:v>
                </c:pt>
                <c:pt idx="173">
                  <c:v>88</c:v>
                </c:pt>
                <c:pt idx="174">
                  <c:v>87</c:v>
                </c:pt>
                <c:pt idx="175">
                  <c:v>88</c:v>
                </c:pt>
                <c:pt idx="176">
                  <c:v>87</c:v>
                </c:pt>
                <c:pt idx="177">
                  <c:v>88</c:v>
                </c:pt>
                <c:pt idx="178">
                  <c:v>88</c:v>
                </c:pt>
                <c:pt idx="179">
                  <c:v>93</c:v>
                </c:pt>
                <c:pt idx="180">
                  <c:v>93</c:v>
                </c:pt>
                <c:pt idx="181">
                  <c:v>91</c:v>
                </c:pt>
                <c:pt idx="182">
                  <c:v>91</c:v>
                </c:pt>
                <c:pt idx="183">
                  <c:v>94</c:v>
                </c:pt>
                <c:pt idx="184">
                  <c:v>95</c:v>
                </c:pt>
                <c:pt idx="185">
                  <c:v>97</c:v>
                </c:pt>
                <c:pt idx="186">
                  <c:v>73</c:v>
                </c:pt>
                <c:pt idx="187">
                  <c:v>79</c:v>
                </c:pt>
                <c:pt idx="188">
                  <c:v>0</c:v>
                </c:pt>
                <c:pt idx="189">
                  <c:v>74</c:v>
                </c:pt>
                <c:pt idx="190">
                  <c:v>73</c:v>
                </c:pt>
                <c:pt idx="191">
                  <c:v>93</c:v>
                </c:pt>
                <c:pt idx="192">
                  <c:v>92</c:v>
                </c:pt>
                <c:pt idx="193">
                  <c:v>92</c:v>
                </c:pt>
                <c:pt idx="194">
                  <c:v>92</c:v>
                </c:pt>
                <c:pt idx="195">
                  <c:v>92</c:v>
                </c:pt>
                <c:pt idx="196">
                  <c:v>93</c:v>
                </c:pt>
                <c:pt idx="197">
                  <c:v>93</c:v>
                </c:pt>
                <c:pt idx="198">
                  <c:v>93</c:v>
                </c:pt>
                <c:pt idx="199">
                  <c:v>93</c:v>
                </c:pt>
                <c:pt idx="200">
                  <c:v>93</c:v>
                </c:pt>
                <c:pt idx="201">
                  <c:v>93</c:v>
                </c:pt>
                <c:pt idx="202">
                  <c:v>93</c:v>
                </c:pt>
                <c:pt idx="203">
                  <c:v>93</c:v>
                </c:pt>
                <c:pt idx="204">
                  <c:v>92</c:v>
                </c:pt>
                <c:pt idx="205">
                  <c:v>92</c:v>
                </c:pt>
                <c:pt idx="206">
                  <c:v>92</c:v>
                </c:pt>
                <c:pt idx="207">
                  <c:v>93</c:v>
                </c:pt>
                <c:pt idx="208">
                  <c:v>75</c:v>
                </c:pt>
                <c:pt idx="209">
                  <c:v>66</c:v>
                </c:pt>
                <c:pt idx="210">
                  <c:v>0</c:v>
                </c:pt>
                <c:pt idx="211">
                  <c:v>76</c:v>
                </c:pt>
                <c:pt idx="212">
                  <c:v>59</c:v>
                </c:pt>
                <c:pt idx="213">
                  <c:v>95</c:v>
                </c:pt>
                <c:pt idx="214">
                  <c:v>95</c:v>
                </c:pt>
                <c:pt idx="215">
                  <c:v>92</c:v>
                </c:pt>
                <c:pt idx="216">
                  <c:v>90</c:v>
                </c:pt>
                <c:pt idx="217">
                  <c:v>92</c:v>
                </c:pt>
                <c:pt idx="218">
                  <c:v>88</c:v>
                </c:pt>
                <c:pt idx="219">
                  <c:v>88</c:v>
                </c:pt>
                <c:pt idx="220">
                  <c:v>92</c:v>
                </c:pt>
                <c:pt idx="221">
                  <c:v>80</c:v>
                </c:pt>
                <c:pt idx="222">
                  <c:v>95</c:v>
                </c:pt>
                <c:pt idx="223">
                  <c:v>95</c:v>
                </c:pt>
                <c:pt idx="224">
                  <c:v>93</c:v>
                </c:pt>
                <c:pt idx="225">
                  <c:v>92</c:v>
                </c:pt>
                <c:pt idx="226">
                  <c:v>83</c:v>
                </c:pt>
                <c:pt idx="227">
                  <c:v>63</c:v>
                </c:pt>
                <c:pt idx="228">
                  <c:v>60</c:v>
                </c:pt>
                <c:pt idx="229">
                  <c:v>80</c:v>
                </c:pt>
                <c:pt idx="230">
                  <c:v>85</c:v>
                </c:pt>
                <c:pt idx="231">
                  <c:v>60</c:v>
                </c:pt>
                <c:pt idx="232">
                  <c:v>55</c:v>
                </c:pt>
                <c:pt idx="233">
                  <c:v>93</c:v>
                </c:pt>
                <c:pt idx="234">
                  <c:v>0</c:v>
                </c:pt>
                <c:pt idx="235">
                  <c:v>0</c:v>
                </c:pt>
                <c:pt idx="236">
                  <c:v>78</c:v>
                </c:pt>
                <c:pt idx="237">
                  <c:v>41</c:v>
                </c:pt>
                <c:pt idx="238">
                  <c:v>96</c:v>
                </c:pt>
                <c:pt idx="239">
                  <c:v>95</c:v>
                </c:pt>
                <c:pt idx="240">
                  <c:v>96</c:v>
                </c:pt>
                <c:pt idx="241">
                  <c:v>96</c:v>
                </c:pt>
                <c:pt idx="242">
                  <c:v>96</c:v>
                </c:pt>
                <c:pt idx="243">
                  <c:v>96</c:v>
                </c:pt>
                <c:pt idx="244">
                  <c:v>95</c:v>
                </c:pt>
                <c:pt idx="245">
                  <c:v>95</c:v>
                </c:pt>
                <c:pt idx="246">
                  <c:v>95</c:v>
                </c:pt>
                <c:pt idx="247">
                  <c:v>95</c:v>
                </c:pt>
                <c:pt idx="248">
                  <c:v>95</c:v>
                </c:pt>
                <c:pt idx="249">
                  <c:v>94</c:v>
                </c:pt>
                <c:pt idx="250">
                  <c:v>95</c:v>
                </c:pt>
                <c:pt idx="251">
                  <c:v>93</c:v>
                </c:pt>
                <c:pt idx="252">
                  <c:v>73</c:v>
                </c:pt>
                <c:pt idx="253">
                  <c:v>58</c:v>
                </c:pt>
                <c:pt idx="254">
                  <c:v>96</c:v>
                </c:pt>
                <c:pt idx="255">
                  <c:v>64</c:v>
                </c:pt>
                <c:pt idx="256">
                  <c:v>96</c:v>
                </c:pt>
                <c:pt idx="257">
                  <c:v>5</c:v>
                </c:pt>
                <c:pt idx="258">
                  <c:v>99</c:v>
                </c:pt>
                <c:pt idx="259">
                  <c:v>95</c:v>
                </c:pt>
                <c:pt idx="260">
                  <c:v>87</c:v>
                </c:pt>
                <c:pt idx="261">
                  <c:v>82</c:v>
                </c:pt>
                <c:pt idx="262">
                  <c:v>92</c:v>
                </c:pt>
                <c:pt idx="263">
                  <c:v>94</c:v>
                </c:pt>
                <c:pt idx="264">
                  <c:v>93</c:v>
                </c:pt>
                <c:pt idx="265">
                  <c:v>96</c:v>
                </c:pt>
                <c:pt idx="266">
                  <c:v>95</c:v>
                </c:pt>
                <c:pt idx="267">
                  <c:v>95</c:v>
                </c:pt>
                <c:pt idx="268">
                  <c:v>95</c:v>
                </c:pt>
                <c:pt idx="269">
                  <c:v>95</c:v>
                </c:pt>
                <c:pt idx="270">
                  <c:v>95</c:v>
                </c:pt>
                <c:pt idx="271">
                  <c:v>94</c:v>
                </c:pt>
                <c:pt idx="272">
                  <c:v>94</c:v>
                </c:pt>
                <c:pt idx="273">
                  <c:v>94</c:v>
                </c:pt>
                <c:pt idx="274">
                  <c:v>95</c:v>
                </c:pt>
                <c:pt idx="275">
                  <c:v>95</c:v>
                </c:pt>
                <c:pt idx="276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E7-4498-B6AA-9144312E2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0029216"/>
        <c:axId val="890014240"/>
      </c:barChart>
      <c:catAx>
        <c:axId val="89002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14240"/>
        <c:crosses val="autoZero"/>
        <c:auto val="1"/>
        <c:lblAlgn val="ctr"/>
        <c:lblOffset val="100"/>
        <c:noMultiLvlLbl val="0"/>
      </c:catAx>
      <c:valAx>
        <c:axId val="89001424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baseline="0"/>
                  <a:t>GPU utilization(%)</a:t>
                </a:r>
              </a:p>
            </c:rich>
          </c:tx>
          <c:layout>
            <c:manualLayout>
              <c:xMode val="edge"/>
              <c:yMode val="edge"/>
              <c:x val="3.7991452991452991E-2"/>
              <c:y val="0.15466080246913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29216"/>
        <c:crosses val="autoZero"/>
        <c:crossBetween val="between"/>
        <c:majorUnit val="20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180470085470084"/>
          <c:y val="5.4631481481481482E-2"/>
          <c:w val="0.77603183760683758"/>
          <c:h val="0.70457129629629633"/>
        </c:manualLayout>
      </c:layout>
      <c:barChart>
        <c:barDir val="col"/>
        <c:grouping val="clustered"/>
        <c:varyColors val="0"/>
        <c:ser>
          <c:idx val="1"/>
          <c:order val="0"/>
          <c:spPr>
            <a:solidFill>
              <a:sysClr val="windowText" lastClr="0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val>
            <c:numRef>
              <c:f>'Elapsed time'!$F$47:$F$459</c:f>
              <c:numCache>
                <c:formatCode>General</c:formatCode>
                <c:ptCount val="413"/>
                <c:pt idx="0">
                  <c:v>0</c:v>
                </c:pt>
                <c:pt idx="1">
                  <c:v>6</c:v>
                </c:pt>
                <c:pt idx="2">
                  <c:v>1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2</c:v>
                </c:pt>
                <c:pt idx="31">
                  <c:v>1</c:v>
                </c:pt>
                <c:pt idx="32">
                  <c:v>0</c:v>
                </c:pt>
                <c:pt idx="33">
                  <c:v>2</c:v>
                </c:pt>
                <c:pt idx="34">
                  <c:v>3</c:v>
                </c:pt>
                <c:pt idx="35">
                  <c:v>2</c:v>
                </c:pt>
                <c:pt idx="36">
                  <c:v>1</c:v>
                </c:pt>
                <c:pt idx="37">
                  <c:v>3</c:v>
                </c:pt>
                <c:pt idx="38">
                  <c:v>16</c:v>
                </c:pt>
                <c:pt idx="39">
                  <c:v>46</c:v>
                </c:pt>
                <c:pt idx="40">
                  <c:v>46</c:v>
                </c:pt>
                <c:pt idx="41">
                  <c:v>46</c:v>
                </c:pt>
                <c:pt idx="42">
                  <c:v>46</c:v>
                </c:pt>
                <c:pt idx="43">
                  <c:v>45</c:v>
                </c:pt>
                <c:pt idx="44">
                  <c:v>46</c:v>
                </c:pt>
                <c:pt idx="45">
                  <c:v>46</c:v>
                </c:pt>
                <c:pt idx="46">
                  <c:v>46</c:v>
                </c:pt>
                <c:pt idx="47">
                  <c:v>46</c:v>
                </c:pt>
                <c:pt idx="48">
                  <c:v>46</c:v>
                </c:pt>
                <c:pt idx="49">
                  <c:v>46</c:v>
                </c:pt>
                <c:pt idx="50">
                  <c:v>46</c:v>
                </c:pt>
                <c:pt idx="51">
                  <c:v>46</c:v>
                </c:pt>
                <c:pt idx="52">
                  <c:v>46</c:v>
                </c:pt>
                <c:pt idx="53">
                  <c:v>45</c:v>
                </c:pt>
                <c:pt idx="54">
                  <c:v>46</c:v>
                </c:pt>
                <c:pt idx="55">
                  <c:v>46</c:v>
                </c:pt>
                <c:pt idx="56">
                  <c:v>45</c:v>
                </c:pt>
                <c:pt idx="57">
                  <c:v>46</c:v>
                </c:pt>
                <c:pt idx="58">
                  <c:v>46</c:v>
                </c:pt>
                <c:pt idx="59">
                  <c:v>45</c:v>
                </c:pt>
                <c:pt idx="60">
                  <c:v>46</c:v>
                </c:pt>
                <c:pt idx="61">
                  <c:v>46</c:v>
                </c:pt>
                <c:pt idx="62">
                  <c:v>47</c:v>
                </c:pt>
                <c:pt idx="63">
                  <c:v>46</c:v>
                </c:pt>
                <c:pt idx="64">
                  <c:v>47</c:v>
                </c:pt>
                <c:pt idx="65">
                  <c:v>46</c:v>
                </c:pt>
                <c:pt idx="66">
                  <c:v>46</c:v>
                </c:pt>
                <c:pt idx="67">
                  <c:v>46</c:v>
                </c:pt>
                <c:pt idx="68">
                  <c:v>46</c:v>
                </c:pt>
                <c:pt idx="69">
                  <c:v>46</c:v>
                </c:pt>
                <c:pt idx="70">
                  <c:v>47</c:v>
                </c:pt>
                <c:pt idx="71">
                  <c:v>46</c:v>
                </c:pt>
                <c:pt idx="72">
                  <c:v>46</c:v>
                </c:pt>
                <c:pt idx="73">
                  <c:v>46</c:v>
                </c:pt>
                <c:pt idx="74">
                  <c:v>46</c:v>
                </c:pt>
                <c:pt idx="75">
                  <c:v>44</c:v>
                </c:pt>
                <c:pt idx="76">
                  <c:v>80</c:v>
                </c:pt>
                <c:pt idx="77">
                  <c:v>92</c:v>
                </c:pt>
                <c:pt idx="78">
                  <c:v>30</c:v>
                </c:pt>
                <c:pt idx="79">
                  <c:v>19</c:v>
                </c:pt>
                <c:pt idx="80">
                  <c:v>44</c:v>
                </c:pt>
                <c:pt idx="81">
                  <c:v>45</c:v>
                </c:pt>
                <c:pt idx="82">
                  <c:v>45</c:v>
                </c:pt>
                <c:pt idx="83">
                  <c:v>45</c:v>
                </c:pt>
                <c:pt idx="84">
                  <c:v>45</c:v>
                </c:pt>
                <c:pt idx="85">
                  <c:v>45</c:v>
                </c:pt>
                <c:pt idx="86">
                  <c:v>45</c:v>
                </c:pt>
                <c:pt idx="87">
                  <c:v>45</c:v>
                </c:pt>
                <c:pt idx="88">
                  <c:v>45</c:v>
                </c:pt>
                <c:pt idx="89">
                  <c:v>45</c:v>
                </c:pt>
                <c:pt idx="90">
                  <c:v>45</c:v>
                </c:pt>
                <c:pt idx="91">
                  <c:v>46</c:v>
                </c:pt>
                <c:pt idx="92">
                  <c:v>45</c:v>
                </c:pt>
                <c:pt idx="93">
                  <c:v>46</c:v>
                </c:pt>
                <c:pt idx="94">
                  <c:v>54</c:v>
                </c:pt>
                <c:pt idx="95">
                  <c:v>68</c:v>
                </c:pt>
                <c:pt idx="96">
                  <c:v>68</c:v>
                </c:pt>
                <c:pt idx="97">
                  <c:v>68</c:v>
                </c:pt>
                <c:pt idx="98">
                  <c:v>68</c:v>
                </c:pt>
                <c:pt idx="99">
                  <c:v>68</c:v>
                </c:pt>
                <c:pt idx="100">
                  <c:v>68</c:v>
                </c:pt>
                <c:pt idx="101">
                  <c:v>68</c:v>
                </c:pt>
                <c:pt idx="102">
                  <c:v>68</c:v>
                </c:pt>
                <c:pt idx="103">
                  <c:v>68</c:v>
                </c:pt>
                <c:pt idx="104">
                  <c:v>68</c:v>
                </c:pt>
                <c:pt idx="105">
                  <c:v>69</c:v>
                </c:pt>
                <c:pt idx="106">
                  <c:v>69</c:v>
                </c:pt>
                <c:pt idx="107">
                  <c:v>68</c:v>
                </c:pt>
                <c:pt idx="108">
                  <c:v>68</c:v>
                </c:pt>
                <c:pt idx="109">
                  <c:v>68</c:v>
                </c:pt>
                <c:pt idx="110">
                  <c:v>35</c:v>
                </c:pt>
                <c:pt idx="111">
                  <c:v>40</c:v>
                </c:pt>
                <c:pt idx="112">
                  <c:v>43</c:v>
                </c:pt>
                <c:pt idx="113">
                  <c:v>40</c:v>
                </c:pt>
                <c:pt idx="114">
                  <c:v>24</c:v>
                </c:pt>
                <c:pt idx="115">
                  <c:v>35</c:v>
                </c:pt>
                <c:pt idx="116">
                  <c:v>69</c:v>
                </c:pt>
                <c:pt idx="117">
                  <c:v>69</c:v>
                </c:pt>
                <c:pt idx="118">
                  <c:v>69</c:v>
                </c:pt>
                <c:pt idx="119">
                  <c:v>69</c:v>
                </c:pt>
                <c:pt idx="120">
                  <c:v>69</c:v>
                </c:pt>
                <c:pt idx="121">
                  <c:v>69</c:v>
                </c:pt>
                <c:pt idx="122">
                  <c:v>69</c:v>
                </c:pt>
                <c:pt idx="123">
                  <c:v>69</c:v>
                </c:pt>
                <c:pt idx="124">
                  <c:v>69</c:v>
                </c:pt>
                <c:pt idx="125">
                  <c:v>69</c:v>
                </c:pt>
                <c:pt idx="126">
                  <c:v>69</c:v>
                </c:pt>
                <c:pt idx="127">
                  <c:v>68</c:v>
                </c:pt>
                <c:pt idx="128">
                  <c:v>69</c:v>
                </c:pt>
                <c:pt idx="129">
                  <c:v>69</c:v>
                </c:pt>
                <c:pt idx="130">
                  <c:v>69</c:v>
                </c:pt>
                <c:pt idx="131">
                  <c:v>69</c:v>
                </c:pt>
                <c:pt idx="132">
                  <c:v>69</c:v>
                </c:pt>
                <c:pt idx="133">
                  <c:v>69</c:v>
                </c:pt>
                <c:pt idx="134">
                  <c:v>69</c:v>
                </c:pt>
                <c:pt idx="135">
                  <c:v>69</c:v>
                </c:pt>
                <c:pt idx="136">
                  <c:v>69</c:v>
                </c:pt>
                <c:pt idx="137">
                  <c:v>69</c:v>
                </c:pt>
                <c:pt idx="138">
                  <c:v>69</c:v>
                </c:pt>
                <c:pt idx="139">
                  <c:v>69</c:v>
                </c:pt>
                <c:pt idx="140">
                  <c:v>77</c:v>
                </c:pt>
                <c:pt idx="141">
                  <c:v>55</c:v>
                </c:pt>
                <c:pt idx="142">
                  <c:v>42</c:v>
                </c:pt>
                <c:pt idx="143">
                  <c:v>43</c:v>
                </c:pt>
                <c:pt idx="144">
                  <c:v>10</c:v>
                </c:pt>
                <c:pt idx="145">
                  <c:v>59</c:v>
                </c:pt>
                <c:pt idx="146">
                  <c:v>68</c:v>
                </c:pt>
                <c:pt idx="147">
                  <c:v>68</c:v>
                </c:pt>
                <c:pt idx="148">
                  <c:v>70</c:v>
                </c:pt>
                <c:pt idx="149">
                  <c:v>70</c:v>
                </c:pt>
                <c:pt idx="150">
                  <c:v>70</c:v>
                </c:pt>
                <c:pt idx="151">
                  <c:v>69</c:v>
                </c:pt>
                <c:pt idx="152">
                  <c:v>69</c:v>
                </c:pt>
                <c:pt idx="153">
                  <c:v>69</c:v>
                </c:pt>
                <c:pt idx="154">
                  <c:v>70</c:v>
                </c:pt>
                <c:pt idx="155">
                  <c:v>69</c:v>
                </c:pt>
                <c:pt idx="156">
                  <c:v>70</c:v>
                </c:pt>
                <c:pt idx="157">
                  <c:v>69</c:v>
                </c:pt>
                <c:pt idx="158">
                  <c:v>70</c:v>
                </c:pt>
                <c:pt idx="159">
                  <c:v>70</c:v>
                </c:pt>
                <c:pt idx="160">
                  <c:v>70</c:v>
                </c:pt>
                <c:pt idx="161">
                  <c:v>69</c:v>
                </c:pt>
                <c:pt idx="162">
                  <c:v>69</c:v>
                </c:pt>
                <c:pt idx="163">
                  <c:v>70</c:v>
                </c:pt>
                <c:pt idx="164">
                  <c:v>70</c:v>
                </c:pt>
                <c:pt idx="165">
                  <c:v>70</c:v>
                </c:pt>
                <c:pt idx="166">
                  <c:v>70</c:v>
                </c:pt>
                <c:pt idx="167">
                  <c:v>70</c:v>
                </c:pt>
                <c:pt idx="168">
                  <c:v>70</c:v>
                </c:pt>
                <c:pt idx="169">
                  <c:v>69</c:v>
                </c:pt>
                <c:pt idx="170">
                  <c:v>71</c:v>
                </c:pt>
                <c:pt idx="171">
                  <c:v>47</c:v>
                </c:pt>
                <c:pt idx="172">
                  <c:v>89</c:v>
                </c:pt>
                <c:pt idx="173">
                  <c:v>47</c:v>
                </c:pt>
                <c:pt idx="174">
                  <c:v>10</c:v>
                </c:pt>
                <c:pt idx="175">
                  <c:v>45</c:v>
                </c:pt>
                <c:pt idx="176">
                  <c:v>46</c:v>
                </c:pt>
                <c:pt idx="177">
                  <c:v>45</c:v>
                </c:pt>
                <c:pt idx="178">
                  <c:v>46</c:v>
                </c:pt>
                <c:pt idx="179">
                  <c:v>46</c:v>
                </c:pt>
                <c:pt idx="180">
                  <c:v>46</c:v>
                </c:pt>
                <c:pt idx="181">
                  <c:v>46</c:v>
                </c:pt>
                <c:pt idx="182">
                  <c:v>46</c:v>
                </c:pt>
                <c:pt idx="183">
                  <c:v>46</c:v>
                </c:pt>
                <c:pt idx="184">
                  <c:v>46</c:v>
                </c:pt>
                <c:pt idx="185">
                  <c:v>45</c:v>
                </c:pt>
                <c:pt idx="186">
                  <c:v>45</c:v>
                </c:pt>
                <c:pt idx="187">
                  <c:v>45</c:v>
                </c:pt>
                <c:pt idx="188">
                  <c:v>46</c:v>
                </c:pt>
                <c:pt idx="189">
                  <c:v>46</c:v>
                </c:pt>
                <c:pt idx="190">
                  <c:v>46</c:v>
                </c:pt>
                <c:pt idx="191">
                  <c:v>45</c:v>
                </c:pt>
                <c:pt idx="192">
                  <c:v>46</c:v>
                </c:pt>
                <c:pt idx="193">
                  <c:v>45</c:v>
                </c:pt>
                <c:pt idx="194">
                  <c:v>45</c:v>
                </c:pt>
                <c:pt idx="195">
                  <c:v>45</c:v>
                </c:pt>
                <c:pt idx="196">
                  <c:v>46</c:v>
                </c:pt>
                <c:pt idx="197">
                  <c:v>45</c:v>
                </c:pt>
                <c:pt idx="198">
                  <c:v>46</c:v>
                </c:pt>
                <c:pt idx="199">
                  <c:v>46</c:v>
                </c:pt>
                <c:pt idx="200">
                  <c:v>45</c:v>
                </c:pt>
                <c:pt idx="201">
                  <c:v>45</c:v>
                </c:pt>
                <c:pt idx="202">
                  <c:v>46</c:v>
                </c:pt>
                <c:pt idx="203">
                  <c:v>45</c:v>
                </c:pt>
                <c:pt idx="204">
                  <c:v>46</c:v>
                </c:pt>
                <c:pt idx="205">
                  <c:v>46</c:v>
                </c:pt>
                <c:pt idx="206">
                  <c:v>45</c:v>
                </c:pt>
                <c:pt idx="207">
                  <c:v>45</c:v>
                </c:pt>
                <c:pt idx="208">
                  <c:v>45</c:v>
                </c:pt>
                <c:pt idx="209">
                  <c:v>44</c:v>
                </c:pt>
                <c:pt idx="210">
                  <c:v>45</c:v>
                </c:pt>
                <c:pt idx="211">
                  <c:v>46</c:v>
                </c:pt>
                <c:pt idx="212">
                  <c:v>67</c:v>
                </c:pt>
                <c:pt idx="213">
                  <c:v>90</c:v>
                </c:pt>
                <c:pt idx="214">
                  <c:v>64</c:v>
                </c:pt>
                <c:pt idx="215">
                  <c:v>3</c:v>
                </c:pt>
                <c:pt idx="216">
                  <c:v>46</c:v>
                </c:pt>
                <c:pt idx="217">
                  <c:v>46</c:v>
                </c:pt>
                <c:pt idx="218">
                  <c:v>46</c:v>
                </c:pt>
                <c:pt idx="219">
                  <c:v>46</c:v>
                </c:pt>
                <c:pt idx="220">
                  <c:v>45</c:v>
                </c:pt>
                <c:pt idx="221">
                  <c:v>45</c:v>
                </c:pt>
                <c:pt idx="222">
                  <c:v>46</c:v>
                </c:pt>
                <c:pt idx="223">
                  <c:v>46</c:v>
                </c:pt>
                <c:pt idx="224">
                  <c:v>46</c:v>
                </c:pt>
                <c:pt idx="225">
                  <c:v>46</c:v>
                </c:pt>
                <c:pt idx="226">
                  <c:v>45</c:v>
                </c:pt>
                <c:pt idx="227">
                  <c:v>46</c:v>
                </c:pt>
                <c:pt idx="228">
                  <c:v>46</c:v>
                </c:pt>
                <c:pt idx="229">
                  <c:v>45</c:v>
                </c:pt>
                <c:pt idx="230">
                  <c:v>45</c:v>
                </c:pt>
                <c:pt idx="231">
                  <c:v>45</c:v>
                </c:pt>
                <c:pt idx="232">
                  <c:v>46</c:v>
                </c:pt>
                <c:pt idx="233">
                  <c:v>45</c:v>
                </c:pt>
                <c:pt idx="234">
                  <c:v>46</c:v>
                </c:pt>
                <c:pt idx="235">
                  <c:v>45</c:v>
                </c:pt>
                <c:pt idx="236">
                  <c:v>46</c:v>
                </c:pt>
                <c:pt idx="237">
                  <c:v>45</c:v>
                </c:pt>
                <c:pt idx="238">
                  <c:v>45</c:v>
                </c:pt>
                <c:pt idx="239">
                  <c:v>45</c:v>
                </c:pt>
                <c:pt idx="240">
                  <c:v>46</c:v>
                </c:pt>
                <c:pt idx="241">
                  <c:v>45</c:v>
                </c:pt>
                <c:pt idx="242">
                  <c:v>45</c:v>
                </c:pt>
                <c:pt idx="243">
                  <c:v>45</c:v>
                </c:pt>
                <c:pt idx="244">
                  <c:v>45</c:v>
                </c:pt>
                <c:pt idx="245">
                  <c:v>45</c:v>
                </c:pt>
                <c:pt idx="246">
                  <c:v>46</c:v>
                </c:pt>
                <c:pt idx="247">
                  <c:v>45</c:v>
                </c:pt>
                <c:pt idx="248">
                  <c:v>46</c:v>
                </c:pt>
                <c:pt idx="249">
                  <c:v>45</c:v>
                </c:pt>
                <c:pt idx="250">
                  <c:v>46</c:v>
                </c:pt>
                <c:pt idx="251">
                  <c:v>46</c:v>
                </c:pt>
                <c:pt idx="252">
                  <c:v>46</c:v>
                </c:pt>
                <c:pt idx="253">
                  <c:v>60</c:v>
                </c:pt>
                <c:pt idx="254">
                  <c:v>92</c:v>
                </c:pt>
                <c:pt idx="255">
                  <c:v>77</c:v>
                </c:pt>
                <c:pt idx="256">
                  <c:v>0</c:v>
                </c:pt>
                <c:pt idx="257">
                  <c:v>42</c:v>
                </c:pt>
                <c:pt idx="258">
                  <c:v>46</c:v>
                </c:pt>
                <c:pt idx="259">
                  <c:v>46</c:v>
                </c:pt>
                <c:pt idx="260">
                  <c:v>46</c:v>
                </c:pt>
                <c:pt idx="261">
                  <c:v>46</c:v>
                </c:pt>
                <c:pt idx="262">
                  <c:v>46</c:v>
                </c:pt>
                <c:pt idx="263">
                  <c:v>46</c:v>
                </c:pt>
                <c:pt idx="264">
                  <c:v>46</c:v>
                </c:pt>
                <c:pt idx="265">
                  <c:v>46</c:v>
                </c:pt>
                <c:pt idx="266">
                  <c:v>46</c:v>
                </c:pt>
                <c:pt idx="267">
                  <c:v>46</c:v>
                </c:pt>
                <c:pt idx="268">
                  <c:v>46</c:v>
                </c:pt>
                <c:pt idx="269">
                  <c:v>46</c:v>
                </c:pt>
                <c:pt idx="270">
                  <c:v>46</c:v>
                </c:pt>
                <c:pt idx="271">
                  <c:v>46</c:v>
                </c:pt>
                <c:pt idx="272">
                  <c:v>46</c:v>
                </c:pt>
                <c:pt idx="273">
                  <c:v>46</c:v>
                </c:pt>
                <c:pt idx="274">
                  <c:v>46</c:v>
                </c:pt>
                <c:pt idx="275">
                  <c:v>46</c:v>
                </c:pt>
                <c:pt idx="276">
                  <c:v>46</c:v>
                </c:pt>
                <c:pt idx="277">
                  <c:v>45</c:v>
                </c:pt>
                <c:pt idx="278">
                  <c:v>46</c:v>
                </c:pt>
                <c:pt idx="279">
                  <c:v>46</c:v>
                </c:pt>
                <c:pt idx="280">
                  <c:v>46</c:v>
                </c:pt>
                <c:pt idx="281">
                  <c:v>46</c:v>
                </c:pt>
                <c:pt idx="282">
                  <c:v>46</c:v>
                </c:pt>
                <c:pt idx="283">
                  <c:v>61</c:v>
                </c:pt>
                <c:pt idx="284">
                  <c:v>68</c:v>
                </c:pt>
                <c:pt idx="285">
                  <c:v>69</c:v>
                </c:pt>
                <c:pt idx="286">
                  <c:v>68</c:v>
                </c:pt>
                <c:pt idx="287">
                  <c:v>68</c:v>
                </c:pt>
                <c:pt idx="288">
                  <c:v>68</c:v>
                </c:pt>
                <c:pt idx="289">
                  <c:v>68</c:v>
                </c:pt>
                <c:pt idx="290">
                  <c:v>69</c:v>
                </c:pt>
                <c:pt idx="291">
                  <c:v>84</c:v>
                </c:pt>
                <c:pt idx="292">
                  <c:v>84</c:v>
                </c:pt>
                <c:pt idx="293">
                  <c:v>22</c:v>
                </c:pt>
                <c:pt idx="294">
                  <c:v>51</c:v>
                </c:pt>
                <c:pt idx="295">
                  <c:v>67</c:v>
                </c:pt>
                <c:pt idx="296">
                  <c:v>69</c:v>
                </c:pt>
                <c:pt idx="297">
                  <c:v>69</c:v>
                </c:pt>
                <c:pt idx="298">
                  <c:v>68</c:v>
                </c:pt>
                <c:pt idx="299">
                  <c:v>69</c:v>
                </c:pt>
                <c:pt idx="300">
                  <c:v>69</c:v>
                </c:pt>
                <c:pt idx="301">
                  <c:v>68</c:v>
                </c:pt>
                <c:pt idx="302">
                  <c:v>69</c:v>
                </c:pt>
                <c:pt idx="303">
                  <c:v>69</c:v>
                </c:pt>
                <c:pt idx="304">
                  <c:v>68</c:v>
                </c:pt>
                <c:pt idx="305">
                  <c:v>68</c:v>
                </c:pt>
                <c:pt idx="306">
                  <c:v>69</c:v>
                </c:pt>
                <c:pt idx="307">
                  <c:v>68</c:v>
                </c:pt>
                <c:pt idx="308">
                  <c:v>69</c:v>
                </c:pt>
                <c:pt idx="309">
                  <c:v>69</c:v>
                </c:pt>
                <c:pt idx="310">
                  <c:v>68</c:v>
                </c:pt>
                <c:pt idx="311">
                  <c:v>68</c:v>
                </c:pt>
                <c:pt idx="312">
                  <c:v>69</c:v>
                </c:pt>
                <c:pt idx="313">
                  <c:v>68</c:v>
                </c:pt>
                <c:pt idx="314">
                  <c:v>69</c:v>
                </c:pt>
                <c:pt idx="315">
                  <c:v>68</c:v>
                </c:pt>
                <c:pt idx="316">
                  <c:v>68</c:v>
                </c:pt>
                <c:pt idx="317">
                  <c:v>69</c:v>
                </c:pt>
                <c:pt idx="318">
                  <c:v>68</c:v>
                </c:pt>
                <c:pt idx="319">
                  <c:v>57</c:v>
                </c:pt>
                <c:pt idx="320">
                  <c:v>71</c:v>
                </c:pt>
                <c:pt idx="321">
                  <c:v>87</c:v>
                </c:pt>
                <c:pt idx="322">
                  <c:v>10</c:v>
                </c:pt>
                <c:pt idx="323">
                  <c:v>27</c:v>
                </c:pt>
                <c:pt idx="324">
                  <c:v>45</c:v>
                </c:pt>
                <c:pt idx="325">
                  <c:v>45</c:v>
                </c:pt>
                <c:pt idx="326">
                  <c:v>46</c:v>
                </c:pt>
                <c:pt idx="327">
                  <c:v>46</c:v>
                </c:pt>
                <c:pt idx="328">
                  <c:v>46</c:v>
                </c:pt>
                <c:pt idx="329">
                  <c:v>46</c:v>
                </c:pt>
                <c:pt idx="330">
                  <c:v>46</c:v>
                </c:pt>
                <c:pt idx="331">
                  <c:v>46</c:v>
                </c:pt>
                <c:pt idx="332">
                  <c:v>46</c:v>
                </c:pt>
                <c:pt idx="333">
                  <c:v>46</c:v>
                </c:pt>
                <c:pt idx="334">
                  <c:v>46</c:v>
                </c:pt>
                <c:pt idx="335">
                  <c:v>46</c:v>
                </c:pt>
                <c:pt idx="336">
                  <c:v>46</c:v>
                </c:pt>
                <c:pt idx="337">
                  <c:v>45</c:v>
                </c:pt>
                <c:pt idx="338">
                  <c:v>46</c:v>
                </c:pt>
                <c:pt idx="339">
                  <c:v>46</c:v>
                </c:pt>
                <c:pt idx="340">
                  <c:v>46</c:v>
                </c:pt>
                <c:pt idx="341">
                  <c:v>46</c:v>
                </c:pt>
                <c:pt idx="342">
                  <c:v>46</c:v>
                </c:pt>
                <c:pt idx="343">
                  <c:v>46</c:v>
                </c:pt>
                <c:pt idx="344">
                  <c:v>46</c:v>
                </c:pt>
                <c:pt idx="345">
                  <c:v>46</c:v>
                </c:pt>
                <c:pt idx="346">
                  <c:v>46</c:v>
                </c:pt>
                <c:pt idx="347">
                  <c:v>46</c:v>
                </c:pt>
                <c:pt idx="348">
                  <c:v>46</c:v>
                </c:pt>
                <c:pt idx="349">
                  <c:v>46</c:v>
                </c:pt>
                <c:pt idx="350">
                  <c:v>45</c:v>
                </c:pt>
                <c:pt idx="351">
                  <c:v>46</c:v>
                </c:pt>
                <c:pt idx="352">
                  <c:v>46</c:v>
                </c:pt>
                <c:pt idx="353">
                  <c:v>46</c:v>
                </c:pt>
                <c:pt idx="354">
                  <c:v>46</c:v>
                </c:pt>
                <c:pt idx="355">
                  <c:v>46</c:v>
                </c:pt>
                <c:pt idx="356">
                  <c:v>46</c:v>
                </c:pt>
                <c:pt idx="357">
                  <c:v>46</c:v>
                </c:pt>
                <c:pt idx="358">
                  <c:v>46</c:v>
                </c:pt>
                <c:pt idx="359">
                  <c:v>46</c:v>
                </c:pt>
                <c:pt idx="360">
                  <c:v>46</c:v>
                </c:pt>
                <c:pt idx="361">
                  <c:v>82</c:v>
                </c:pt>
                <c:pt idx="362">
                  <c:v>86</c:v>
                </c:pt>
                <c:pt idx="363">
                  <c:v>37</c:v>
                </c:pt>
                <c:pt idx="364">
                  <c:v>15</c:v>
                </c:pt>
                <c:pt idx="365">
                  <c:v>42</c:v>
                </c:pt>
                <c:pt idx="366">
                  <c:v>44</c:v>
                </c:pt>
                <c:pt idx="367">
                  <c:v>46</c:v>
                </c:pt>
                <c:pt idx="368">
                  <c:v>46</c:v>
                </c:pt>
                <c:pt idx="369">
                  <c:v>45</c:v>
                </c:pt>
                <c:pt idx="370">
                  <c:v>46</c:v>
                </c:pt>
                <c:pt idx="371">
                  <c:v>46</c:v>
                </c:pt>
                <c:pt idx="372">
                  <c:v>46</c:v>
                </c:pt>
                <c:pt idx="373">
                  <c:v>46</c:v>
                </c:pt>
                <c:pt idx="374">
                  <c:v>46</c:v>
                </c:pt>
                <c:pt idx="375">
                  <c:v>46</c:v>
                </c:pt>
                <c:pt idx="376">
                  <c:v>46</c:v>
                </c:pt>
                <c:pt idx="377">
                  <c:v>45</c:v>
                </c:pt>
                <c:pt idx="378">
                  <c:v>46</c:v>
                </c:pt>
                <c:pt idx="379">
                  <c:v>45</c:v>
                </c:pt>
                <c:pt idx="380">
                  <c:v>46</c:v>
                </c:pt>
                <c:pt idx="381">
                  <c:v>46</c:v>
                </c:pt>
                <c:pt idx="382">
                  <c:v>46</c:v>
                </c:pt>
                <c:pt idx="383">
                  <c:v>46</c:v>
                </c:pt>
                <c:pt idx="384">
                  <c:v>46</c:v>
                </c:pt>
                <c:pt idx="385">
                  <c:v>46</c:v>
                </c:pt>
                <c:pt idx="386">
                  <c:v>45</c:v>
                </c:pt>
                <c:pt idx="387">
                  <c:v>46</c:v>
                </c:pt>
                <c:pt idx="388">
                  <c:v>46</c:v>
                </c:pt>
                <c:pt idx="389">
                  <c:v>46</c:v>
                </c:pt>
                <c:pt idx="390">
                  <c:v>46</c:v>
                </c:pt>
                <c:pt idx="391">
                  <c:v>46</c:v>
                </c:pt>
                <c:pt idx="392">
                  <c:v>46</c:v>
                </c:pt>
                <c:pt idx="393">
                  <c:v>46</c:v>
                </c:pt>
                <c:pt idx="394">
                  <c:v>46</c:v>
                </c:pt>
                <c:pt idx="395">
                  <c:v>46</c:v>
                </c:pt>
                <c:pt idx="396">
                  <c:v>46</c:v>
                </c:pt>
                <c:pt idx="397">
                  <c:v>46</c:v>
                </c:pt>
                <c:pt idx="398">
                  <c:v>48</c:v>
                </c:pt>
                <c:pt idx="399">
                  <c:v>56</c:v>
                </c:pt>
                <c:pt idx="400">
                  <c:v>68</c:v>
                </c:pt>
                <c:pt idx="401">
                  <c:v>63</c:v>
                </c:pt>
                <c:pt idx="402">
                  <c:v>53</c:v>
                </c:pt>
                <c:pt idx="403">
                  <c:v>89</c:v>
                </c:pt>
                <c:pt idx="404">
                  <c:v>34</c:v>
                </c:pt>
                <c:pt idx="405">
                  <c:v>46</c:v>
                </c:pt>
                <c:pt idx="406">
                  <c:v>46</c:v>
                </c:pt>
                <c:pt idx="407">
                  <c:v>46</c:v>
                </c:pt>
                <c:pt idx="408">
                  <c:v>46</c:v>
                </c:pt>
                <c:pt idx="409">
                  <c:v>57</c:v>
                </c:pt>
                <c:pt idx="410">
                  <c:v>87</c:v>
                </c:pt>
                <c:pt idx="411">
                  <c:v>87</c:v>
                </c:pt>
                <c:pt idx="4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BA-40F3-B713-0D7DCA2A3E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0029216"/>
        <c:axId val="890014240"/>
      </c:barChart>
      <c:catAx>
        <c:axId val="89002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14240"/>
        <c:crosses val="autoZero"/>
        <c:auto val="1"/>
        <c:lblAlgn val="ctr"/>
        <c:lblOffset val="100"/>
        <c:noMultiLvlLbl val="0"/>
      </c:catAx>
      <c:valAx>
        <c:axId val="89001424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baseline="0"/>
                  <a:t>GPU utilization(%)</a:t>
                </a:r>
              </a:p>
            </c:rich>
          </c:tx>
          <c:layout>
            <c:manualLayout>
              <c:xMode val="edge"/>
              <c:yMode val="edge"/>
              <c:x val="3.7991452991452991E-2"/>
              <c:y val="0.15466080246913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90029216"/>
        <c:crosses val="autoZero"/>
        <c:crossBetween val="between"/>
        <c:majorUnit val="20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052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867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408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42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24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91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25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3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03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74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95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46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69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77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05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57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3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6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220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14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igit-recognizer/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zalando-research/fashionmnis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on.caltech.edu/visipedia/CUB-200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slab/noslab.storage/blob/main/research/jinseo/img_preprocesser/imgavg_size_extraction.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slab/noslab.storage/blob/main/research/jinseo/img_preprocesser/train_validation_spliter.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Exploring image classification dataset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&amp; </a:t>
            </a:r>
          </a:p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pipleline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 evaluation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Jinseo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Choi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EMNIST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/>
              <a:t>Extension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MNIST </a:t>
            </a:r>
            <a:r>
              <a:rPr kumimoji="1" lang="ko-KR" altLang="en-US" dirty="0"/>
              <a:t>데이터셋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기존 </a:t>
            </a:r>
            <a:r>
              <a:rPr kumimoji="1" lang="en-US" altLang="ko-KR" dirty="0"/>
              <a:t>MNIST </a:t>
            </a:r>
            <a:r>
              <a:rPr kumimoji="1" lang="ko-KR" altLang="en-US" dirty="0"/>
              <a:t>모델은 단순한 모델로도 높은 정확도 달성가능 →</a:t>
            </a:r>
            <a:r>
              <a:rPr kumimoji="1" lang="en-US" altLang="ko-KR" dirty="0"/>
              <a:t> </a:t>
            </a:r>
            <a:r>
              <a:rPr kumimoji="1" lang="ko-KR" altLang="en-US" dirty="0"/>
              <a:t>고성능 모델 검증에 적합하지 않음 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대규모 모델의 정확성을 검증하기 위해 데이터를 확장 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손글씨</a:t>
            </a:r>
            <a:r>
              <a:rPr kumimoji="1" lang="ko-KR" altLang="en-US" dirty="0"/>
              <a:t> 알파벳 </a:t>
            </a:r>
            <a:r>
              <a:rPr kumimoji="1" lang="en-US" altLang="ko-KR" dirty="0"/>
              <a:t>+ </a:t>
            </a:r>
            <a:r>
              <a:rPr kumimoji="1" lang="ko-KR" altLang="en-US" dirty="0"/>
              <a:t>숫자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1.4GB </a:t>
            </a:r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8F59023-1EAF-4748-B546-CDCF5779E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89" y="2975804"/>
            <a:ext cx="5575505" cy="348985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F759B7-1C6D-4CBE-AB36-017F8F1D36EA}"/>
              </a:ext>
            </a:extLst>
          </p:cNvPr>
          <p:cNvSpPr/>
          <p:nvPr/>
        </p:nvSpPr>
        <p:spPr>
          <a:xfrm>
            <a:off x="6461485" y="4863387"/>
            <a:ext cx="5258888" cy="214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EMNIST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dirty="0"/>
              <a:t>실행시간 비교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585F5B-B539-4204-99C5-28476FB451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25" y="2711084"/>
            <a:ext cx="4580357" cy="3219828"/>
          </a:xfrm>
          <a:prstGeom prst="rect">
            <a:avLst/>
          </a:prstGeom>
        </p:spPr>
      </p:pic>
      <p:sp>
        <p:nvSpPr>
          <p:cNvPr id="8" name="오른쪽 대괄호 7">
            <a:extLst>
              <a:ext uri="{FF2B5EF4-FFF2-40B4-BE49-F238E27FC236}">
                <a16:creationId xmlns:a16="http://schemas.microsoft.com/office/drawing/2014/main" id="{E073D91F-C94C-49C3-8E7B-C270F729696A}"/>
              </a:ext>
            </a:extLst>
          </p:cNvPr>
          <p:cNvSpPr/>
          <p:nvPr/>
        </p:nvSpPr>
        <p:spPr>
          <a:xfrm>
            <a:off x="3525876" y="3638550"/>
            <a:ext cx="341274" cy="771525"/>
          </a:xfrm>
          <a:prstGeom prst="rightBracket">
            <a:avLst>
              <a:gd name="adj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E02FD-5B13-4602-9B5C-79311B234E98}"/>
              </a:ext>
            </a:extLst>
          </p:cNvPr>
          <p:cNvSpPr txBox="1"/>
          <p:nvPr/>
        </p:nvSpPr>
        <p:spPr>
          <a:xfrm>
            <a:off x="3867150" y="382059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41%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72152640-CEC2-4551-8142-87C7512E2C8C}"/>
              </a:ext>
            </a:extLst>
          </p:cNvPr>
          <p:cNvSpPr/>
          <p:nvPr/>
        </p:nvSpPr>
        <p:spPr>
          <a:xfrm>
            <a:off x="2297151" y="3519488"/>
            <a:ext cx="341274" cy="890587"/>
          </a:xfrm>
          <a:prstGeom prst="rightBracket">
            <a:avLst>
              <a:gd name="adj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229AD-B706-45CA-9B9B-01BA2A0C3991}"/>
              </a:ext>
            </a:extLst>
          </p:cNvPr>
          <p:cNvSpPr txBox="1"/>
          <p:nvPr/>
        </p:nvSpPr>
        <p:spPr>
          <a:xfrm>
            <a:off x="2580424" y="376106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44%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AB04EF0-1029-426E-BFEA-9DC6CFF345D5}"/>
              </a:ext>
            </a:extLst>
          </p:cNvPr>
          <p:cNvCxnSpPr/>
          <p:nvPr/>
        </p:nvCxnSpPr>
        <p:spPr>
          <a:xfrm>
            <a:off x="2638425" y="4410075"/>
            <a:ext cx="1762125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06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EMNIST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/>
              <a:t>CPU </a:t>
            </a:r>
            <a:r>
              <a:rPr kumimoji="1" lang="ko-KR" altLang="en-US" dirty="0"/>
              <a:t>사용량 비교</a:t>
            </a:r>
            <a:endParaRPr kumimoji="1" lang="en-US" altLang="ko-KR" dirty="0"/>
          </a:p>
          <a:p>
            <a:r>
              <a:rPr kumimoji="1" lang="en-US" altLang="ko-KR" dirty="0" err="1"/>
              <a:t>ol.data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tf.data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59A6BE8B-810F-480E-8EB2-59E6A910DF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298013"/>
              </p:ext>
            </p:extLst>
          </p:nvPr>
        </p:nvGraphicFramePr>
        <p:xfrm>
          <a:off x="428384" y="2240323"/>
          <a:ext cx="4537102" cy="267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9CFC1D2C-C021-4B3E-BED7-55A5289AAF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847638"/>
              </p:ext>
            </p:extLst>
          </p:nvPr>
        </p:nvGraphicFramePr>
        <p:xfrm>
          <a:off x="5531063" y="2199501"/>
          <a:ext cx="4537102" cy="267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9857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EMNIST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/>
              <a:t>GPU </a:t>
            </a:r>
            <a:r>
              <a:rPr kumimoji="1" lang="ko-KR" altLang="en-US" dirty="0"/>
              <a:t>사용량 비교</a:t>
            </a:r>
            <a:endParaRPr kumimoji="1" lang="en-US" altLang="ko-KR" dirty="0"/>
          </a:p>
          <a:p>
            <a:r>
              <a:rPr kumimoji="1" lang="en-US" altLang="ko-KR" dirty="0" err="1"/>
              <a:t>ol.data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tfdata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24A04CAF-70C2-497E-81AF-0DBF88A19A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890620"/>
              </p:ext>
            </p:extLst>
          </p:nvPr>
        </p:nvGraphicFramePr>
        <p:xfrm>
          <a:off x="477370" y="2260734"/>
          <a:ext cx="4537102" cy="267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C9982080-0E41-45FD-BF3E-0527059093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742080"/>
              </p:ext>
            </p:extLst>
          </p:nvPr>
        </p:nvGraphicFramePr>
        <p:xfrm>
          <a:off x="5634478" y="2260734"/>
          <a:ext cx="4537102" cy="267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94403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Oldata</a:t>
            </a:r>
            <a:r>
              <a:rPr kumimoji="1" lang="en-US" altLang="ko-KR" dirty="0"/>
              <a:t> code debugging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/>
              <a:t>Model Class </a:t>
            </a:r>
            <a:r>
              <a:rPr kumimoji="1" lang="ko-KR" altLang="en-US" dirty="0"/>
              <a:t>멤버변수 추가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전역으로 선언된 </a:t>
            </a:r>
            <a:r>
              <a:rPr kumimoji="1" lang="en-US" altLang="ko-KR" dirty="0"/>
              <a:t>loss, optimizer, accuracy function </a:t>
            </a:r>
            <a:r>
              <a:rPr kumimoji="1" lang="ko-KR" altLang="en-US" dirty="0"/>
              <a:t>객체를 클래스 멤버변수로 변경 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b="1" i="1" dirty="0"/>
          </a:p>
          <a:p>
            <a:r>
              <a:rPr kumimoji="1" lang="en-US" altLang="ko-KR" dirty="0"/>
              <a:t>Case 1. </a:t>
            </a:r>
            <a:r>
              <a:rPr kumimoji="1" lang="en-US" altLang="ko-KR" b="1" i="1" dirty="0" err="1"/>
              <a:t>train_step</a:t>
            </a:r>
            <a:r>
              <a:rPr kumimoji="1" lang="en-US" altLang="ko-KR" b="1" i="1" dirty="0"/>
              <a:t>(), </a:t>
            </a:r>
            <a:r>
              <a:rPr kumimoji="1" lang="en-US" altLang="ko-KR" b="1" i="1" dirty="0" err="1"/>
              <a:t>test_step</a:t>
            </a:r>
            <a:r>
              <a:rPr kumimoji="1" lang="en-US" altLang="ko-KR" b="1" i="1" dirty="0"/>
              <a:t>() </a:t>
            </a:r>
            <a:r>
              <a:rPr kumimoji="1" lang="ko-KR" altLang="en-US" dirty="0"/>
              <a:t>메서드를 </a:t>
            </a:r>
            <a:r>
              <a:rPr kumimoji="1" lang="en-US" altLang="ko-KR" dirty="0"/>
              <a:t>Model Class</a:t>
            </a:r>
            <a:r>
              <a:rPr kumimoji="1" lang="ko-KR" altLang="en-US" dirty="0"/>
              <a:t>로 변경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전역 메서드를 클래스 함수로 변경 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AB7FA0C2-60EB-4AF8-A14D-E7BE50C6D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20153"/>
              </p:ext>
            </p:extLst>
          </p:nvPr>
        </p:nvGraphicFramePr>
        <p:xfrm>
          <a:off x="927100" y="2105025"/>
          <a:ext cx="8045450" cy="149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0">
                  <a:extLst>
                    <a:ext uri="{9D8B030D-6E8A-4147-A177-3AD203B41FA5}">
                      <a16:colId xmlns:a16="http://schemas.microsoft.com/office/drawing/2014/main" val="4075717527"/>
                    </a:ext>
                  </a:extLst>
                </a:gridCol>
                <a:gridCol w="2392788">
                  <a:extLst>
                    <a:ext uri="{9D8B030D-6E8A-4147-A177-3AD203B41FA5}">
                      <a16:colId xmlns:a16="http://schemas.microsoft.com/office/drawing/2014/main" val="3698159959"/>
                    </a:ext>
                  </a:extLst>
                </a:gridCol>
                <a:gridCol w="2576905">
                  <a:extLst>
                    <a:ext uri="{9D8B030D-6E8A-4147-A177-3AD203B41FA5}">
                      <a16:colId xmlns:a16="http://schemas.microsoft.com/office/drawing/2014/main" val="3769381015"/>
                    </a:ext>
                  </a:extLst>
                </a:gridCol>
                <a:gridCol w="2217737">
                  <a:extLst>
                    <a:ext uri="{9D8B030D-6E8A-4147-A177-3AD203B41FA5}">
                      <a16:colId xmlns:a16="http://schemas.microsoft.com/office/drawing/2014/main" val="3285277256"/>
                    </a:ext>
                  </a:extLst>
                </a:gridCol>
              </a:tblGrid>
              <a:tr h="45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(Sec.)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 Epoch training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1Epoch test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Elapsed time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94864"/>
                  </a:ext>
                </a:extLst>
              </a:tr>
              <a:tr h="517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err="1"/>
                        <a:t>tf.data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8.69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1.44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103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24953"/>
                  </a:ext>
                </a:extLst>
              </a:tr>
              <a:tr h="517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err="1"/>
                        <a:t>oldata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8.29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1.61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7893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7DDF6E3-2178-4F2E-B688-73D31556A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03964"/>
              </p:ext>
            </p:extLst>
          </p:nvPr>
        </p:nvGraphicFramePr>
        <p:xfrm>
          <a:off x="927100" y="4707299"/>
          <a:ext cx="8045450" cy="1679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4075717527"/>
                    </a:ext>
                  </a:extLst>
                </a:gridCol>
                <a:gridCol w="2291958">
                  <a:extLst>
                    <a:ext uri="{9D8B030D-6E8A-4147-A177-3AD203B41FA5}">
                      <a16:colId xmlns:a16="http://schemas.microsoft.com/office/drawing/2014/main" val="3698159959"/>
                    </a:ext>
                  </a:extLst>
                </a:gridCol>
                <a:gridCol w="2576905">
                  <a:extLst>
                    <a:ext uri="{9D8B030D-6E8A-4147-A177-3AD203B41FA5}">
                      <a16:colId xmlns:a16="http://schemas.microsoft.com/office/drawing/2014/main" val="3769381015"/>
                    </a:ext>
                  </a:extLst>
                </a:gridCol>
                <a:gridCol w="2217737">
                  <a:extLst>
                    <a:ext uri="{9D8B030D-6E8A-4147-A177-3AD203B41FA5}">
                      <a16:colId xmlns:a16="http://schemas.microsoft.com/office/drawing/2014/main" val="3285277256"/>
                    </a:ext>
                  </a:extLst>
                </a:gridCol>
              </a:tblGrid>
              <a:tr h="376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(Sec.)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 Epoch training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1Epoch test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Elapsed time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94864"/>
                  </a:ext>
                </a:extLst>
              </a:tr>
              <a:tr h="4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err="1"/>
                        <a:t>tf.data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8.69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1.44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103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24953"/>
                  </a:ext>
                </a:extLst>
              </a:tr>
              <a:tr h="455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/>
                        <a:t>oldata1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9.23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2.55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78935"/>
                  </a:ext>
                </a:extLst>
              </a:tr>
              <a:tr h="4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/>
                        <a:t>-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8.41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1.81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479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753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Oldata</a:t>
            </a:r>
            <a:r>
              <a:rPr kumimoji="1" lang="en-US" altLang="ko-KR" dirty="0"/>
              <a:t> code debugging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/>
              <a:t>Case 2.</a:t>
            </a:r>
            <a:r>
              <a:rPr kumimoji="1" lang="ko-KR" altLang="en-US" dirty="0"/>
              <a:t> </a:t>
            </a:r>
            <a:r>
              <a:rPr kumimoji="1" lang="en-US" altLang="ko-KR" b="1" i="1" dirty="0" err="1"/>
              <a:t>train_step</a:t>
            </a:r>
            <a:r>
              <a:rPr kumimoji="1" lang="en-US" altLang="ko-KR" b="1" i="1" dirty="0"/>
              <a:t>(), </a:t>
            </a:r>
            <a:r>
              <a:rPr kumimoji="1" lang="en-US" altLang="ko-KR" b="1" i="1" dirty="0" err="1"/>
              <a:t>test_step</a:t>
            </a:r>
            <a:r>
              <a:rPr kumimoji="1" lang="en-US" altLang="ko-KR" b="1" i="1" dirty="0"/>
              <a:t>() </a:t>
            </a:r>
            <a:r>
              <a:rPr kumimoji="1" lang="ko-KR" altLang="en-US" dirty="0"/>
              <a:t>전역 유지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b="1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AB7FA0C2-60EB-4AF8-A14D-E7BE50C6D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524776"/>
              </p:ext>
            </p:extLst>
          </p:nvPr>
        </p:nvGraphicFramePr>
        <p:xfrm>
          <a:off x="822325" y="1628775"/>
          <a:ext cx="8045450" cy="1541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4075717527"/>
                    </a:ext>
                  </a:extLst>
                </a:gridCol>
                <a:gridCol w="2291958">
                  <a:extLst>
                    <a:ext uri="{9D8B030D-6E8A-4147-A177-3AD203B41FA5}">
                      <a16:colId xmlns:a16="http://schemas.microsoft.com/office/drawing/2014/main" val="3698159959"/>
                    </a:ext>
                  </a:extLst>
                </a:gridCol>
                <a:gridCol w="2576905">
                  <a:extLst>
                    <a:ext uri="{9D8B030D-6E8A-4147-A177-3AD203B41FA5}">
                      <a16:colId xmlns:a16="http://schemas.microsoft.com/office/drawing/2014/main" val="3769381015"/>
                    </a:ext>
                  </a:extLst>
                </a:gridCol>
                <a:gridCol w="2217737">
                  <a:extLst>
                    <a:ext uri="{9D8B030D-6E8A-4147-A177-3AD203B41FA5}">
                      <a16:colId xmlns:a16="http://schemas.microsoft.com/office/drawing/2014/main" val="3285277256"/>
                    </a:ext>
                  </a:extLst>
                </a:gridCol>
              </a:tblGrid>
              <a:tr h="34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(Sec.)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 Epoch training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1Epoch test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Elapsed time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94864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err="1"/>
                        <a:t>tf.data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8.69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1.44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24953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/>
                        <a:t>oldata1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8.41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1.81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78935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/>
                        <a:t>oldata2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8.64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1.29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469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43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 err="1"/>
              <a:t>Train_step</a:t>
            </a:r>
            <a:r>
              <a:rPr kumimoji="1" lang="en-US" altLang="ko-KR" dirty="0"/>
              <a:t>() </a:t>
            </a:r>
            <a:r>
              <a:rPr kumimoji="1" lang="ko-KR" altLang="en-US" dirty="0"/>
              <a:t>쓰레드화 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b="1" i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22216B-5EAC-4351-B898-B39F13D24B1E}"/>
              </a:ext>
            </a:extLst>
          </p:cNvPr>
          <p:cNvSpPr/>
          <p:nvPr/>
        </p:nvSpPr>
        <p:spPr>
          <a:xfrm>
            <a:off x="466724" y="1709736"/>
            <a:ext cx="9801225" cy="13239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5ADD9B2-C242-41EB-AB42-A1C0FBBCC6D9}"/>
              </a:ext>
            </a:extLst>
          </p:cNvPr>
          <p:cNvSpPr/>
          <p:nvPr/>
        </p:nvSpPr>
        <p:spPr>
          <a:xfrm>
            <a:off x="3651967" y="1839376"/>
            <a:ext cx="6482633" cy="10255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Oldata</a:t>
            </a:r>
            <a:r>
              <a:rPr kumimoji="1" lang="en-US" altLang="ko-KR" dirty="0"/>
              <a:t> code debugging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B0C50C-7BF0-4040-8971-D0559DF8243E}"/>
              </a:ext>
            </a:extLst>
          </p:cNvPr>
          <p:cNvSpPr/>
          <p:nvPr/>
        </p:nvSpPr>
        <p:spPr>
          <a:xfrm>
            <a:off x="3963984" y="2137541"/>
            <a:ext cx="1502570" cy="4194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err="1">
                <a:solidFill>
                  <a:schemeClr val="tx1"/>
                </a:solidFill>
              </a:rPr>
              <a:t>Train_step</a:t>
            </a:r>
            <a:r>
              <a:rPr lang="en-US" altLang="ko-KR" b="1" i="1" dirty="0">
                <a:solidFill>
                  <a:schemeClr val="tx1"/>
                </a:solidFill>
              </a:rPr>
              <a:t>()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8352CB3-8C31-4E8C-A149-BA251B65E411}"/>
              </a:ext>
            </a:extLst>
          </p:cNvPr>
          <p:cNvSpPr/>
          <p:nvPr/>
        </p:nvSpPr>
        <p:spPr>
          <a:xfrm>
            <a:off x="571741" y="1923533"/>
            <a:ext cx="1711084" cy="2379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Model Class Obj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63E46B-E440-40B5-BC92-ABDA1B6A8D68}"/>
              </a:ext>
            </a:extLst>
          </p:cNvPr>
          <p:cNvSpPr/>
          <p:nvPr/>
        </p:nvSpPr>
        <p:spPr>
          <a:xfrm>
            <a:off x="6067027" y="2137195"/>
            <a:ext cx="1502570" cy="4194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err="1">
                <a:solidFill>
                  <a:schemeClr val="tx1"/>
                </a:solidFill>
              </a:rPr>
              <a:t>Test_step</a:t>
            </a:r>
            <a:r>
              <a:rPr lang="en-US" altLang="ko-KR" b="1" i="1" dirty="0">
                <a:solidFill>
                  <a:schemeClr val="tx1"/>
                </a:solidFill>
              </a:rPr>
              <a:t>()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F8D7183-97DD-423F-9859-6B2CB0BF53E9}"/>
              </a:ext>
            </a:extLst>
          </p:cNvPr>
          <p:cNvSpPr/>
          <p:nvPr/>
        </p:nvSpPr>
        <p:spPr>
          <a:xfrm>
            <a:off x="571740" y="2252230"/>
            <a:ext cx="1711085" cy="2379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Loss, Acc Obj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AB89EB4-9A6E-449D-8A55-1ADCF556079E}"/>
              </a:ext>
            </a:extLst>
          </p:cNvPr>
          <p:cNvSpPr/>
          <p:nvPr/>
        </p:nvSpPr>
        <p:spPr>
          <a:xfrm>
            <a:off x="571740" y="2576382"/>
            <a:ext cx="1711086" cy="2379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err="1">
                <a:solidFill>
                  <a:schemeClr val="tx1"/>
                </a:solidFill>
              </a:rPr>
              <a:t>Tf.data</a:t>
            </a:r>
            <a:r>
              <a:rPr lang="en-US" altLang="ko-KR" sz="1400" b="1" i="1" dirty="0">
                <a:solidFill>
                  <a:schemeClr val="tx1"/>
                </a:solidFill>
              </a:rPr>
              <a:t> pipeline Obj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2B224F4F-CB1B-41A1-B515-F92A1029DDFB}"/>
              </a:ext>
            </a:extLst>
          </p:cNvPr>
          <p:cNvSpPr/>
          <p:nvPr/>
        </p:nvSpPr>
        <p:spPr>
          <a:xfrm>
            <a:off x="2279176" y="2036821"/>
            <a:ext cx="323850" cy="688516"/>
          </a:xfrm>
          <a:prstGeom prst="rightBrace">
            <a:avLst>
              <a:gd name="adj1" fmla="val 8333"/>
              <a:gd name="adj2" fmla="val 4585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2CE7BA6-01CE-497D-BD50-813C39245E85}"/>
              </a:ext>
            </a:extLst>
          </p:cNvPr>
          <p:cNvCxnSpPr>
            <a:cxnSpLocks/>
            <a:stCxn id="14" idx="1"/>
            <a:endCxn id="8" idx="1"/>
          </p:cNvCxnSpPr>
          <p:nvPr/>
        </p:nvCxnSpPr>
        <p:spPr>
          <a:xfrm flipV="1">
            <a:off x="2603026" y="2352155"/>
            <a:ext cx="1048941" cy="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0B44F94-E51D-4D38-A3FB-BF315B627D2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5466554" y="2346918"/>
            <a:ext cx="600473" cy="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139373-A917-47AA-AE6B-BC0D929723B9}"/>
              </a:ext>
            </a:extLst>
          </p:cNvPr>
          <p:cNvSpPr/>
          <p:nvPr/>
        </p:nvSpPr>
        <p:spPr>
          <a:xfrm>
            <a:off x="8298491" y="2134443"/>
            <a:ext cx="1686166" cy="4194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Print( loss, Acc)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B8DFAE-73D6-4727-8D39-27161C2A356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582698" y="2344166"/>
            <a:ext cx="7157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084653-AFDE-4DFD-B703-30D5319F0CE4}"/>
              </a:ext>
            </a:extLst>
          </p:cNvPr>
          <p:cNvSpPr/>
          <p:nvPr/>
        </p:nvSpPr>
        <p:spPr>
          <a:xfrm>
            <a:off x="466724" y="3404495"/>
            <a:ext cx="9801225" cy="216063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C9849B8-6496-4A8D-B485-4EF085319FB5}"/>
              </a:ext>
            </a:extLst>
          </p:cNvPr>
          <p:cNvSpPr/>
          <p:nvPr/>
        </p:nvSpPr>
        <p:spPr>
          <a:xfrm>
            <a:off x="3671017" y="4380317"/>
            <a:ext cx="6482633" cy="10255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E191C50-9141-4F7E-A498-5ADFBD5B16C3}"/>
              </a:ext>
            </a:extLst>
          </p:cNvPr>
          <p:cNvSpPr/>
          <p:nvPr/>
        </p:nvSpPr>
        <p:spPr>
          <a:xfrm>
            <a:off x="571741" y="4454949"/>
            <a:ext cx="1711084" cy="2379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Model Class Obj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73F2FE-288D-47B5-8CDD-0A1C4F0EF622}"/>
              </a:ext>
            </a:extLst>
          </p:cNvPr>
          <p:cNvSpPr/>
          <p:nvPr/>
        </p:nvSpPr>
        <p:spPr>
          <a:xfrm>
            <a:off x="6086077" y="4668611"/>
            <a:ext cx="1502570" cy="4194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err="1">
                <a:solidFill>
                  <a:schemeClr val="tx1"/>
                </a:solidFill>
              </a:rPr>
              <a:t>Test_step</a:t>
            </a:r>
            <a:r>
              <a:rPr lang="en-US" altLang="ko-KR" b="1" i="1" dirty="0">
                <a:solidFill>
                  <a:schemeClr val="tx1"/>
                </a:solidFill>
              </a:rPr>
              <a:t>()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3596D2E-CC86-4080-86F0-2D02CC3FDAD4}"/>
              </a:ext>
            </a:extLst>
          </p:cNvPr>
          <p:cNvSpPr/>
          <p:nvPr/>
        </p:nvSpPr>
        <p:spPr>
          <a:xfrm>
            <a:off x="571740" y="4783646"/>
            <a:ext cx="1711085" cy="2379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Loss, Acc Obj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56FFAEB-547A-41AF-9609-67ECCF81345C}"/>
              </a:ext>
            </a:extLst>
          </p:cNvPr>
          <p:cNvSpPr/>
          <p:nvPr/>
        </p:nvSpPr>
        <p:spPr>
          <a:xfrm>
            <a:off x="571740" y="5107798"/>
            <a:ext cx="1711086" cy="2379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err="1">
                <a:solidFill>
                  <a:schemeClr val="tx1"/>
                </a:solidFill>
              </a:rPr>
              <a:t>Tf.data</a:t>
            </a:r>
            <a:r>
              <a:rPr lang="en-US" altLang="ko-KR" sz="1400" b="1" i="1" dirty="0">
                <a:solidFill>
                  <a:schemeClr val="tx1"/>
                </a:solidFill>
              </a:rPr>
              <a:t> pipeline Obj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32" name="오른쪽 중괄호 31">
            <a:extLst>
              <a:ext uri="{FF2B5EF4-FFF2-40B4-BE49-F238E27FC236}">
                <a16:creationId xmlns:a16="http://schemas.microsoft.com/office/drawing/2014/main" id="{00D093F5-AF2B-4F55-80EC-47B260C32560}"/>
              </a:ext>
            </a:extLst>
          </p:cNvPr>
          <p:cNvSpPr/>
          <p:nvPr/>
        </p:nvSpPr>
        <p:spPr>
          <a:xfrm>
            <a:off x="2279176" y="4231195"/>
            <a:ext cx="258842" cy="1025558"/>
          </a:xfrm>
          <a:prstGeom prst="rightBrace">
            <a:avLst>
              <a:gd name="adj1" fmla="val 25760"/>
              <a:gd name="adj2" fmla="val 64425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F1E83D4-8202-4237-A15A-BB6E9A4402E1}"/>
              </a:ext>
            </a:extLst>
          </p:cNvPr>
          <p:cNvCxnSpPr>
            <a:cxnSpLocks/>
            <a:stCxn id="32" idx="1"/>
            <a:endCxn id="26" idx="1"/>
          </p:cNvCxnSpPr>
          <p:nvPr/>
        </p:nvCxnSpPr>
        <p:spPr>
          <a:xfrm>
            <a:off x="2538018" y="4891911"/>
            <a:ext cx="1132999" cy="1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43EF78D-52A2-4FB2-910D-3817CA31280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815011" y="4878334"/>
            <a:ext cx="271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A72643-52C7-4BC6-83B0-7C63129D35F1}"/>
              </a:ext>
            </a:extLst>
          </p:cNvPr>
          <p:cNvSpPr/>
          <p:nvPr/>
        </p:nvSpPr>
        <p:spPr>
          <a:xfrm>
            <a:off x="8317541" y="4665859"/>
            <a:ext cx="1686166" cy="4194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Print( loss, Acc)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4C0B96-F10D-40A1-92FF-CBEF69519C5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601748" y="4875582"/>
            <a:ext cx="7157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126BA8C-3EE1-46DD-B9AC-E1A85C45B4B4}"/>
              </a:ext>
            </a:extLst>
          </p:cNvPr>
          <p:cNvSpPr/>
          <p:nvPr/>
        </p:nvSpPr>
        <p:spPr>
          <a:xfrm>
            <a:off x="3810000" y="3574549"/>
            <a:ext cx="2000250" cy="5860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9523FD3-ECE8-4136-A791-38042E26D775}"/>
              </a:ext>
            </a:extLst>
          </p:cNvPr>
          <p:cNvCxnSpPr>
            <a:cxnSpLocks/>
          </p:cNvCxnSpPr>
          <p:nvPr/>
        </p:nvCxnSpPr>
        <p:spPr>
          <a:xfrm>
            <a:off x="5810251" y="3901471"/>
            <a:ext cx="0" cy="152877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02813A7-0EEB-450B-A7DB-3A77CC8A8393}"/>
              </a:ext>
            </a:extLst>
          </p:cNvPr>
          <p:cNvSpPr txBox="1"/>
          <p:nvPr/>
        </p:nvSpPr>
        <p:spPr>
          <a:xfrm>
            <a:off x="5210151" y="4348541"/>
            <a:ext cx="213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join()</a:t>
            </a:r>
            <a:endParaRPr lang="ko-KR" altLang="en-US" b="1" i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B6470D-61C4-4C73-BF2C-770C9C716846}"/>
              </a:ext>
            </a:extLst>
          </p:cNvPr>
          <p:cNvSpPr/>
          <p:nvPr/>
        </p:nvSpPr>
        <p:spPr>
          <a:xfrm>
            <a:off x="3983034" y="3669373"/>
            <a:ext cx="1502570" cy="4194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err="1">
                <a:solidFill>
                  <a:schemeClr val="tx1"/>
                </a:solidFill>
              </a:rPr>
              <a:t>Train_step</a:t>
            </a:r>
            <a:r>
              <a:rPr lang="en-US" altLang="ko-KR" b="1" i="1" dirty="0">
                <a:solidFill>
                  <a:schemeClr val="tx1"/>
                </a:solidFill>
              </a:rPr>
              <a:t>()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2B573CC-D084-40CF-8B5C-40818F03EE65}"/>
              </a:ext>
            </a:extLst>
          </p:cNvPr>
          <p:cNvSpPr/>
          <p:nvPr/>
        </p:nvSpPr>
        <p:spPr>
          <a:xfrm>
            <a:off x="571740" y="4072512"/>
            <a:ext cx="1695212" cy="2827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Train Thread Obj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DA4CE2-731E-42B2-A842-F86524799D63}"/>
              </a:ext>
            </a:extLst>
          </p:cNvPr>
          <p:cNvSpPr txBox="1"/>
          <p:nvPr/>
        </p:nvSpPr>
        <p:spPr>
          <a:xfrm>
            <a:off x="3884391" y="4748732"/>
            <a:ext cx="166175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i="1" dirty="0" err="1"/>
              <a:t>Train_thread.start</a:t>
            </a:r>
            <a:r>
              <a:rPr lang="en-US" altLang="ko-KR" sz="1400" b="1" i="1" dirty="0"/>
              <a:t>()</a:t>
            </a:r>
            <a:endParaRPr lang="ko-KR" altLang="en-US" sz="1400" b="1" i="1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D86210D-F120-4539-A57A-4C96513941DD}"/>
              </a:ext>
            </a:extLst>
          </p:cNvPr>
          <p:cNvCxnSpPr>
            <a:cxnSpLocks/>
            <a:stCxn id="48" idx="0"/>
            <a:endCxn id="37" idx="1"/>
          </p:cNvCxnSpPr>
          <p:nvPr/>
        </p:nvCxnSpPr>
        <p:spPr>
          <a:xfrm rot="16200000" flipV="1">
            <a:off x="3822056" y="3855518"/>
            <a:ext cx="881158" cy="905269"/>
          </a:xfrm>
          <a:prstGeom prst="bentConnector4">
            <a:avLst>
              <a:gd name="adj1" fmla="val 51749"/>
              <a:gd name="adj2" fmla="val 1357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1FC5B1A-1ED9-4FDE-8930-6F20E11DB424}"/>
              </a:ext>
            </a:extLst>
          </p:cNvPr>
          <p:cNvSpPr txBox="1"/>
          <p:nvPr/>
        </p:nvSpPr>
        <p:spPr>
          <a:xfrm>
            <a:off x="3638077" y="1806386"/>
            <a:ext cx="179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Epoch loop</a:t>
            </a:r>
            <a:endParaRPr lang="ko-KR" altLang="en-US" sz="1400" b="1" i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573757-1B88-4083-85FC-D0D656DF0860}"/>
              </a:ext>
            </a:extLst>
          </p:cNvPr>
          <p:cNvSpPr txBox="1"/>
          <p:nvPr/>
        </p:nvSpPr>
        <p:spPr>
          <a:xfrm>
            <a:off x="3655469" y="4348541"/>
            <a:ext cx="179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Epoch loop</a:t>
            </a:r>
            <a:endParaRPr lang="ko-KR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290434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47433-0D65-4804-A779-EBBA5F45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Oldata</a:t>
            </a:r>
            <a:r>
              <a:rPr kumimoji="1" lang="en-US" altLang="ko-KR" dirty="0"/>
              <a:t> code optimization</a:t>
            </a:r>
            <a:r>
              <a:rPr kumimoji="1" lang="ko-KR" altLang="en-US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EBA7-E8F7-41A2-B087-FCC55E1D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Train_step</a:t>
            </a:r>
            <a:r>
              <a:rPr kumimoji="1" lang="en-US" altLang="ko-KR" dirty="0"/>
              <a:t>() </a:t>
            </a:r>
            <a:r>
              <a:rPr kumimoji="1" lang="ko-KR" altLang="en-US" dirty="0"/>
              <a:t>쓰레드화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3B3A6-19C0-4D6B-A4D7-B1293F172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F943AC32-8ACB-4421-93B0-BB88F30B7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60312"/>
              </p:ext>
            </p:extLst>
          </p:nvPr>
        </p:nvGraphicFramePr>
        <p:xfrm>
          <a:off x="822325" y="1628775"/>
          <a:ext cx="8045450" cy="1541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4075717527"/>
                    </a:ext>
                  </a:extLst>
                </a:gridCol>
                <a:gridCol w="2291958">
                  <a:extLst>
                    <a:ext uri="{9D8B030D-6E8A-4147-A177-3AD203B41FA5}">
                      <a16:colId xmlns:a16="http://schemas.microsoft.com/office/drawing/2014/main" val="3698159959"/>
                    </a:ext>
                  </a:extLst>
                </a:gridCol>
                <a:gridCol w="2576905">
                  <a:extLst>
                    <a:ext uri="{9D8B030D-6E8A-4147-A177-3AD203B41FA5}">
                      <a16:colId xmlns:a16="http://schemas.microsoft.com/office/drawing/2014/main" val="3769381015"/>
                    </a:ext>
                  </a:extLst>
                </a:gridCol>
                <a:gridCol w="2217737">
                  <a:extLst>
                    <a:ext uri="{9D8B030D-6E8A-4147-A177-3AD203B41FA5}">
                      <a16:colId xmlns:a16="http://schemas.microsoft.com/office/drawing/2014/main" val="3285277256"/>
                    </a:ext>
                  </a:extLst>
                </a:gridCol>
              </a:tblGrid>
              <a:tr h="34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(Sec.)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 Epoch training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1Epoch test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Elapsed time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94864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err="1"/>
                        <a:t>tf.data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8.69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1.44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24953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/>
                        <a:t>oldata1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8.5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1.48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78935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i="1" dirty="0"/>
                        <a:t>-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7.10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2.54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38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322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084653-AFDE-4DFD-B703-30D5319F0CE4}"/>
              </a:ext>
            </a:extLst>
          </p:cNvPr>
          <p:cNvSpPr/>
          <p:nvPr/>
        </p:nvSpPr>
        <p:spPr>
          <a:xfrm>
            <a:off x="466724" y="3234745"/>
            <a:ext cx="9801225" cy="302380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737DEB18-A2D6-489A-B13F-062D1BD9CED2}"/>
              </a:ext>
            </a:extLst>
          </p:cNvPr>
          <p:cNvCxnSpPr>
            <a:cxnSpLocks/>
            <a:stCxn id="47" idx="1"/>
            <a:endCxn id="61" idx="1"/>
          </p:cNvCxnSpPr>
          <p:nvPr/>
        </p:nvCxnSpPr>
        <p:spPr>
          <a:xfrm rot="10800000" flipH="1" flipV="1">
            <a:off x="6354682" y="4298166"/>
            <a:ext cx="8672" cy="608915"/>
          </a:xfrm>
          <a:prstGeom prst="bentConnector3">
            <a:avLst>
              <a:gd name="adj1" fmla="val -263607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 err="1"/>
              <a:t>Train_step</a:t>
            </a:r>
            <a:r>
              <a:rPr kumimoji="1" lang="en-US" altLang="ko-KR" dirty="0"/>
              <a:t>(), </a:t>
            </a:r>
            <a:r>
              <a:rPr kumimoji="1" lang="en-US" altLang="ko-KR" dirty="0" err="1"/>
              <a:t>Test_step</a:t>
            </a:r>
            <a:r>
              <a:rPr kumimoji="1" lang="en-US" altLang="ko-KR" dirty="0"/>
              <a:t>() </a:t>
            </a:r>
            <a:r>
              <a:rPr kumimoji="1" lang="ko-KR" altLang="en-US" dirty="0"/>
              <a:t>쓰레드화 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b="1" i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22216B-5EAC-4351-B898-B39F13D24B1E}"/>
              </a:ext>
            </a:extLst>
          </p:cNvPr>
          <p:cNvSpPr/>
          <p:nvPr/>
        </p:nvSpPr>
        <p:spPr>
          <a:xfrm>
            <a:off x="466724" y="1595436"/>
            <a:ext cx="9801225" cy="13239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5ADD9B2-C242-41EB-AB42-A1C0FBBCC6D9}"/>
              </a:ext>
            </a:extLst>
          </p:cNvPr>
          <p:cNvSpPr/>
          <p:nvPr/>
        </p:nvSpPr>
        <p:spPr>
          <a:xfrm>
            <a:off x="3651967" y="1725076"/>
            <a:ext cx="6482633" cy="10255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Oldata</a:t>
            </a:r>
            <a:r>
              <a:rPr kumimoji="1" lang="en-US" altLang="ko-KR" dirty="0"/>
              <a:t> code optimization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B0C50C-7BF0-4040-8971-D0559DF8243E}"/>
              </a:ext>
            </a:extLst>
          </p:cNvPr>
          <p:cNvSpPr/>
          <p:nvPr/>
        </p:nvSpPr>
        <p:spPr>
          <a:xfrm>
            <a:off x="3963984" y="2023241"/>
            <a:ext cx="1502570" cy="4194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err="1">
                <a:solidFill>
                  <a:schemeClr val="tx1"/>
                </a:solidFill>
              </a:rPr>
              <a:t>Train_step</a:t>
            </a:r>
            <a:r>
              <a:rPr lang="en-US" altLang="ko-KR" b="1" i="1" dirty="0">
                <a:solidFill>
                  <a:schemeClr val="tx1"/>
                </a:solidFill>
              </a:rPr>
              <a:t>()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8352CB3-8C31-4E8C-A149-BA251B65E411}"/>
              </a:ext>
            </a:extLst>
          </p:cNvPr>
          <p:cNvSpPr/>
          <p:nvPr/>
        </p:nvSpPr>
        <p:spPr>
          <a:xfrm>
            <a:off x="571741" y="1809233"/>
            <a:ext cx="1711084" cy="2379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Model Class Obj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63E46B-E440-40B5-BC92-ABDA1B6A8D68}"/>
              </a:ext>
            </a:extLst>
          </p:cNvPr>
          <p:cNvSpPr/>
          <p:nvPr/>
        </p:nvSpPr>
        <p:spPr>
          <a:xfrm>
            <a:off x="6067027" y="2022895"/>
            <a:ext cx="1502570" cy="4194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err="1">
                <a:solidFill>
                  <a:schemeClr val="tx1"/>
                </a:solidFill>
              </a:rPr>
              <a:t>Test_step</a:t>
            </a:r>
            <a:r>
              <a:rPr lang="en-US" altLang="ko-KR" b="1" i="1" dirty="0">
                <a:solidFill>
                  <a:schemeClr val="tx1"/>
                </a:solidFill>
              </a:rPr>
              <a:t>()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F8D7183-97DD-423F-9859-6B2CB0BF53E9}"/>
              </a:ext>
            </a:extLst>
          </p:cNvPr>
          <p:cNvSpPr/>
          <p:nvPr/>
        </p:nvSpPr>
        <p:spPr>
          <a:xfrm>
            <a:off x="571740" y="2137930"/>
            <a:ext cx="1711085" cy="2379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Loss, Acc Obj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AB89EB4-9A6E-449D-8A55-1ADCF556079E}"/>
              </a:ext>
            </a:extLst>
          </p:cNvPr>
          <p:cNvSpPr/>
          <p:nvPr/>
        </p:nvSpPr>
        <p:spPr>
          <a:xfrm>
            <a:off x="571740" y="2462082"/>
            <a:ext cx="1711086" cy="2379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err="1">
                <a:solidFill>
                  <a:schemeClr val="tx1"/>
                </a:solidFill>
              </a:rPr>
              <a:t>Tf.data</a:t>
            </a:r>
            <a:r>
              <a:rPr lang="en-US" altLang="ko-KR" sz="1400" b="1" i="1" dirty="0">
                <a:solidFill>
                  <a:schemeClr val="tx1"/>
                </a:solidFill>
              </a:rPr>
              <a:t> pipeline Obj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2B224F4F-CB1B-41A1-B515-F92A1029DDFB}"/>
              </a:ext>
            </a:extLst>
          </p:cNvPr>
          <p:cNvSpPr/>
          <p:nvPr/>
        </p:nvSpPr>
        <p:spPr>
          <a:xfrm>
            <a:off x="2279176" y="1922521"/>
            <a:ext cx="323850" cy="688516"/>
          </a:xfrm>
          <a:prstGeom prst="rightBrace">
            <a:avLst>
              <a:gd name="adj1" fmla="val 8333"/>
              <a:gd name="adj2" fmla="val 4585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2CE7BA6-01CE-497D-BD50-813C39245E85}"/>
              </a:ext>
            </a:extLst>
          </p:cNvPr>
          <p:cNvCxnSpPr>
            <a:cxnSpLocks/>
            <a:stCxn id="14" idx="1"/>
            <a:endCxn id="8" idx="1"/>
          </p:cNvCxnSpPr>
          <p:nvPr/>
        </p:nvCxnSpPr>
        <p:spPr>
          <a:xfrm flipV="1">
            <a:off x="2603026" y="2237855"/>
            <a:ext cx="1048941" cy="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0B44F94-E51D-4D38-A3FB-BF315B627D2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5466554" y="2232618"/>
            <a:ext cx="600473" cy="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139373-A917-47AA-AE6B-BC0D929723B9}"/>
              </a:ext>
            </a:extLst>
          </p:cNvPr>
          <p:cNvSpPr/>
          <p:nvPr/>
        </p:nvSpPr>
        <p:spPr>
          <a:xfrm>
            <a:off x="8298491" y="2020143"/>
            <a:ext cx="1686166" cy="4194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Print( loss, Acc)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B8DFAE-73D6-4727-8D39-27161C2A356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582698" y="2229866"/>
            <a:ext cx="7157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C9849B8-6496-4A8D-B485-4EF085319FB5}"/>
              </a:ext>
            </a:extLst>
          </p:cNvPr>
          <p:cNvSpPr/>
          <p:nvPr/>
        </p:nvSpPr>
        <p:spPr>
          <a:xfrm>
            <a:off x="3671017" y="5073737"/>
            <a:ext cx="6482633" cy="10255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E191C50-9141-4F7E-A498-5ADFBD5B16C3}"/>
              </a:ext>
            </a:extLst>
          </p:cNvPr>
          <p:cNvSpPr/>
          <p:nvPr/>
        </p:nvSpPr>
        <p:spPr>
          <a:xfrm>
            <a:off x="571741" y="5148369"/>
            <a:ext cx="1711084" cy="2379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Model Class Obj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73F2FE-288D-47B5-8CDD-0A1C4F0EF622}"/>
              </a:ext>
            </a:extLst>
          </p:cNvPr>
          <p:cNvSpPr/>
          <p:nvPr/>
        </p:nvSpPr>
        <p:spPr>
          <a:xfrm>
            <a:off x="6086077" y="5362031"/>
            <a:ext cx="1502570" cy="4194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err="1">
                <a:solidFill>
                  <a:schemeClr val="tx1"/>
                </a:solidFill>
              </a:rPr>
              <a:t>Multi_test</a:t>
            </a:r>
            <a:r>
              <a:rPr lang="en-US" altLang="ko-KR" b="1" i="1" dirty="0">
                <a:solidFill>
                  <a:schemeClr val="tx1"/>
                </a:solidFill>
              </a:rPr>
              <a:t>()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3596D2E-CC86-4080-86F0-2D02CC3FDAD4}"/>
              </a:ext>
            </a:extLst>
          </p:cNvPr>
          <p:cNvSpPr/>
          <p:nvPr/>
        </p:nvSpPr>
        <p:spPr>
          <a:xfrm>
            <a:off x="571740" y="5477066"/>
            <a:ext cx="1711085" cy="2379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Loss, Acc Obj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56FFAEB-547A-41AF-9609-67ECCF81345C}"/>
              </a:ext>
            </a:extLst>
          </p:cNvPr>
          <p:cNvSpPr/>
          <p:nvPr/>
        </p:nvSpPr>
        <p:spPr>
          <a:xfrm>
            <a:off x="571740" y="5801218"/>
            <a:ext cx="1711086" cy="2379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err="1">
                <a:solidFill>
                  <a:schemeClr val="tx1"/>
                </a:solidFill>
              </a:rPr>
              <a:t>Tf.data</a:t>
            </a:r>
            <a:r>
              <a:rPr lang="en-US" altLang="ko-KR" sz="1400" b="1" i="1" dirty="0">
                <a:solidFill>
                  <a:schemeClr val="tx1"/>
                </a:solidFill>
              </a:rPr>
              <a:t> pipeline Obj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32" name="오른쪽 중괄호 31">
            <a:extLst>
              <a:ext uri="{FF2B5EF4-FFF2-40B4-BE49-F238E27FC236}">
                <a16:creationId xmlns:a16="http://schemas.microsoft.com/office/drawing/2014/main" id="{00D093F5-AF2B-4F55-80EC-47B260C32560}"/>
              </a:ext>
            </a:extLst>
          </p:cNvPr>
          <p:cNvSpPr/>
          <p:nvPr/>
        </p:nvSpPr>
        <p:spPr>
          <a:xfrm>
            <a:off x="2279176" y="4924615"/>
            <a:ext cx="258842" cy="1025558"/>
          </a:xfrm>
          <a:prstGeom prst="rightBrace">
            <a:avLst>
              <a:gd name="adj1" fmla="val 25760"/>
              <a:gd name="adj2" fmla="val 64425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F1E83D4-8202-4237-A15A-BB6E9A4402E1}"/>
              </a:ext>
            </a:extLst>
          </p:cNvPr>
          <p:cNvCxnSpPr>
            <a:cxnSpLocks/>
            <a:stCxn id="32" idx="1"/>
            <a:endCxn id="26" idx="1"/>
          </p:cNvCxnSpPr>
          <p:nvPr/>
        </p:nvCxnSpPr>
        <p:spPr>
          <a:xfrm>
            <a:off x="2538018" y="5585331"/>
            <a:ext cx="1132999" cy="1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43EF78D-52A2-4FB2-910D-3817CA31280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815011" y="5571754"/>
            <a:ext cx="271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A72643-52C7-4BC6-83B0-7C63129D35F1}"/>
              </a:ext>
            </a:extLst>
          </p:cNvPr>
          <p:cNvSpPr/>
          <p:nvPr/>
        </p:nvSpPr>
        <p:spPr>
          <a:xfrm>
            <a:off x="8363261" y="5359279"/>
            <a:ext cx="1686166" cy="4194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Print( loss, Acc)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4C0B96-F10D-40A1-92FF-CBEF69519C5B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588647" y="5571754"/>
            <a:ext cx="4288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126BA8C-3EE1-46DD-B9AC-E1A85C45B4B4}"/>
              </a:ext>
            </a:extLst>
          </p:cNvPr>
          <p:cNvSpPr/>
          <p:nvPr/>
        </p:nvSpPr>
        <p:spPr>
          <a:xfrm>
            <a:off x="3810000" y="4267969"/>
            <a:ext cx="2000250" cy="5860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9523FD3-ECE8-4136-A791-38042E26D775}"/>
              </a:ext>
            </a:extLst>
          </p:cNvPr>
          <p:cNvCxnSpPr>
            <a:cxnSpLocks/>
          </p:cNvCxnSpPr>
          <p:nvPr/>
        </p:nvCxnSpPr>
        <p:spPr>
          <a:xfrm>
            <a:off x="5811200" y="4817352"/>
            <a:ext cx="1" cy="127461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02813A7-0EEB-450B-A7DB-3A77CC8A8393}"/>
              </a:ext>
            </a:extLst>
          </p:cNvPr>
          <p:cNvSpPr txBox="1"/>
          <p:nvPr/>
        </p:nvSpPr>
        <p:spPr>
          <a:xfrm>
            <a:off x="5275458" y="5046113"/>
            <a:ext cx="254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join</a:t>
            </a:r>
            <a:r>
              <a:rPr lang="en-US" altLang="ko-KR" sz="1600" b="1" i="1" dirty="0"/>
              <a:t>()</a:t>
            </a:r>
            <a:endParaRPr lang="ko-KR" altLang="en-US" sz="1600" b="1" i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B6470D-61C4-4C73-BF2C-770C9C716846}"/>
              </a:ext>
            </a:extLst>
          </p:cNvPr>
          <p:cNvSpPr/>
          <p:nvPr/>
        </p:nvSpPr>
        <p:spPr>
          <a:xfrm>
            <a:off x="3983034" y="4362793"/>
            <a:ext cx="1502570" cy="4194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err="1">
                <a:solidFill>
                  <a:schemeClr val="tx1"/>
                </a:solidFill>
              </a:rPr>
              <a:t>Train_step</a:t>
            </a:r>
            <a:r>
              <a:rPr lang="en-US" altLang="ko-KR" b="1" i="1" dirty="0">
                <a:solidFill>
                  <a:schemeClr val="tx1"/>
                </a:solidFill>
              </a:rPr>
              <a:t>()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2B573CC-D084-40CF-8B5C-40818F03EE65}"/>
              </a:ext>
            </a:extLst>
          </p:cNvPr>
          <p:cNvSpPr/>
          <p:nvPr/>
        </p:nvSpPr>
        <p:spPr>
          <a:xfrm>
            <a:off x="571740" y="4765932"/>
            <a:ext cx="1695212" cy="2827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Train Thread Obj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DA4CE2-731E-42B2-A842-F86524799D63}"/>
              </a:ext>
            </a:extLst>
          </p:cNvPr>
          <p:cNvSpPr txBox="1"/>
          <p:nvPr/>
        </p:nvSpPr>
        <p:spPr>
          <a:xfrm>
            <a:off x="3884391" y="5442152"/>
            <a:ext cx="166175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i="1" dirty="0" err="1"/>
              <a:t>Train_thread.start</a:t>
            </a:r>
            <a:r>
              <a:rPr lang="en-US" altLang="ko-KR" sz="1400" b="1" i="1" dirty="0"/>
              <a:t>()</a:t>
            </a:r>
            <a:endParaRPr lang="ko-KR" altLang="en-US" sz="1400" b="1" i="1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D86210D-F120-4539-A57A-4C96513941DD}"/>
              </a:ext>
            </a:extLst>
          </p:cNvPr>
          <p:cNvCxnSpPr>
            <a:cxnSpLocks/>
            <a:stCxn id="48" idx="0"/>
            <a:endCxn id="37" idx="1"/>
          </p:cNvCxnSpPr>
          <p:nvPr/>
        </p:nvCxnSpPr>
        <p:spPr>
          <a:xfrm rot="16200000" flipV="1">
            <a:off x="3822056" y="4548938"/>
            <a:ext cx="881158" cy="905269"/>
          </a:xfrm>
          <a:prstGeom prst="bentConnector4">
            <a:avLst>
              <a:gd name="adj1" fmla="val 51749"/>
              <a:gd name="adj2" fmla="val 1357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1FC5B1A-1ED9-4FDE-8930-6F20E11DB424}"/>
              </a:ext>
            </a:extLst>
          </p:cNvPr>
          <p:cNvSpPr txBox="1"/>
          <p:nvPr/>
        </p:nvSpPr>
        <p:spPr>
          <a:xfrm>
            <a:off x="3638077" y="1692086"/>
            <a:ext cx="179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Epoch loop</a:t>
            </a:r>
            <a:endParaRPr lang="ko-KR" altLang="en-US" sz="1400" b="1" i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573757-1B88-4083-85FC-D0D656DF0860}"/>
              </a:ext>
            </a:extLst>
          </p:cNvPr>
          <p:cNvSpPr txBox="1"/>
          <p:nvPr/>
        </p:nvSpPr>
        <p:spPr>
          <a:xfrm>
            <a:off x="3655469" y="5041961"/>
            <a:ext cx="179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Epoch loop</a:t>
            </a:r>
            <a:endParaRPr lang="ko-KR" altLang="en-US" sz="1400" b="1" i="1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AE0F0F1B-B74B-480F-8472-8D316FF75725}"/>
              </a:ext>
            </a:extLst>
          </p:cNvPr>
          <p:cNvCxnSpPr>
            <a:cxnSpLocks/>
            <a:stCxn id="29" idx="0"/>
            <a:endCxn id="47" idx="1"/>
          </p:cNvCxnSpPr>
          <p:nvPr/>
        </p:nvCxnSpPr>
        <p:spPr>
          <a:xfrm rot="16200000" flipV="1">
            <a:off x="6064090" y="4588759"/>
            <a:ext cx="1063864" cy="482680"/>
          </a:xfrm>
          <a:prstGeom prst="bentConnector4">
            <a:avLst>
              <a:gd name="adj1" fmla="val 17012"/>
              <a:gd name="adj2" fmla="val 1773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1FA9CAD-1051-4CC5-9CDD-0584947973AB}"/>
              </a:ext>
            </a:extLst>
          </p:cNvPr>
          <p:cNvSpPr/>
          <p:nvPr/>
        </p:nvSpPr>
        <p:spPr>
          <a:xfrm>
            <a:off x="6354682" y="3875659"/>
            <a:ext cx="247376" cy="84501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D1094B-D4D0-43B0-8825-ACD470C88C9A}"/>
              </a:ext>
            </a:extLst>
          </p:cNvPr>
          <p:cNvSpPr txBox="1"/>
          <p:nvPr/>
        </p:nvSpPr>
        <p:spPr>
          <a:xfrm>
            <a:off x="6363354" y="4776277"/>
            <a:ext cx="1368899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i="1" dirty="0" err="1"/>
              <a:t>Train_thread.start</a:t>
            </a:r>
            <a:r>
              <a:rPr lang="en-US" altLang="ko-KR" sz="1050" b="1" i="1" dirty="0"/>
              <a:t>()</a:t>
            </a:r>
            <a:endParaRPr lang="ko-KR" altLang="en-US" sz="1050" b="1" i="1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F369350-B2A2-4EE0-9A94-E5703CF7960D}"/>
              </a:ext>
            </a:extLst>
          </p:cNvPr>
          <p:cNvSpPr/>
          <p:nvPr/>
        </p:nvSpPr>
        <p:spPr>
          <a:xfrm>
            <a:off x="6898657" y="3890900"/>
            <a:ext cx="1051647" cy="2438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 err="1">
                <a:solidFill>
                  <a:schemeClr val="tx1"/>
                </a:solidFill>
              </a:rPr>
              <a:t>Part_test</a:t>
            </a:r>
            <a:r>
              <a:rPr lang="en-US" altLang="ko-KR" sz="1200" b="1" i="1" dirty="0">
                <a:solidFill>
                  <a:schemeClr val="tx1"/>
                </a:solidFill>
              </a:rPr>
              <a:t>()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26E9F2D-3B4B-47F5-94F1-AA08B40C29EB}"/>
              </a:ext>
            </a:extLst>
          </p:cNvPr>
          <p:cNvSpPr/>
          <p:nvPr/>
        </p:nvSpPr>
        <p:spPr>
          <a:xfrm>
            <a:off x="6898657" y="4175298"/>
            <a:ext cx="1051647" cy="2438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 err="1">
                <a:solidFill>
                  <a:schemeClr val="tx1"/>
                </a:solidFill>
              </a:rPr>
              <a:t>Part_test</a:t>
            </a:r>
            <a:r>
              <a:rPr lang="en-US" altLang="ko-KR" sz="1200" b="1" i="1" dirty="0">
                <a:solidFill>
                  <a:schemeClr val="tx1"/>
                </a:solidFill>
              </a:rPr>
              <a:t>()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A21AA6D-C1F8-4225-981F-AA60BC93A8DF}"/>
              </a:ext>
            </a:extLst>
          </p:cNvPr>
          <p:cNvSpPr/>
          <p:nvPr/>
        </p:nvSpPr>
        <p:spPr>
          <a:xfrm>
            <a:off x="6898657" y="4461793"/>
            <a:ext cx="1051647" cy="2438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 err="1">
                <a:solidFill>
                  <a:schemeClr val="tx1"/>
                </a:solidFill>
              </a:rPr>
              <a:t>Part_test</a:t>
            </a:r>
            <a:r>
              <a:rPr lang="en-US" altLang="ko-KR" sz="1200" b="1" i="1" dirty="0">
                <a:solidFill>
                  <a:schemeClr val="tx1"/>
                </a:solidFill>
              </a:rPr>
              <a:t>()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BBCDB9E9-B9AC-443D-9B23-7F03F5F065BB}"/>
              </a:ext>
            </a:extLst>
          </p:cNvPr>
          <p:cNvCxnSpPr>
            <a:cxnSpLocks/>
            <a:stCxn id="47" idx="3"/>
            <a:endCxn id="70" idx="1"/>
          </p:cNvCxnSpPr>
          <p:nvPr/>
        </p:nvCxnSpPr>
        <p:spPr>
          <a:xfrm>
            <a:off x="6602058" y="4298167"/>
            <a:ext cx="296599" cy="2855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B50B4B9-5502-4D2A-BB86-4AC69AC176A4}"/>
              </a:ext>
            </a:extLst>
          </p:cNvPr>
          <p:cNvCxnSpPr>
            <a:cxnSpLocks/>
            <a:stCxn id="47" idx="3"/>
            <a:endCxn id="65" idx="1"/>
          </p:cNvCxnSpPr>
          <p:nvPr/>
        </p:nvCxnSpPr>
        <p:spPr>
          <a:xfrm flipV="1">
            <a:off x="6602058" y="4012833"/>
            <a:ext cx="296599" cy="2853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58DE7AC-B613-4D6D-89B5-97A5B56A9A47}"/>
              </a:ext>
            </a:extLst>
          </p:cNvPr>
          <p:cNvCxnSpPr>
            <a:cxnSpLocks/>
            <a:stCxn id="47" idx="3"/>
            <a:endCxn id="67" idx="1"/>
          </p:cNvCxnSpPr>
          <p:nvPr/>
        </p:nvCxnSpPr>
        <p:spPr>
          <a:xfrm flipV="1">
            <a:off x="6602058" y="4297231"/>
            <a:ext cx="296599" cy="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C430AD4-AF19-431C-9358-075FF042181A}"/>
              </a:ext>
            </a:extLst>
          </p:cNvPr>
          <p:cNvSpPr txBox="1"/>
          <p:nvPr/>
        </p:nvSpPr>
        <p:spPr>
          <a:xfrm>
            <a:off x="6067027" y="3605405"/>
            <a:ext cx="2544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Thread pool</a:t>
            </a:r>
            <a:endParaRPr lang="ko-KR" altLang="en-US" sz="1100" b="1" i="1" dirty="0"/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3487E911-D578-4ABC-AA13-8065DB93AB80}"/>
              </a:ext>
            </a:extLst>
          </p:cNvPr>
          <p:cNvCxnSpPr>
            <a:cxnSpLocks/>
            <a:stCxn id="61" idx="3"/>
            <a:endCxn id="37" idx="1"/>
          </p:cNvCxnSpPr>
          <p:nvPr/>
        </p:nvCxnSpPr>
        <p:spPr>
          <a:xfrm flipH="1" flipV="1">
            <a:off x="3810000" y="4560994"/>
            <a:ext cx="3922253" cy="346088"/>
          </a:xfrm>
          <a:prstGeom prst="bentConnector5">
            <a:avLst>
              <a:gd name="adj1" fmla="val -28008"/>
              <a:gd name="adj2" fmla="val 399338"/>
              <a:gd name="adj3" fmla="val 1079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7B39FDB-51CA-4D0B-BA00-9AC5FECC1AD3}"/>
              </a:ext>
            </a:extLst>
          </p:cNvPr>
          <p:cNvCxnSpPr>
            <a:cxnSpLocks/>
          </p:cNvCxnSpPr>
          <p:nvPr/>
        </p:nvCxnSpPr>
        <p:spPr>
          <a:xfrm>
            <a:off x="8005350" y="3884241"/>
            <a:ext cx="6249" cy="9697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B2C9A38-AE4C-4350-97C7-67B81B3C7212}"/>
              </a:ext>
            </a:extLst>
          </p:cNvPr>
          <p:cNvSpPr txBox="1"/>
          <p:nvPr/>
        </p:nvSpPr>
        <p:spPr>
          <a:xfrm>
            <a:off x="8030367" y="3873156"/>
            <a:ext cx="2544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Wait()</a:t>
            </a:r>
            <a:endParaRPr lang="ko-KR" altLang="en-US" sz="1100" b="1" i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73DA7C42-12A4-450A-95F7-4546914FA0F6}"/>
              </a:ext>
            </a:extLst>
          </p:cNvPr>
          <p:cNvCxnSpPr>
            <a:cxnSpLocks/>
          </p:cNvCxnSpPr>
          <p:nvPr/>
        </p:nvCxnSpPr>
        <p:spPr>
          <a:xfrm>
            <a:off x="8017448" y="4924615"/>
            <a:ext cx="12919" cy="117468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7F3FB30A-3109-476D-B7E6-AB0E578DC074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045915" y="5569001"/>
            <a:ext cx="31734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72EB6AC-AAC4-4060-9604-B5A9F2EE7144}"/>
              </a:ext>
            </a:extLst>
          </p:cNvPr>
          <p:cNvSpPr/>
          <p:nvPr/>
        </p:nvSpPr>
        <p:spPr>
          <a:xfrm>
            <a:off x="616745" y="3456296"/>
            <a:ext cx="278605" cy="2827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C1F90A-2D5F-4897-B435-A4673AC7D1E9}"/>
              </a:ext>
            </a:extLst>
          </p:cNvPr>
          <p:cNvSpPr txBox="1"/>
          <p:nvPr/>
        </p:nvSpPr>
        <p:spPr>
          <a:xfrm>
            <a:off x="904477" y="3464797"/>
            <a:ext cx="2544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Train thread</a:t>
            </a:r>
            <a:endParaRPr lang="ko-KR" altLang="en-US" sz="1100" b="1" i="1" dirty="0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C7A2C0B-F255-4856-AE13-D194C64AA6B8}"/>
              </a:ext>
            </a:extLst>
          </p:cNvPr>
          <p:cNvSpPr/>
          <p:nvPr/>
        </p:nvSpPr>
        <p:spPr>
          <a:xfrm>
            <a:off x="616745" y="3843391"/>
            <a:ext cx="278605" cy="2438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3B4F4AA-5079-4924-981C-17DCAC4D655A}"/>
              </a:ext>
            </a:extLst>
          </p:cNvPr>
          <p:cNvSpPr txBox="1"/>
          <p:nvPr/>
        </p:nvSpPr>
        <p:spPr>
          <a:xfrm>
            <a:off x="908845" y="3837035"/>
            <a:ext cx="2544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Test thread</a:t>
            </a:r>
            <a:endParaRPr lang="ko-KR" altLang="en-US" sz="1100" b="1" i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2C402AA-2885-4E80-ADC6-49685935DE70}"/>
              </a:ext>
            </a:extLst>
          </p:cNvPr>
          <p:cNvSpPr txBox="1"/>
          <p:nvPr/>
        </p:nvSpPr>
        <p:spPr>
          <a:xfrm>
            <a:off x="8399562" y="4656079"/>
            <a:ext cx="2544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n+1</a:t>
            </a:r>
            <a:endParaRPr lang="ko-KR" alt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971299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47433-0D65-4804-A779-EBBA5F45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Oldata</a:t>
            </a:r>
            <a:r>
              <a:rPr kumimoji="1" lang="en-US" altLang="ko-KR" dirty="0"/>
              <a:t> code optimization</a:t>
            </a:r>
            <a:r>
              <a:rPr kumimoji="1" lang="ko-KR" altLang="en-US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EBA7-E8F7-41A2-B087-FCC55E1D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train_step</a:t>
            </a:r>
            <a:r>
              <a:rPr kumimoji="1" lang="en-US" altLang="ko-KR" dirty="0"/>
              <a:t>(), </a:t>
            </a:r>
            <a:r>
              <a:rPr kumimoji="1" lang="en-US" altLang="ko-KR" dirty="0" err="1"/>
              <a:t>train_step</a:t>
            </a:r>
            <a:r>
              <a:rPr kumimoji="1" lang="en-US" altLang="ko-KR" dirty="0"/>
              <a:t>() </a:t>
            </a:r>
            <a:r>
              <a:rPr kumimoji="1" lang="ko-KR" altLang="en-US" dirty="0"/>
              <a:t>쓰레드화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Test thread =1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Test thread = 24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3B3A6-19C0-4D6B-A4D7-B1293F172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F943AC32-8ACB-4421-93B0-BB88F30B7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41372"/>
              </p:ext>
            </p:extLst>
          </p:nvPr>
        </p:nvGraphicFramePr>
        <p:xfrm>
          <a:off x="917574" y="2067591"/>
          <a:ext cx="8874125" cy="1541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11">
                  <a:extLst>
                    <a:ext uri="{9D8B030D-6E8A-4147-A177-3AD203B41FA5}">
                      <a16:colId xmlns:a16="http://schemas.microsoft.com/office/drawing/2014/main" val="4075717527"/>
                    </a:ext>
                  </a:extLst>
                </a:gridCol>
                <a:gridCol w="2528028">
                  <a:extLst>
                    <a:ext uri="{9D8B030D-6E8A-4147-A177-3AD203B41FA5}">
                      <a16:colId xmlns:a16="http://schemas.microsoft.com/office/drawing/2014/main" val="3698159959"/>
                    </a:ext>
                  </a:extLst>
                </a:gridCol>
                <a:gridCol w="2842324">
                  <a:extLst>
                    <a:ext uri="{9D8B030D-6E8A-4147-A177-3AD203B41FA5}">
                      <a16:colId xmlns:a16="http://schemas.microsoft.com/office/drawing/2014/main" val="3769381015"/>
                    </a:ext>
                  </a:extLst>
                </a:gridCol>
                <a:gridCol w="2446162">
                  <a:extLst>
                    <a:ext uri="{9D8B030D-6E8A-4147-A177-3AD203B41FA5}">
                      <a16:colId xmlns:a16="http://schemas.microsoft.com/office/drawing/2014/main" val="3285277256"/>
                    </a:ext>
                  </a:extLst>
                </a:gridCol>
              </a:tblGrid>
              <a:tr h="34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(Sec.)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 Epoch training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1Epoch test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Elapsed time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94864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err="1"/>
                        <a:t>tf.data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8.69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1.44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24953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err="1"/>
                        <a:t>oldata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5.89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3.56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96(</a:t>
                      </a:r>
                      <a:r>
                        <a:rPr lang="ko-KR" altLang="en-US" b="1" dirty="0" err="1">
                          <a:solidFill>
                            <a:srgbClr val="FF0000"/>
                          </a:solidFill>
                        </a:rPr>
                        <a:t>스왑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 메모리 사용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78935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i="1" dirty="0"/>
                        <a:t>-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38773"/>
                  </a:ext>
                </a:extLst>
              </a:tr>
            </a:tbl>
          </a:graphicData>
        </a:graphic>
      </p:graphicFrame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0C25C909-396A-4783-ABD6-C2E4B19A8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86836"/>
              </p:ext>
            </p:extLst>
          </p:nvPr>
        </p:nvGraphicFramePr>
        <p:xfrm>
          <a:off x="917574" y="4620292"/>
          <a:ext cx="8874125" cy="1541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11">
                  <a:extLst>
                    <a:ext uri="{9D8B030D-6E8A-4147-A177-3AD203B41FA5}">
                      <a16:colId xmlns:a16="http://schemas.microsoft.com/office/drawing/2014/main" val="4075717527"/>
                    </a:ext>
                  </a:extLst>
                </a:gridCol>
                <a:gridCol w="2528028">
                  <a:extLst>
                    <a:ext uri="{9D8B030D-6E8A-4147-A177-3AD203B41FA5}">
                      <a16:colId xmlns:a16="http://schemas.microsoft.com/office/drawing/2014/main" val="3698159959"/>
                    </a:ext>
                  </a:extLst>
                </a:gridCol>
                <a:gridCol w="2842324">
                  <a:extLst>
                    <a:ext uri="{9D8B030D-6E8A-4147-A177-3AD203B41FA5}">
                      <a16:colId xmlns:a16="http://schemas.microsoft.com/office/drawing/2014/main" val="3769381015"/>
                    </a:ext>
                  </a:extLst>
                </a:gridCol>
                <a:gridCol w="2446162">
                  <a:extLst>
                    <a:ext uri="{9D8B030D-6E8A-4147-A177-3AD203B41FA5}">
                      <a16:colId xmlns:a16="http://schemas.microsoft.com/office/drawing/2014/main" val="3285277256"/>
                    </a:ext>
                  </a:extLst>
                </a:gridCol>
              </a:tblGrid>
              <a:tr h="34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(Sec.)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 Epoch training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1Epoch test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Elapsed time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94864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err="1"/>
                        <a:t>tf.data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8.69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1.44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24953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err="1"/>
                        <a:t>oldata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OOM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OOM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OOM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78935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i="1" dirty="0"/>
                        <a:t>-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38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67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pipeline evaluation setup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Test group</a:t>
            </a:r>
          </a:p>
          <a:p>
            <a:pPr lvl="1"/>
            <a:r>
              <a:rPr lang="en-US" altLang="ko-KR" b="1" dirty="0" err="1"/>
              <a:t>Numpy</a:t>
            </a:r>
            <a:r>
              <a:rPr lang="en-US" altLang="ko-KR" dirty="0"/>
              <a:t>: Pipeline implemented using </a:t>
            </a:r>
            <a:r>
              <a:rPr lang="en-US" altLang="ko-KR" dirty="0" err="1"/>
              <a:t>Numpy</a:t>
            </a:r>
            <a:r>
              <a:rPr lang="en-US" altLang="ko-KR" dirty="0"/>
              <a:t> library only</a:t>
            </a:r>
            <a:endParaRPr lang="en-US" altLang="ko-KR" b="1" dirty="0"/>
          </a:p>
          <a:p>
            <a:pPr lvl="1"/>
            <a:r>
              <a:rPr lang="en-US" altLang="ko-KR" b="1" dirty="0" err="1"/>
              <a:t>tf.data</a:t>
            </a:r>
            <a:r>
              <a:rPr lang="en-US" altLang="ko-KR" dirty="0"/>
              <a:t>: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en-US" altLang="ko-KR" i="1" dirty="0" err="1"/>
              <a:t>tf.data.dataset_from_tensor_slices</a:t>
            </a:r>
            <a:r>
              <a:rPr lang="en-US" altLang="ko-KR" i="1" dirty="0"/>
              <a:t>() </a:t>
            </a:r>
            <a:r>
              <a:rPr lang="en-US" altLang="ko-KR" dirty="0"/>
              <a:t>API</a:t>
            </a:r>
            <a:endParaRPr lang="en-US" altLang="ko-KR" b="1" dirty="0"/>
          </a:p>
          <a:p>
            <a:pPr lvl="1"/>
            <a:r>
              <a:rPr lang="en-US" altLang="ko-KR" b="1" dirty="0" err="1"/>
              <a:t>ol.data</a:t>
            </a:r>
            <a:r>
              <a:rPr lang="en-US" altLang="ko-KR" dirty="0"/>
              <a:t>: Proposed training-validation overlapped pipeline</a:t>
            </a:r>
          </a:p>
          <a:p>
            <a:r>
              <a:rPr lang="en-US" altLang="ko-KR" dirty="0"/>
              <a:t>Test environment</a:t>
            </a:r>
          </a:p>
          <a:p>
            <a:pPr marL="0" indent="0">
              <a:buNone/>
            </a:pPr>
            <a:endParaRPr lang="en-US" altLang="ko-KR" dirty="0"/>
          </a:p>
          <a:p>
            <a:pPr marL="347400" lvl="1" indent="0">
              <a:buNone/>
            </a:pPr>
            <a:br>
              <a:rPr lang="en-US" altLang="ko-KR" dirty="0"/>
            </a:b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C1C7F4AD-3184-0148-91B3-E6D446B71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06122"/>
              </p:ext>
            </p:extLst>
          </p:nvPr>
        </p:nvGraphicFramePr>
        <p:xfrm>
          <a:off x="774700" y="3757352"/>
          <a:ext cx="556953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972">
                  <a:extLst>
                    <a:ext uri="{9D8B030D-6E8A-4147-A177-3AD203B41FA5}">
                      <a16:colId xmlns:a16="http://schemas.microsoft.com/office/drawing/2014/main" val="1338998634"/>
                    </a:ext>
                  </a:extLst>
                </a:gridCol>
                <a:gridCol w="4182567">
                  <a:extLst>
                    <a:ext uri="{9D8B030D-6E8A-4147-A177-3AD203B41FA5}">
                      <a16:colId xmlns:a16="http://schemas.microsoft.com/office/drawing/2014/main" val="3206293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2"/>
                          </a:solidFill>
                        </a:rPr>
                        <a:t>CPU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b="0" dirty="0">
                          <a:solidFill>
                            <a:schemeClr val="tx2"/>
                          </a:solidFill>
                        </a:rPr>
                        <a:t>Intel® Core™ i9-12900KF 5.20GHz</a:t>
                      </a:r>
                    </a:p>
                    <a:p>
                      <a:pPr algn="l"/>
                      <a:r>
                        <a:rPr lang="en-US" altLang="en-US" b="0" dirty="0">
                          <a:solidFill>
                            <a:schemeClr val="tx2"/>
                          </a:solidFill>
                        </a:rPr>
                        <a:t>16cores 24 threads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0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GPU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i="0" dirty="0">
                          <a:solidFill>
                            <a:schemeClr val="tx2"/>
                          </a:solidFill>
                        </a:rPr>
                        <a:t>Nvidia GeForce GTX 1650 4GB</a:t>
                      </a:r>
                      <a:endParaRPr lang="ko-Kore-KR" altLang="en-US" i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3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Memory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DDR4 32GB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985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Storage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Intel® SSD 660p Series</a:t>
                      </a:r>
                      <a:endParaRPr lang="en-US" altLang="ko-Kore-KR" b="1" dirty="0">
                        <a:solidFill>
                          <a:schemeClr val="tx2"/>
                        </a:solidFill>
                      </a:endParaRPr>
                    </a:p>
                    <a:p>
                      <a:pPr algn="l"/>
                      <a:r>
                        <a:rPr lang="en-US" altLang="ko-Kore-KR" dirty="0" err="1">
                          <a:solidFill>
                            <a:schemeClr val="tx2"/>
                          </a:solidFill>
                        </a:rPr>
                        <a:t>NVMe</a:t>
                      </a:r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 m.2 SSD 512GB QLC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3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47433-0D65-4804-A779-EBBA5F45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Oldata</a:t>
            </a:r>
            <a:r>
              <a:rPr kumimoji="1" lang="en-US" altLang="ko-KR" dirty="0"/>
              <a:t> code optimization</a:t>
            </a:r>
            <a:r>
              <a:rPr kumimoji="1" lang="ko-KR" altLang="en-US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EBA7-E8F7-41A2-B087-FCC55E1D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Model Copy </a:t>
            </a:r>
            <a:r>
              <a:rPr kumimoji="1" lang="ko-KR" altLang="en-US" dirty="0"/>
              <a:t>제거 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Test thread = 24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3B3A6-19C0-4D6B-A4D7-B1293F172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F943AC32-8ACB-4421-93B0-BB88F30B7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85623"/>
              </p:ext>
            </p:extLst>
          </p:nvPr>
        </p:nvGraphicFramePr>
        <p:xfrm>
          <a:off x="917573" y="1743741"/>
          <a:ext cx="8874125" cy="1541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11">
                  <a:extLst>
                    <a:ext uri="{9D8B030D-6E8A-4147-A177-3AD203B41FA5}">
                      <a16:colId xmlns:a16="http://schemas.microsoft.com/office/drawing/2014/main" val="4075717527"/>
                    </a:ext>
                  </a:extLst>
                </a:gridCol>
                <a:gridCol w="2528028">
                  <a:extLst>
                    <a:ext uri="{9D8B030D-6E8A-4147-A177-3AD203B41FA5}">
                      <a16:colId xmlns:a16="http://schemas.microsoft.com/office/drawing/2014/main" val="3698159959"/>
                    </a:ext>
                  </a:extLst>
                </a:gridCol>
                <a:gridCol w="2842324">
                  <a:extLst>
                    <a:ext uri="{9D8B030D-6E8A-4147-A177-3AD203B41FA5}">
                      <a16:colId xmlns:a16="http://schemas.microsoft.com/office/drawing/2014/main" val="3769381015"/>
                    </a:ext>
                  </a:extLst>
                </a:gridCol>
                <a:gridCol w="2446162">
                  <a:extLst>
                    <a:ext uri="{9D8B030D-6E8A-4147-A177-3AD203B41FA5}">
                      <a16:colId xmlns:a16="http://schemas.microsoft.com/office/drawing/2014/main" val="3285277256"/>
                    </a:ext>
                  </a:extLst>
                </a:gridCol>
              </a:tblGrid>
              <a:tr h="34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(Sec.)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 Epoch training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1Epoch test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Elapsed time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94864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err="1"/>
                        <a:t>tf.data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8.69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1.44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24953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err="1"/>
                        <a:t>oldata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5.89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3.56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96(</a:t>
                      </a:r>
                      <a:r>
                        <a:rPr lang="ko-KR" altLang="en-US" b="1" dirty="0" err="1">
                          <a:solidFill>
                            <a:srgbClr val="FF0000"/>
                          </a:solidFill>
                        </a:rPr>
                        <a:t>스왑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 메모리 사용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78935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i="1" dirty="0"/>
                        <a:t>-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38773"/>
                  </a:ext>
                </a:extLst>
              </a:tr>
            </a:tbl>
          </a:graphicData>
        </a:graphic>
      </p:graphicFrame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0C25C909-396A-4783-ABD6-C2E4B19A8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39334"/>
              </p:ext>
            </p:extLst>
          </p:nvPr>
        </p:nvGraphicFramePr>
        <p:xfrm>
          <a:off x="917573" y="4229767"/>
          <a:ext cx="8874125" cy="1541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11">
                  <a:extLst>
                    <a:ext uri="{9D8B030D-6E8A-4147-A177-3AD203B41FA5}">
                      <a16:colId xmlns:a16="http://schemas.microsoft.com/office/drawing/2014/main" val="4075717527"/>
                    </a:ext>
                  </a:extLst>
                </a:gridCol>
                <a:gridCol w="2528028">
                  <a:extLst>
                    <a:ext uri="{9D8B030D-6E8A-4147-A177-3AD203B41FA5}">
                      <a16:colId xmlns:a16="http://schemas.microsoft.com/office/drawing/2014/main" val="3698159959"/>
                    </a:ext>
                  </a:extLst>
                </a:gridCol>
                <a:gridCol w="2842324">
                  <a:extLst>
                    <a:ext uri="{9D8B030D-6E8A-4147-A177-3AD203B41FA5}">
                      <a16:colId xmlns:a16="http://schemas.microsoft.com/office/drawing/2014/main" val="3769381015"/>
                    </a:ext>
                  </a:extLst>
                </a:gridCol>
                <a:gridCol w="2446162">
                  <a:extLst>
                    <a:ext uri="{9D8B030D-6E8A-4147-A177-3AD203B41FA5}">
                      <a16:colId xmlns:a16="http://schemas.microsoft.com/office/drawing/2014/main" val="3285277256"/>
                    </a:ext>
                  </a:extLst>
                </a:gridCol>
              </a:tblGrid>
              <a:tr h="34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(Sec.)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 Epoch training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1Epoch test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Elapsed time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94864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err="1"/>
                        <a:t>tf.data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8.69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1.44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24953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err="1"/>
                        <a:t>oldata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OOM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OOM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OOM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78935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i="1" dirty="0"/>
                        <a:t>-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38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1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47433-0D65-4804-A779-EBBA5F45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Oldata</a:t>
            </a:r>
            <a:r>
              <a:rPr kumimoji="1" lang="en-US" altLang="ko-KR" dirty="0"/>
              <a:t> code optimization</a:t>
            </a:r>
            <a:r>
              <a:rPr kumimoji="1" lang="ko-KR" altLang="en-US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EBA7-E8F7-41A2-B087-FCC55E1D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Model Copy </a:t>
            </a:r>
            <a:r>
              <a:rPr kumimoji="1" lang="ko-KR" altLang="en-US" dirty="0"/>
              <a:t>제거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각</a:t>
            </a:r>
            <a:r>
              <a:rPr kumimoji="1" lang="en-US" altLang="ko-KR" dirty="0"/>
              <a:t> thread </a:t>
            </a:r>
            <a:r>
              <a:rPr kumimoji="1" lang="ko-KR" altLang="en-US" dirty="0"/>
              <a:t>마다 모델 객체 복사 후 할당 </a:t>
            </a:r>
            <a:r>
              <a:rPr kumimoji="1" lang="en-US" altLang="ko-KR" dirty="0"/>
              <a:t>-&gt; 1</a:t>
            </a:r>
            <a:r>
              <a:rPr kumimoji="1" lang="ko-KR" altLang="en-US" dirty="0"/>
              <a:t>개 복사 후  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3B3A6-19C0-4D6B-A4D7-B1293F172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0D6D6B-F657-4C13-B2B4-7F29ABE0EA4B}"/>
              </a:ext>
            </a:extLst>
          </p:cNvPr>
          <p:cNvSpPr/>
          <p:nvPr/>
        </p:nvSpPr>
        <p:spPr>
          <a:xfrm>
            <a:off x="1038224" y="3467146"/>
            <a:ext cx="9801225" cy="28022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3E07550-9C78-41EC-8BF4-FCD0F041906E}"/>
              </a:ext>
            </a:extLst>
          </p:cNvPr>
          <p:cNvCxnSpPr>
            <a:cxnSpLocks/>
            <a:stCxn id="46" idx="1"/>
            <a:endCxn id="47" idx="1"/>
          </p:cNvCxnSpPr>
          <p:nvPr/>
        </p:nvCxnSpPr>
        <p:spPr>
          <a:xfrm rot="10800000" flipH="1" flipV="1">
            <a:off x="6926182" y="4309016"/>
            <a:ext cx="8672" cy="608915"/>
          </a:xfrm>
          <a:prstGeom prst="bentConnector3">
            <a:avLst>
              <a:gd name="adj1" fmla="val -263607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674AD61-7CB9-4CBC-95EE-1ADD605781FA}"/>
              </a:ext>
            </a:extLst>
          </p:cNvPr>
          <p:cNvSpPr/>
          <p:nvPr/>
        </p:nvSpPr>
        <p:spPr>
          <a:xfrm>
            <a:off x="4242517" y="5084587"/>
            <a:ext cx="6482633" cy="10255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552AD63-6CB8-416E-859C-45D09EEB5030}"/>
              </a:ext>
            </a:extLst>
          </p:cNvPr>
          <p:cNvSpPr/>
          <p:nvPr/>
        </p:nvSpPr>
        <p:spPr>
          <a:xfrm>
            <a:off x="1143241" y="5159219"/>
            <a:ext cx="1711084" cy="2379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Model Class Obj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EE4F0BA-5DA0-44E9-A1BC-F6B40B5073AC}"/>
              </a:ext>
            </a:extLst>
          </p:cNvPr>
          <p:cNvSpPr/>
          <p:nvPr/>
        </p:nvSpPr>
        <p:spPr>
          <a:xfrm>
            <a:off x="6657577" y="5372881"/>
            <a:ext cx="1502570" cy="4194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err="1">
                <a:solidFill>
                  <a:schemeClr val="tx1"/>
                </a:solidFill>
              </a:rPr>
              <a:t>Multi_test</a:t>
            </a:r>
            <a:r>
              <a:rPr lang="en-US" altLang="ko-KR" b="1" i="1" dirty="0">
                <a:solidFill>
                  <a:schemeClr val="tx1"/>
                </a:solidFill>
              </a:rPr>
              <a:t>()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CF08DBF-0C1D-4687-A041-61BB672B9C4F}"/>
              </a:ext>
            </a:extLst>
          </p:cNvPr>
          <p:cNvSpPr/>
          <p:nvPr/>
        </p:nvSpPr>
        <p:spPr>
          <a:xfrm>
            <a:off x="1143240" y="5487916"/>
            <a:ext cx="1711085" cy="2379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Loss, Acc Obj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0BC9416-6EF3-4F35-A585-42EBC6927EA5}"/>
              </a:ext>
            </a:extLst>
          </p:cNvPr>
          <p:cNvSpPr/>
          <p:nvPr/>
        </p:nvSpPr>
        <p:spPr>
          <a:xfrm>
            <a:off x="1143240" y="5812068"/>
            <a:ext cx="1711086" cy="2379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 err="1">
                <a:solidFill>
                  <a:schemeClr val="tx1"/>
                </a:solidFill>
              </a:rPr>
              <a:t>Tf.data</a:t>
            </a:r>
            <a:r>
              <a:rPr lang="en-US" altLang="ko-KR" sz="1400" b="1" i="1" dirty="0">
                <a:solidFill>
                  <a:schemeClr val="tx1"/>
                </a:solidFill>
              </a:rPr>
              <a:t> pipeline Obj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32" name="오른쪽 중괄호 31">
            <a:extLst>
              <a:ext uri="{FF2B5EF4-FFF2-40B4-BE49-F238E27FC236}">
                <a16:creationId xmlns:a16="http://schemas.microsoft.com/office/drawing/2014/main" id="{3028BC40-623A-4348-B0D5-8E65E65C42F0}"/>
              </a:ext>
            </a:extLst>
          </p:cNvPr>
          <p:cNvSpPr/>
          <p:nvPr/>
        </p:nvSpPr>
        <p:spPr>
          <a:xfrm>
            <a:off x="2850676" y="4935465"/>
            <a:ext cx="258842" cy="1025558"/>
          </a:xfrm>
          <a:prstGeom prst="rightBrace">
            <a:avLst>
              <a:gd name="adj1" fmla="val 25760"/>
              <a:gd name="adj2" fmla="val 64425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978E7DC-DB43-48E2-BD5A-C5BC760BC3F8}"/>
              </a:ext>
            </a:extLst>
          </p:cNvPr>
          <p:cNvCxnSpPr>
            <a:cxnSpLocks/>
            <a:stCxn id="32" idx="1"/>
            <a:endCxn id="27" idx="1"/>
          </p:cNvCxnSpPr>
          <p:nvPr/>
        </p:nvCxnSpPr>
        <p:spPr>
          <a:xfrm>
            <a:off x="3109518" y="5596181"/>
            <a:ext cx="1132999" cy="1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D34CB95-EFED-4A81-AB80-F80386B77829}"/>
              </a:ext>
            </a:extLst>
          </p:cNvPr>
          <p:cNvCxnSpPr>
            <a:cxnSpLocks/>
            <a:stCxn id="42" idx="3"/>
            <a:endCxn id="29" idx="1"/>
          </p:cNvCxnSpPr>
          <p:nvPr/>
        </p:nvCxnSpPr>
        <p:spPr>
          <a:xfrm>
            <a:off x="6117647" y="5578316"/>
            <a:ext cx="539930" cy="42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E910F0-480C-4D60-BE37-B78CF442F5CD}"/>
              </a:ext>
            </a:extLst>
          </p:cNvPr>
          <p:cNvSpPr/>
          <p:nvPr/>
        </p:nvSpPr>
        <p:spPr>
          <a:xfrm>
            <a:off x="8934761" y="5370129"/>
            <a:ext cx="1686166" cy="4194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Print( loss, Acc)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CF76D31-8024-420E-BA6E-64733091178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160147" y="5582604"/>
            <a:ext cx="4288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A225E5D-53A8-4E7E-B4BA-50A17568776C}"/>
              </a:ext>
            </a:extLst>
          </p:cNvPr>
          <p:cNvSpPr/>
          <p:nvPr/>
        </p:nvSpPr>
        <p:spPr>
          <a:xfrm>
            <a:off x="1143240" y="4776782"/>
            <a:ext cx="1695212" cy="2827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Train Thread Obj</a:t>
            </a:r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F00D74-FCCF-4C18-97C1-2A028863ECDB}"/>
              </a:ext>
            </a:extLst>
          </p:cNvPr>
          <p:cNvSpPr txBox="1"/>
          <p:nvPr/>
        </p:nvSpPr>
        <p:spPr>
          <a:xfrm>
            <a:off x="4455891" y="5424427"/>
            <a:ext cx="166175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i="1" dirty="0" err="1"/>
              <a:t>Train_thread.start</a:t>
            </a:r>
            <a:r>
              <a:rPr lang="en-US" altLang="ko-KR" sz="1400" b="1" i="1" dirty="0"/>
              <a:t>()</a:t>
            </a:r>
            <a:endParaRPr lang="ko-KR" altLang="en-US" sz="1400" b="1" i="1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878C68D-38A2-431B-A5F1-9F38FFA49031}"/>
              </a:ext>
            </a:extLst>
          </p:cNvPr>
          <p:cNvCxnSpPr>
            <a:cxnSpLocks/>
            <a:stCxn id="29" idx="0"/>
            <a:endCxn id="46" idx="1"/>
          </p:cNvCxnSpPr>
          <p:nvPr/>
        </p:nvCxnSpPr>
        <p:spPr>
          <a:xfrm rot="16200000" flipV="1">
            <a:off x="6635590" y="4599609"/>
            <a:ext cx="1063864" cy="482680"/>
          </a:xfrm>
          <a:prstGeom prst="bentConnector4">
            <a:avLst>
              <a:gd name="adj1" fmla="val 17012"/>
              <a:gd name="adj2" fmla="val 1773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E471B8F-E519-40DE-8FF7-CCBF5AAEA550}"/>
              </a:ext>
            </a:extLst>
          </p:cNvPr>
          <p:cNvSpPr/>
          <p:nvPr/>
        </p:nvSpPr>
        <p:spPr>
          <a:xfrm>
            <a:off x="6926182" y="3886509"/>
            <a:ext cx="247376" cy="84501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EF8B87-87B1-4C3F-98C6-4E4585000044}"/>
              </a:ext>
            </a:extLst>
          </p:cNvPr>
          <p:cNvSpPr txBox="1"/>
          <p:nvPr/>
        </p:nvSpPr>
        <p:spPr>
          <a:xfrm>
            <a:off x="6934854" y="4787127"/>
            <a:ext cx="1368899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i="1" dirty="0" err="1"/>
              <a:t>Train_thread.start</a:t>
            </a:r>
            <a:r>
              <a:rPr lang="en-US" altLang="ko-KR" sz="1050" b="1" i="1" dirty="0"/>
              <a:t>()</a:t>
            </a:r>
            <a:endParaRPr lang="ko-KR" altLang="en-US" sz="1050" b="1" i="1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5E39A26-7F4E-4526-B66A-299125321C1B}"/>
              </a:ext>
            </a:extLst>
          </p:cNvPr>
          <p:cNvSpPr/>
          <p:nvPr/>
        </p:nvSpPr>
        <p:spPr>
          <a:xfrm>
            <a:off x="7470157" y="3901750"/>
            <a:ext cx="1051647" cy="2438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 err="1">
                <a:solidFill>
                  <a:schemeClr val="tx1"/>
                </a:solidFill>
              </a:rPr>
              <a:t>Part_test</a:t>
            </a:r>
            <a:r>
              <a:rPr lang="en-US" altLang="ko-KR" sz="1200" b="1" i="1" dirty="0">
                <a:solidFill>
                  <a:schemeClr val="tx1"/>
                </a:solidFill>
              </a:rPr>
              <a:t>()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5CF062B-FE32-4D24-A4C9-9045A21C7180}"/>
              </a:ext>
            </a:extLst>
          </p:cNvPr>
          <p:cNvSpPr/>
          <p:nvPr/>
        </p:nvSpPr>
        <p:spPr>
          <a:xfrm>
            <a:off x="7470157" y="4186148"/>
            <a:ext cx="1051647" cy="2438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 err="1">
                <a:solidFill>
                  <a:schemeClr val="tx1"/>
                </a:solidFill>
              </a:rPr>
              <a:t>Part_test</a:t>
            </a:r>
            <a:r>
              <a:rPr lang="en-US" altLang="ko-KR" sz="1200" b="1" i="1" dirty="0">
                <a:solidFill>
                  <a:schemeClr val="tx1"/>
                </a:solidFill>
              </a:rPr>
              <a:t>()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BEFDA0A-8CC1-4919-8D87-107432D723A3}"/>
              </a:ext>
            </a:extLst>
          </p:cNvPr>
          <p:cNvSpPr/>
          <p:nvPr/>
        </p:nvSpPr>
        <p:spPr>
          <a:xfrm>
            <a:off x="7470157" y="4472643"/>
            <a:ext cx="1051647" cy="2438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 err="1">
                <a:solidFill>
                  <a:schemeClr val="tx1"/>
                </a:solidFill>
              </a:rPr>
              <a:t>Part_test</a:t>
            </a:r>
            <a:r>
              <a:rPr lang="en-US" altLang="ko-KR" sz="1200" b="1" i="1" dirty="0">
                <a:solidFill>
                  <a:schemeClr val="tx1"/>
                </a:solidFill>
              </a:rPr>
              <a:t>()</a:t>
            </a:r>
            <a:endParaRPr lang="ko-KR" alt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DD51443-6E64-4D8C-97FD-26B011A906C2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7173558" y="4309017"/>
            <a:ext cx="296599" cy="2855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0F5B883-5DB2-4284-98A7-578326FF2285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7173558" y="4023683"/>
            <a:ext cx="296599" cy="2853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042DB27-CB35-4867-BA2B-B8ADC4EE7622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 flipV="1">
            <a:off x="7173558" y="4308081"/>
            <a:ext cx="296599" cy="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1BD89E6-58E2-4965-9D5D-1852B84763A4}"/>
              </a:ext>
            </a:extLst>
          </p:cNvPr>
          <p:cNvSpPr txBox="1"/>
          <p:nvPr/>
        </p:nvSpPr>
        <p:spPr>
          <a:xfrm>
            <a:off x="6638527" y="3616255"/>
            <a:ext cx="2544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Thread pool</a:t>
            </a:r>
            <a:endParaRPr lang="ko-KR" altLang="en-US" sz="1100" b="1" i="1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9628A1F-0FA3-44C5-AE01-7E76C1A3B0DD}"/>
              </a:ext>
            </a:extLst>
          </p:cNvPr>
          <p:cNvCxnSpPr>
            <a:cxnSpLocks/>
          </p:cNvCxnSpPr>
          <p:nvPr/>
        </p:nvCxnSpPr>
        <p:spPr>
          <a:xfrm>
            <a:off x="8576850" y="3895091"/>
            <a:ext cx="6249" cy="9697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79F9308-9F38-4045-A731-1FFB20001BA4}"/>
              </a:ext>
            </a:extLst>
          </p:cNvPr>
          <p:cNvSpPr txBox="1"/>
          <p:nvPr/>
        </p:nvSpPr>
        <p:spPr>
          <a:xfrm>
            <a:off x="8601867" y="3884006"/>
            <a:ext cx="2544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Wait()</a:t>
            </a:r>
            <a:endParaRPr lang="ko-KR" altLang="en-US" sz="1100" b="1" i="1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0FF30B3-40AF-4BDE-B37A-7DD4BAB681B5}"/>
              </a:ext>
            </a:extLst>
          </p:cNvPr>
          <p:cNvCxnSpPr>
            <a:cxnSpLocks/>
          </p:cNvCxnSpPr>
          <p:nvPr/>
        </p:nvCxnSpPr>
        <p:spPr>
          <a:xfrm>
            <a:off x="8588948" y="4935465"/>
            <a:ext cx="12919" cy="117468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9329039-11B5-4B74-98A2-3BFECEC5FA35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617415" y="5579851"/>
            <a:ext cx="31734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A6A3C2E-B4BD-448A-9C96-8FA4A0408B8D}"/>
              </a:ext>
            </a:extLst>
          </p:cNvPr>
          <p:cNvSpPr/>
          <p:nvPr/>
        </p:nvSpPr>
        <p:spPr>
          <a:xfrm>
            <a:off x="1169195" y="3714796"/>
            <a:ext cx="278605" cy="2827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702150-F848-4506-BFCB-5013542C2952}"/>
              </a:ext>
            </a:extLst>
          </p:cNvPr>
          <p:cNvSpPr txBox="1"/>
          <p:nvPr/>
        </p:nvSpPr>
        <p:spPr>
          <a:xfrm>
            <a:off x="1456927" y="3723297"/>
            <a:ext cx="2544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Train thread</a:t>
            </a:r>
            <a:endParaRPr lang="ko-KR" altLang="en-US" sz="1100" b="1" i="1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9DF1D77-AC03-4E8F-A022-976BA5BAF493}"/>
              </a:ext>
            </a:extLst>
          </p:cNvPr>
          <p:cNvSpPr/>
          <p:nvPr/>
        </p:nvSpPr>
        <p:spPr>
          <a:xfrm>
            <a:off x="1169195" y="4101891"/>
            <a:ext cx="278605" cy="2438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i="1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9E7261-4F05-43D2-A504-1FC024C566A1}"/>
              </a:ext>
            </a:extLst>
          </p:cNvPr>
          <p:cNvSpPr txBox="1"/>
          <p:nvPr/>
        </p:nvSpPr>
        <p:spPr>
          <a:xfrm>
            <a:off x="1461295" y="4095535"/>
            <a:ext cx="2544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Test thread</a:t>
            </a:r>
            <a:endParaRPr lang="ko-KR" alt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3083137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47433-0D65-4804-A779-EBBA5F45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Oldata</a:t>
            </a:r>
            <a:r>
              <a:rPr kumimoji="1" lang="en-US" altLang="ko-KR" dirty="0"/>
              <a:t> code optimization</a:t>
            </a:r>
            <a:r>
              <a:rPr kumimoji="1" lang="ko-KR" altLang="en-US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EBA7-E8F7-41A2-B087-FCC55E1D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Model Copy </a:t>
            </a:r>
            <a:r>
              <a:rPr kumimoji="1" lang="ko-KR" altLang="en-US" dirty="0"/>
              <a:t>제거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각</a:t>
            </a:r>
            <a:r>
              <a:rPr kumimoji="1" lang="en-US" altLang="ko-KR" dirty="0"/>
              <a:t> thread </a:t>
            </a:r>
            <a:r>
              <a:rPr kumimoji="1" lang="ko-KR" altLang="en-US" dirty="0"/>
              <a:t>마다 모델 객체 복사 후 할당 </a:t>
            </a:r>
            <a:r>
              <a:rPr kumimoji="1" lang="en-US" altLang="ko-KR" dirty="0"/>
              <a:t>-&gt; 1</a:t>
            </a:r>
            <a:r>
              <a:rPr kumimoji="1" lang="ko-KR" altLang="en-US" dirty="0"/>
              <a:t>개 복사 후  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Test thread = 24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3B3A6-19C0-4D6B-A4D7-B1293F172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F943AC32-8ACB-4421-93B0-BB88F30B701D}"/>
              </a:ext>
            </a:extLst>
          </p:cNvPr>
          <p:cNvGraphicFramePr>
            <a:graphicFrameLocks noGrp="1"/>
          </p:cNvGraphicFramePr>
          <p:nvPr/>
        </p:nvGraphicFramePr>
        <p:xfrm>
          <a:off x="917572" y="2158421"/>
          <a:ext cx="8874125" cy="1541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11">
                  <a:extLst>
                    <a:ext uri="{9D8B030D-6E8A-4147-A177-3AD203B41FA5}">
                      <a16:colId xmlns:a16="http://schemas.microsoft.com/office/drawing/2014/main" val="4075717527"/>
                    </a:ext>
                  </a:extLst>
                </a:gridCol>
                <a:gridCol w="2528028">
                  <a:extLst>
                    <a:ext uri="{9D8B030D-6E8A-4147-A177-3AD203B41FA5}">
                      <a16:colId xmlns:a16="http://schemas.microsoft.com/office/drawing/2014/main" val="3698159959"/>
                    </a:ext>
                  </a:extLst>
                </a:gridCol>
                <a:gridCol w="2842324">
                  <a:extLst>
                    <a:ext uri="{9D8B030D-6E8A-4147-A177-3AD203B41FA5}">
                      <a16:colId xmlns:a16="http://schemas.microsoft.com/office/drawing/2014/main" val="3769381015"/>
                    </a:ext>
                  </a:extLst>
                </a:gridCol>
                <a:gridCol w="2446162">
                  <a:extLst>
                    <a:ext uri="{9D8B030D-6E8A-4147-A177-3AD203B41FA5}">
                      <a16:colId xmlns:a16="http://schemas.microsoft.com/office/drawing/2014/main" val="3285277256"/>
                    </a:ext>
                  </a:extLst>
                </a:gridCol>
              </a:tblGrid>
              <a:tr h="34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(Sec.)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 Epoch training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1Epoch test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Elapsed time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94864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err="1"/>
                        <a:t>tf.data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8.69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1.44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24953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err="1"/>
                        <a:t>oldata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5.89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3.56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96(</a:t>
                      </a:r>
                      <a:r>
                        <a:rPr lang="ko-KR" altLang="en-US" b="1" dirty="0" err="1">
                          <a:solidFill>
                            <a:srgbClr val="FF0000"/>
                          </a:solidFill>
                        </a:rPr>
                        <a:t>스왑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 메모리 사용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78935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i="1" dirty="0"/>
                        <a:t>-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38773"/>
                  </a:ext>
                </a:extLst>
              </a:tr>
            </a:tbl>
          </a:graphicData>
        </a:graphic>
      </p:graphicFrame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0C25C909-396A-4783-ABD6-C2E4B19A8D4F}"/>
              </a:ext>
            </a:extLst>
          </p:cNvPr>
          <p:cNvGraphicFramePr>
            <a:graphicFrameLocks noGrp="1"/>
          </p:cNvGraphicFramePr>
          <p:nvPr/>
        </p:nvGraphicFramePr>
        <p:xfrm>
          <a:off x="917573" y="4229767"/>
          <a:ext cx="8874125" cy="1541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11">
                  <a:extLst>
                    <a:ext uri="{9D8B030D-6E8A-4147-A177-3AD203B41FA5}">
                      <a16:colId xmlns:a16="http://schemas.microsoft.com/office/drawing/2014/main" val="4075717527"/>
                    </a:ext>
                  </a:extLst>
                </a:gridCol>
                <a:gridCol w="2528028">
                  <a:extLst>
                    <a:ext uri="{9D8B030D-6E8A-4147-A177-3AD203B41FA5}">
                      <a16:colId xmlns:a16="http://schemas.microsoft.com/office/drawing/2014/main" val="3698159959"/>
                    </a:ext>
                  </a:extLst>
                </a:gridCol>
                <a:gridCol w="2842324">
                  <a:extLst>
                    <a:ext uri="{9D8B030D-6E8A-4147-A177-3AD203B41FA5}">
                      <a16:colId xmlns:a16="http://schemas.microsoft.com/office/drawing/2014/main" val="3769381015"/>
                    </a:ext>
                  </a:extLst>
                </a:gridCol>
                <a:gridCol w="2446162">
                  <a:extLst>
                    <a:ext uri="{9D8B030D-6E8A-4147-A177-3AD203B41FA5}">
                      <a16:colId xmlns:a16="http://schemas.microsoft.com/office/drawing/2014/main" val="3285277256"/>
                    </a:ext>
                  </a:extLst>
                </a:gridCol>
              </a:tblGrid>
              <a:tr h="34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(Sec.)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 Epoch training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1Epoch test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Elapsed time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94864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err="1"/>
                        <a:t>tf.data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8.69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1.44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24953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err="1"/>
                        <a:t>oldata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OOM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OOM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OOM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78935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i="1" dirty="0"/>
                        <a:t>-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38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177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47433-0D65-4804-A779-EBBA5F45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Oldata</a:t>
            </a:r>
            <a:r>
              <a:rPr kumimoji="1" lang="en-US" altLang="ko-KR" dirty="0"/>
              <a:t> code optimization</a:t>
            </a:r>
            <a:r>
              <a:rPr kumimoji="1" lang="ko-KR" altLang="en-US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EBA7-E8F7-41A2-B087-FCC55E1D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Dog &amp; Cat dataset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Test thread = 24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3B3A6-19C0-4D6B-A4D7-B1293F172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F943AC32-8ACB-4421-93B0-BB88F30B701D}"/>
              </a:ext>
            </a:extLst>
          </p:cNvPr>
          <p:cNvGraphicFramePr>
            <a:graphicFrameLocks noGrp="1"/>
          </p:cNvGraphicFramePr>
          <p:nvPr/>
        </p:nvGraphicFramePr>
        <p:xfrm>
          <a:off x="917574" y="2067591"/>
          <a:ext cx="8874125" cy="1541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11">
                  <a:extLst>
                    <a:ext uri="{9D8B030D-6E8A-4147-A177-3AD203B41FA5}">
                      <a16:colId xmlns:a16="http://schemas.microsoft.com/office/drawing/2014/main" val="4075717527"/>
                    </a:ext>
                  </a:extLst>
                </a:gridCol>
                <a:gridCol w="2528028">
                  <a:extLst>
                    <a:ext uri="{9D8B030D-6E8A-4147-A177-3AD203B41FA5}">
                      <a16:colId xmlns:a16="http://schemas.microsoft.com/office/drawing/2014/main" val="3698159959"/>
                    </a:ext>
                  </a:extLst>
                </a:gridCol>
                <a:gridCol w="2842324">
                  <a:extLst>
                    <a:ext uri="{9D8B030D-6E8A-4147-A177-3AD203B41FA5}">
                      <a16:colId xmlns:a16="http://schemas.microsoft.com/office/drawing/2014/main" val="3769381015"/>
                    </a:ext>
                  </a:extLst>
                </a:gridCol>
                <a:gridCol w="2446162">
                  <a:extLst>
                    <a:ext uri="{9D8B030D-6E8A-4147-A177-3AD203B41FA5}">
                      <a16:colId xmlns:a16="http://schemas.microsoft.com/office/drawing/2014/main" val="3285277256"/>
                    </a:ext>
                  </a:extLst>
                </a:gridCol>
              </a:tblGrid>
              <a:tr h="34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(Sec.)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 Epoch training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1Epoch test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Elapsed time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94864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err="1"/>
                        <a:t>tf.data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8.69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1.44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24953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err="1"/>
                        <a:t>oldata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5.89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3.56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96(</a:t>
                      </a:r>
                      <a:r>
                        <a:rPr lang="ko-KR" altLang="en-US" b="1" dirty="0" err="1">
                          <a:solidFill>
                            <a:srgbClr val="FF0000"/>
                          </a:solidFill>
                        </a:rPr>
                        <a:t>스왑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 메모리 사용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78935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i="1" dirty="0"/>
                        <a:t>-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38773"/>
                  </a:ext>
                </a:extLst>
              </a:tr>
            </a:tbl>
          </a:graphicData>
        </a:graphic>
      </p:graphicFrame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0C25C909-396A-4783-ABD6-C2E4B19A8D4F}"/>
              </a:ext>
            </a:extLst>
          </p:cNvPr>
          <p:cNvGraphicFramePr>
            <a:graphicFrameLocks noGrp="1"/>
          </p:cNvGraphicFramePr>
          <p:nvPr/>
        </p:nvGraphicFramePr>
        <p:xfrm>
          <a:off x="917574" y="4620292"/>
          <a:ext cx="8874125" cy="1541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11">
                  <a:extLst>
                    <a:ext uri="{9D8B030D-6E8A-4147-A177-3AD203B41FA5}">
                      <a16:colId xmlns:a16="http://schemas.microsoft.com/office/drawing/2014/main" val="4075717527"/>
                    </a:ext>
                  </a:extLst>
                </a:gridCol>
                <a:gridCol w="2528028">
                  <a:extLst>
                    <a:ext uri="{9D8B030D-6E8A-4147-A177-3AD203B41FA5}">
                      <a16:colId xmlns:a16="http://schemas.microsoft.com/office/drawing/2014/main" val="3698159959"/>
                    </a:ext>
                  </a:extLst>
                </a:gridCol>
                <a:gridCol w="2842324">
                  <a:extLst>
                    <a:ext uri="{9D8B030D-6E8A-4147-A177-3AD203B41FA5}">
                      <a16:colId xmlns:a16="http://schemas.microsoft.com/office/drawing/2014/main" val="3769381015"/>
                    </a:ext>
                  </a:extLst>
                </a:gridCol>
                <a:gridCol w="2446162">
                  <a:extLst>
                    <a:ext uri="{9D8B030D-6E8A-4147-A177-3AD203B41FA5}">
                      <a16:colId xmlns:a16="http://schemas.microsoft.com/office/drawing/2014/main" val="3285277256"/>
                    </a:ext>
                  </a:extLst>
                </a:gridCol>
              </a:tblGrid>
              <a:tr h="348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(Sec.)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 Epoch training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1Epoch test time(Avg.)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Elapsed time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94864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err="1"/>
                        <a:t>tf.data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8.69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1.44</a:t>
                      </a:r>
                      <a:endParaRPr lang="ko-KR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24953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err="1"/>
                        <a:t>oldata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OOM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OOM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OOM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78935"/>
                  </a:ext>
                </a:extLst>
              </a:tr>
              <a:tr h="391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i="1" dirty="0"/>
                        <a:t>-</a:t>
                      </a:r>
                      <a:endParaRPr lang="ko-KR" altLang="en-US" b="1" i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38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46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pipeline evaluation setup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800" dirty="0"/>
              <a:t>Image classification model</a:t>
            </a:r>
          </a:p>
          <a:p>
            <a:pPr lvl="1"/>
            <a:r>
              <a:rPr lang="en-US" altLang="ko-KR" dirty="0"/>
              <a:t>CNN: </a:t>
            </a:r>
            <a:r>
              <a:rPr lang="ko-KR" altLang="en-US" dirty="0"/>
              <a:t>이미지 필터링으로 데이터 특징 추출</a:t>
            </a:r>
            <a:r>
              <a:rPr lang="en-US" altLang="ko-KR" dirty="0"/>
              <a:t>, </a:t>
            </a:r>
            <a:r>
              <a:rPr lang="ko-KR" altLang="en-US" dirty="0"/>
              <a:t>이미지 픽셀 간 순서관계 유지</a:t>
            </a:r>
            <a:endParaRPr lang="en-US" altLang="ko-KR" dirty="0"/>
          </a:p>
          <a:p>
            <a:pPr lvl="1"/>
            <a:r>
              <a:rPr lang="en-US" altLang="ko-KR" dirty="0"/>
              <a:t>Image filter: 3x3 size, 32 filters(</a:t>
            </a:r>
            <a:r>
              <a:rPr lang="ko-KR" altLang="en-US" dirty="0"/>
              <a:t>흑백처리</a:t>
            </a:r>
            <a:r>
              <a:rPr lang="en-US" altLang="ko-KR" dirty="0"/>
              <a:t>, </a:t>
            </a:r>
            <a:r>
              <a:rPr lang="ko-KR" altLang="en-US" dirty="0"/>
              <a:t>선명하게</a:t>
            </a:r>
            <a:r>
              <a:rPr lang="en-US" altLang="ko-KR" dirty="0"/>
              <a:t>, …Etc.)</a:t>
            </a:r>
            <a:r>
              <a:rPr lang="ko-KR" altLang="en-US" dirty="0"/>
              <a:t>특징 추출</a:t>
            </a:r>
            <a:r>
              <a:rPr lang="en-US" altLang="ko-KR" dirty="0"/>
              <a:t>, </a:t>
            </a:r>
            <a:r>
              <a:rPr lang="ko-KR" altLang="en-US" dirty="0"/>
              <a:t>다운 </a:t>
            </a:r>
            <a:r>
              <a:rPr lang="ko-KR" altLang="en-US" dirty="0" err="1"/>
              <a:t>사이징</a:t>
            </a:r>
            <a:endParaRPr lang="en-US" altLang="ko-KR" dirty="0"/>
          </a:p>
          <a:p>
            <a:pPr lvl="1"/>
            <a:r>
              <a:rPr lang="en-US" altLang="ko-KR" dirty="0"/>
              <a:t>Stride: </a:t>
            </a:r>
            <a:r>
              <a:rPr lang="ko-KR" altLang="en-US" dirty="0"/>
              <a:t>필터가 한번에 이동하는 거리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/>
              <a:t>1 Convolution layer + Flatten layer+ 128 Dense layer + 10 Dense layer</a:t>
            </a:r>
          </a:p>
          <a:p>
            <a:pPr lvl="1"/>
            <a:endParaRPr lang="en-US" altLang="ko-KR" dirty="0"/>
          </a:p>
          <a:p>
            <a:pPr marL="347400" lvl="1" indent="0">
              <a:buNone/>
            </a:pPr>
            <a:br>
              <a:rPr lang="en-US" altLang="ko-KR" dirty="0"/>
            </a:b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489B01-B835-42BB-9F0A-DE5C741BC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164" y="3789828"/>
            <a:ext cx="3137209" cy="22902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1CE4E5-C8A6-4818-B0D7-35B45DF46844}"/>
              </a:ext>
            </a:extLst>
          </p:cNvPr>
          <p:cNvSpPr txBox="1"/>
          <p:nvPr/>
        </p:nvSpPr>
        <p:spPr>
          <a:xfrm>
            <a:off x="8891912" y="3399589"/>
            <a:ext cx="272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Ex. 3x3 filter, stride =1</a:t>
            </a:r>
          </a:p>
          <a:p>
            <a:pPr algn="ctr"/>
            <a:r>
              <a:rPr lang="en-US" altLang="ko-KR" i="1" dirty="0"/>
              <a:t>5x5 image </a:t>
            </a:r>
            <a:r>
              <a:rPr lang="ko-KR" altLang="en-US" i="1" dirty="0"/>
              <a:t>→ </a:t>
            </a:r>
            <a:r>
              <a:rPr lang="en-US" altLang="ko-KR" i="1" dirty="0"/>
              <a:t>3x3 </a:t>
            </a:r>
            <a:endParaRPr lang="ko-KR" altLang="en-US" i="1" dirty="0"/>
          </a:p>
        </p:txBody>
      </p:sp>
      <p:pic>
        <p:nvPicPr>
          <p:cNvPr id="58" name="그림 57" descr="텍스트, 전자기기, 키보드이(가) 표시된 사진&#10;&#10;자동 생성된 설명">
            <a:extLst>
              <a:ext uri="{FF2B5EF4-FFF2-40B4-BE49-F238E27FC236}">
                <a16:creationId xmlns:a16="http://schemas.microsoft.com/office/drawing/2014/main" id="{D28CAA86-0B9C-4618-AB57-19F415A056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22" y="3921768"/>
            <a:ext cx="3151732" cy="2235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F0ADE3-84C6-4840-859F-9701E9BE9DB2}"/>
              </a:ext>
            </a:extLst>
          </p:cNvPr>
          <p:cNvSpPr txBox="1"/>
          <p:nvPr/>
        </p:nvSpPr>
        <p:spPr>
          <a:xfrm>
            <a:off x="4699522" y="6207288"/>
            <a:ext cx="6067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accent5"/>
                </a:solidFill>
              </a:rPr>
              <a:t>https://yashk2810.github.io/Applying-Convolutional-Neural-Network-on-the-MNIST-dataset/</a:t>
            </a:r>
            <a:endParaRPr lang="ko-KR" altLang="en-US" sz="105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4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pipeline evaluation setup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800" dirty="0"/>
              <a:t>Model</a:t>
            </a:r>
          </a:p>
          <a:p>
            <a:pPr lvl="1"/>
            <a:r>
              <a:rPr lang="en-US" altLang="ko-KR" sz="2400" dirty="0"/>
              <a:t>Flatten: 3</a:t>
            </a:r>
            <a:r>
              <a:rPr lang="ko-KR" altLang="en-US" sz="2400" dirty="0"/>
              <a:t>차원 데이터를 </a:t>
            </a:r>
            <a:r>
              <a:rPr lang="en-US" altLang="ko-KR" sz="2400" dirty="0"/>
              <a:t>1</a:t>
            </a:r>
            <a:r>
              <a:rPr lang="ko-KR" altLang="en-US" sz="2400" dirty="0"/>
              <a:t>차원으로 변환</a:t>
            </a:r>
            <a:r>
              <a:rPr lang="en-US" altLang="ko-KR" dirty="0"/>
              <a:t>(</a:t>
            </a:r>
            <a:r>
              <a:rPr lang="ko-KR" altLang="en-US" dirty="0"/>
              <a:t>완전연결신경망 입력형식</a:t>
            </a:r>
            <a:r>
              <a:rPr lang="en-US" altLang="ko-KR" dirty="0"/>
              <a:t>)</a:t>
            </a:r>
            <a:endParaRPr lang="en-US" altLang="ko-KR" sz="2400" dirty="0"/>
          </a:p>
          <a:p>
            <a:pPr lvl="1"/>
            <a:r>
              <a:rPr lang="en-US" altLang="ko-KR" sz="2400" dirty="0"/>
              <a:t>Dense: </a:t>
            </a:r>
            <a:r>
              <a:rPr lang="ko-KR" altLang="en-US" sz="2400" dirty="0"/>
              <a:t>완전연결 신경망</a:t>
            </a:r>
            <a:r>
              <a:rPr lang="en-US" altLang="ko-KR" sz="2400" dirty="0"/>
              <a:t>, </a:t>
            </a:r>
            <a:r>
              <a:rPr lang="ko-KR" altLang="en-US" sz="2400" dirty="0"/>
              <a:t>학습 파라미터</a:t>
            </a:r>
            <a:r>
              <a:rPr lang="en-US" altLang="ko-KR" sz="2400" dirty="0"/>
              <a:t>(</a:t>
            </a:r>
            <a:r>
              <a:rPr lang="ko-KR" altLang="en-US" sz="2400" dirty="0"/>
              <a:t>가중치</a:t>
            </a:r>
            <a:r>
              <a:rPr lang="en-US" altLang="ko-KR" sz="2400" dirty="0"/>
              <a:t>)</a:t>
            </a:r>
            <a:r>
              <a:rPr lang="ko-KR" altLang="en-US" sz="2400" dirty="0"/>
              <a:t>로 추론 </a:t>
            </a:r>
            <a:endParaRPr lang="en-US" altLang="ko-KR" sz="2400" dirty="0"/>
          </a:p>
          <a:p>
            <a:pPr lvl="1"/>
            <a:r>
              <a:rPr lang="en-US" altLang="ko-KR" dirty="0"/>
              <a:t>Dense layer </a:t>
            </a:r>
            <a:r>
              <a:rPr lang="ko-KR" altLang="en-US" dirty="0"/>
              <a:t>학습 파라미터 개수 </a:t>
            </a:r>
            <a:r>
              <a:rPr lang="en-US" altLang="ko-KR" dirty="0"/>
              <a:t>: 21623*128 + 128*10= 2,769,024</a:t>
            </a:r>
            <a:br>
              <a:rPr lang="en-US" altLang="ko-KR" dirty="0"/>
            </a:b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0BE4F5-E590-42A6-9B8C-0C8E50A13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74" y="4379532"/>
            <a:ext cx="1737060" cy="17320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BD5067-B06F-4CD6-AF6A-EB2375C31CC9}"/>
              </a:ext>
            </a:extLst>
          </p:cNvPr>
          <p:cNvSpPr txBox="1"/>
          <p:nvPr/>
        </p:nvSpPr>
        <p:spPr>
          <a:xfrm>
            <a:off x="1801962" y="3908756"/>
            <a:ext cx="1563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/>
              <a:t>Input</a:t>
            </a:r>
          </a:p>
          <a:p>
            <a:pPr algn="ctr"/>
            <a:r>
              <a:rPr lang="en-US" altLang="ko-KR" sz="1400" b="1" i="1" dirty="0"/>
              <a:t>28x28</a:t>
            </a:r>
          </a:p>
          <a:p>
            <a:endParaRPr lang="ko-KR" altLang="en-US" sz="1400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7D2F8-6676-4448-BB26-2DB1D0F164F4}"/>
              </a:ext>
            </a:extLst>
          </p:cNvPr>
          <p:cNvSpPr txBox="1"/>
          <p:nvPr/>
        </p:nvSpPr>
        <p:spPr>
          <a:xfrm>
            <a:off x="3039582" y="3903702"/>
            <a:ext cx="416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/>
              <a:t>Conv 1 feature maps</a:t>
            </a:r>
          </a:p>
          <a:p>
            <a:pPr algn="ctr"/>
            <a:r>
              <a:rPr lang="en-US" altLang="ko-KR" sz="1200" b="1" i="1" dirty="0"/>
              <a:t>Output : 26x26x32(3-d)</a:t>
            </a:r>
            <a:endParaRPr lang="ko-KR" altLang="en-US" sz="1200" b="1" i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C388DA-E5CA-4840-8E79-5750CE8B0C36}"/>
              </a:ext>
            </a:extLst>
          </p:cNvPr>
          <p:cNvSpPr/>
          <p:nvPr/>
        </p:nvSpPr>
        <p:spPr>
          <a:xfrm rot="5400000">
            <a:off x="4372768" y="4390285"/>
            <a:ext cx="1308127" cy="13080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82D427-63C2-4295-A477-607BA23F1395}"/>
              </a:ext>
            </a:extLst>
          </p:cNvPr>
          <p:cNvSpPr/>
          <p:nvPr/>
        </p:nvSpPr>
        <p:spPr>
          <a:xfrm rot="5400000">
            <a:off x="4406106" y="4423622"/>
            <a:ext cx="1308127" cy="13080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3CE8AF-9607-41D2-8540-98FF3A5980B0}"/>
              </a:ext>
            </a:extLst>
          </p:cNvPr>
          <p:cNvSpPr/>
          <p:nvPr/>
        </p:nvSpPr>
        <p:spPr>
          <a:xfrm rot="5400000">
            <a:off x="4434681" y="4457550"/>
            <a:ext cx="1308127" cy="13080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B97351-9AA6-4E07-BCA7-547A4E2F116A}"/>
              </a:ext>
            </a:extLst>
          </p:cNvPr>
          <p:cNvSpPr/>
          <p:nvPr/>
        </p:nvSpPr>
        <p:spPr>
          <a:xfrm rot="5400000">
            <a:off x="4468019" y="4490887"/>
            <a:ext cx="1308127" cy="13080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8395B7-DB8D-4E66-AC82-A4D85FD1B627}"/>
              </a:ext>
            </a:extLst>
          </p:cNvPr>
          <p:cNvSpPr/>
          <p:nvPr/>
        </p:nvSpPr>
        <p:spPr>
          <a:xfrm rot="5400000">
            <a:off x="4496593" y="4528312"/>
            <a:ext cx="1308127" cy="13080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1DC0CE3-E696-42AC-AEC7-270FFD9FCA96}"/>
              </a:ext>
            </a:extLst>
          </p:cNvPr>
          <p:cNvSpPr/>
          <p:nvPr/>
        </p:nvSpPr>
        <p:spPr>
          <a:xfrm rot="5400000">
            <a:off x="4529931" y="4561649"/>
            <a:ext cx="1308127" cy="13080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E351694-3593-470C-8E3B-C6416804CC16}"/>
              </a:ext>
            </a:extLst>
          </p:cNvPr>
          <p:cNvSpPr/>
          <p:nvPr/>
        </p:nvSpPr>
        <p:spPr>
          <a:xfrm rot="5400000">
            <a:off x="4558506" y="4595577"/>
            <a:ext cx="1308127" cy="13080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B43DA0-E7CC-4B1B-9242-0792BBDE110D}"/>
              </a:ext>
            </a:extLst>
          </p:cNvPr>
          <p:cNvSpPr/>
          <p:nvPr/>
        </p:nvSpPr>
        <p:spPr>
          <a:xfrm rot="5400000">
            <a:off x="4591844" y="4628914"/>
            <a:ext cx="1308127" cy="13080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B8833C8-99C5-4ED3-90EF-FE59BC02F24D}"/>
              </a:ext>
            </a:extLst>
          </p:cNvPr>
          <p:cNvSpPr/>
          <p:nvPr/>
        </p:nvSpPr>
        <p:spPr>
          <a:xfrm rot="5400000">
            <a:off x="4620418" y="4661748"/>
            <a:ext cx="1308127" cy="13080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1FC1837-7AE0-4A03-89BB-565241E89719}"/>
              </a:ext>
            </a:extLst>
          </p:cNvPr>
          <p:cNvSpPr/>
          <p:nvPr/>
        </p:nvSpPr>
        <p:spPr>
          <a:xfrm rot="5400000">
            <a:off x="4653756" y="4695085"/>
            <a:ext cx="1308127" cy="13080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363AE4-1F4F-47A0-9809-1C39AD213B2A}"/>
              </a:ext>
            </a:extLst>
          </p:cNvPr>
          <p:cNvSpPr/>
          <p:nvPr/>
        </p:nvSpPr>
        <p:spPr>
          <a:xfrm rot="5400000">
            <a:off x="4682331" y="4729013"/>
            <a:ext cx="1308127" cy="13080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EC9B282-3CD4-489B-94EF-12285391B331}"/>
              </a:ext>
            </a:extLst>
          </p:cNvPr>
          <p:cNvSpPr/>
          <p:nvPr/>
        </p:nvSpPr>
        <p:spPr>
          <a:xfrm rot="5400000">
            <a:off x="4715669" y="4762350"/>
            <a:ext cx="1308127" cy="13080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33FC73-11FE-493B-A250-92668E5AD3A6}"/>
              </a:ext>
            </a:extLst>
          </p:cNvPr>
          <p:cNvSpPr/>
          <p:nvPr/>
        </p:nvSpPr>
        <p:spPr>
          <a:xfrm rot="5400000">
            <a:off x="4744243" y="4799775"/>
            <a:ext cx="1308127" cy="13080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3C5CF48-C0C0-4AF2-A732-0EC53123E0FB}"/>
              </a:ext>
            </a:extLst>
          </p:cNvPr>
          <p:cNvSpPr/>
          <p:nvPr/>
        </p:nvSpPr>
        <p:spPr>
          <a:xfrm rot="5400000">
            <a:off x="4777581" y="4833112"/>
            <a:ext cx="1308127" cy="13080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AE3891-B6AD-43FA-9CB8-C9F7CC2811E6}"/>
              </a:ext>
            </a:extLst>
          </p:cNvPr>
          <p:cNvSpPr/>
          <p:nvPr/>
        </p:nvSpPr>
        <p:spPr>
          <a:xfrm rot="5400000">
            <a:off x="4806156" y="4867040"/>
            <a:ext cx="1308127" cy="13080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D61C58-7962-409B-8FB5-840A88B60870}"/>
              </a:ext>
            </a:extLst>
          </p:cNvPr>
          <p:cNvSpPr/>
          <p:nvPr/>
        </p:nvSpPr>
        <p:spPr>
          <a:xfrm rot="5400000">
            <a:off x="4839494" y="4900377"/>
            <a:ext cx="1308128" cy="13080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C80BD7-63B0-46FE-AB4D-792133A9C7D7}"/>
              </a:ext>
            </a:extLst>
          </p:cNvPr>
          <p:cNvSpPr/>
          <p:nvPr/>
        </p:nvSpPr>
        <p:spPr>
          <a:xfrm>
            <a:off x="2404104" y="4416049"/>
            <a:ext cx="405074" cy="39348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97707E3-E376-418F-A1A7-ED9EC4802521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2427883" y="4810216"/>
            <a:ext cx="3029193" cy="23411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8103B15-935D-48C0-9886-47F3D4882045}"/>
              </a:ext>
            </a:extLst>
          </p:cNvPr>
          <p:cNvCxnSpPr>
            <a:cxnSpLocks/>
          </p:cNvCxnSpPr>
          <p:nvPr/>
        </p:nvCxnSpPr>
        <p:spPr>
          <a:xfrm>
            <a:off x="2797673" y="4415364"/>
            <a:ext cx="2662546" cy="61198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0E080ED-7F2C-4962-8FA2-18201FDD38AE}"/>
              </a:ext>
            </a:extLst>
          </p:cNvPr>
          <p:cNvCxnSpPr>
            <a:cxnSpLocks/>
          </p:cNvCxnSpPr>
          <p:nvPr/>
        </p:nvCxnSpPr>
        <p:spPr>
          <a:xfrm>
            <a:off x="2401934" y="4420805"/>
            <a:ext cx="3063746" cy="62922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5BF568D-B99F-4FFD-A548-E71EA3B91AD2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225346" y="4612790"/>
            <a:ext cx="178758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40464DC-728E-4962-A5D0-21C6CBCD766F}"/>
              </a:ext>
            </a:extLst>
          </p:cNvPr>
          <p:cNvSpPr/>
          <p:nvPr/>
        </p:nvSpPr>
        <p:spPr>
          <a:xfrm>
            <a:off x="2225346" y="4416734"/>
            <a:ext cx="405074" cy="39348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5623443-7FBF-4395-B106-25D875BA754D}"/>
              </a:ext>
            </a:extLst>
          </p:cNvPr>
          <p:cNvCxnSpPr>
            <a:cxnSpLocks/>
          </p:cNvCxnSpPr>
          <p:nvPr/>
        </p:nvCxnSpPr>
        <p:spPr>
          <a:xfrm>
            <a:off x="2630420" y="4612728"/>
            <a:ext cx="178758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58F93F4-0014-4A3A-99BF-4A22AD9FD6B6}"/>
              </a:ext>
            </a:extLst>
          </p:cNvPr>
          <p:cNvSpPr/>
          <p:nvPr/>
        </p:nvSpPr>
        <p:spPr>
          <a:xfrm rot="2874778">
            <a:off x="6542624" y="4950318"/>
            <a:ext cx="2696026" cy="1740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53B5A1E-662A-497C-A680-4ADA20AFDC98}"/>
              </a:ext>
            </a:extLst>
          </p:cNvPr>
          <p:cNvCxnSpPr>
            <a:cxnSpLocks/>
          </p:cNvCxnSpPr>
          <p:nvPr/>
        </p:nvCxnSpPr>
        <p:spPr>
          <a:xfrm flipV="1">
            <a:off x="5669753" y="4112359"/>
            <a:ext cx="1252768" cy="26717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8BD761A-F61D-4680-BF11-AFF97B38758F}"/>
              </a:ext>
            </a:extLst>
          </p:cNvPr>
          <p:cNvCxnSpPr>
            <a:cxnSpLocks/>
          </p:cNvCxnSpPr>
          <p:nvPr/>
        </p:nvCxnSpPr>
        <p:spPr>
          <a:xfrm flipV="1">
            <a:off x="6142836" y="6087802"/>
            <a:ext cx="2577363" cy="8734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E119555-9DC4-405D-9E8B-426395DDC7C9}"/>
              </a:ext>
            </a:extLst>
          </p:cNvPr>
          <p:cNvSpPr txBox="1"/>
          <p:nvPr/>
        </p:nvSpPr>
        <p:spPr>
          <a:xfrm>
            <a:off x="4967349" y="3484316"/>
            <a:ext cx="416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/>
              <a:t>Flatten</a:t>
            </a:r>
          </a:p>
          <a:p>
            <a:pPr algn="ctr"/>
            <a:r>
              <a:rPr lang="en-US" altLang="ko-KR" sz="1200" b="1" i="1" dirty="0"/>
              <a:t>Output: 21623(1-d vector)</a:t>
            </a:r>
            <a:endParaRPr lang="ko-KR" altLang="en-US" sz="1200" b="1" i="1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47C7323-49F5-4746-9A28-DA2A4E53468C}"/>
              </a:ext>
            </a:extLst>
          </p:cNvPr>
          <p:cNvSpPr/>
          <p:nvPr/>
        </p:nvSpPr>
        <p:spPr>
          <a:xfrm rot="2874778">
            <a:off x="8060571" y="4812909"/>
            <a:ext cx="1824982" cy="22191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9DE3B08-19D5-4A1F-8BD6-76EB556D99F2}"/>
              </a:ext>
            </a:extLst>
          </p:cNvPr>
          <p:cNvCxnSpPr>
            <a:cxnSpLocks/>
          </p:cNvCxnSpPr>
          <p:nvPr/>
        </p:nvCxnSpPr>
        <p:spPr>
          <a:xfrm>
            <a:off x="7050149" y="3979602"/>
            <a:ext cx="1228962" cy="3473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83C7BB6-E8BB-4D18-8C93-B3D26311D31D}"/>
              </a:ext>
            </a:extLst>
          </p:cNvPr>
          <p:cNvSpPr txBox="1"/>
          <p:nvPr/>
        </p:nvSpPr>
        <p:spPr>
          <a:xfrm>
            <a:off x="7916390" y="3677308"/>
            <a:ext cx="99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/>
              <a:t>Dense</a:t>
            </a:r>
          </a:p>
          <a:p>
            <a:pPr algn="ctr"/>
            <a:r>
              <a:rPr lang="en-US" altLang="ko-KR" sz="1200" b="1" i="1" dirty="0"/>
              <a:t>Output:128</a:t>
            </a:r>
            <a:endParaRPr lang="ko-KR" altLang="en-US" sz="1200" b="1" i="1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41E248E-25C0-4409-88C6-ABB105CCB53D}"/>
              </a:ext>
            </a:extLst>
          </p:cNvPr>
          <p:cNvSpPr/>
          <p:nvPr/>
        </p:nvSpPr>
        <p:spPr>
          <a:xfrm rot="2874778">
            <a:off x="9227913" y="4531016"/>
            <a:ext cx="915175" cy="26141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F7AC2CDE-E27D-45B8-BC92-527B781EAFE4}"/>
              </a:ext>
            </a:extLst>
          </p:cNvPr>
          <p:cNvCxnSpPr>
            <a:cxnSpLocks/>
          </p:cNvCxnSpPr>
          <p:nvPr/>
        </p:nvCxnSpPr>
        <p:spPr>
          <a:xfrm flipV="1">
            <a:off x="8855100" y="5675248"/>
            <a:ext cx="636919" cy="29549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CD1C5584-C8A1-4141-AEFD-2625181F817F}"/>
              </a:ext>
            </a:extLst>
          </p:cNvPr>
          <p:cNvCxnSpPr>
            <a:cxnSpLocks/>
          </p:cNvCxnSpPr>
          <p:nvPr/>
        </p:nvCxnSpPr>
        <p:spPr>
          <a:xfrm flipV="1">
            <a:off x="9676169" y="5088923"/>
            <a:ext cx="205156" cy="4307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7423DB3-91F2-4BB8-9E05-AE2B62879A5F}"/>
              </a:ext>
            </a:extLst>
          </p:cNvPr>
          <p:cNvCxnSpPr>
            <a:cxnSpLocks/>
          </p:cNvCxnSpPr>
          <p:nvPr/>
        </p:nvCxnSpPr>
        <p:spPr>
          <a:xfrm>
            <a:off x="8444269" y="4170298"/>
            <a:ext cx="856353" cy="24506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4228372-F18D-4190-A1CD-38870C11DBF6}"/>
              </a:ext>
            </a:extLst>
          </p:cNvPr>
          <p:cNvSpPr txBox="1"/>
          <p:nvPr/>
        </p:nvSpPr>
        <p:spPr>
          <a:xfrm>
            <a:off x="8949162" y="3762964"/>
            <a:ext cx="105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/>
              <a:t>Dense</a:t>
            </a:r>
          </a:p>
          <a:p>
            <a:pPr algn="ctr"/>
            <a:r>
              <a:rPr lang="en-US" altLang="ko-KR" sz="1200" b="1" i="1" dirty="0"/>
              <a:t>Output: 10</a:t>
            </a:r>
            <a:endParaRPr lang="ko-KR" altLang="en-US" sz="1200" b="1" i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9D9006-25A5-4A77-8CDD-0CA5C56AA91A}"/>
              </a:ext>
            </a:extLst>
          </p:cNvPr>
          <p:cNvCxnSpPr>
            <a:cxnSpLocks/>
          </p:cNvCxnSpPr>
          <p:nvPr/>
        </p:nvCxnSpPr>
        <p:spPr>
          <a:xfrm flipV="1">
            <a:off x="9576553" y="4339367"/>
            <a:ext cx="365522" cy="6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8770E68C-8398-48D1-AA9A-6CFB98D8490E}"/>
              </a:ext>
            </a:extLst>
          </p:cNvPr>
          <p:cNvSpPr/>
          <p:nvPr/>
        </p:nvSpPr>
        <p:spPr>
          <a:xfrm>
            <a:off x="8346535" y="4235364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D0BC584-751D-4C4E-B4AB-E252380CB0CC}"/>
              </a:ext>
            </a:extLst>
          </p:cNvPr>
          <p:cNvSpPr/>
          <p:nvPr/>
        </p:nvSpPr>
        <p:spPr>
          <a:xfrm>
            <a:off x="8496156" y="4403429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A853C57-8B16-4FDB-A342-EEA7DA553C91}"/>
              </a:ext>
            </a:extLst>
          </p:cNvPr>
          <p:cNvSpPr/>
          <p:nvPr/>
        </p:nvSpPr>
        <p:spPr>
          <a:xfrm>
            <a:off x="8645272" y="457502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0D7D9F7-F322-4D7D-8632-B4385B38E738}"/>
              </a:ext>
            </a:extLst>
          </p:cNvPr>
          <p:cNvSpPr/>
          <p:nvPr/>
        </p:nvSpPr>
        <p:spPr>
          <a:xfrm>
            <a:off x="8794893" y="4743090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50D99FF-9218-4A12-AEB1-C967F3B8D875}"/>
              </a:ext>
            </a:extLst>
          </p:cNvPr>
          <p:cNvSpPr/>
          <p:nvPr/>
        </p:nvSpPr>
        <p:spPr>
          <a:xfrm>
            <a:off x="9118939" y="5094103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5A84CC3-57A2-4911-B324-2017093B6540}"/>
              </a:ext>
            </a:extLst>
          </p:cNvPr>
          <p:cNvSpPr/>
          <p:nvPr/>
        </p:nvSpPr>
        <p:spPr>
          <a:xfrm>
            <a:off x="9268560" y="5262168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FBA4A42-FD5D-4D05-B4CB-5AB45DFD9248}"/>
              </a:ext>
            </a:extLst>
          </p:cNvPr>
          <p:cNvSpPr/>
          <p:nvPr/>
        </p:nvSpPr>
        <p:spPr>
          <a:xfrm>
            <a:off x="9422944" y="5423091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A97EF-3D6A-4D62-ADA9-B335DB8E78D4}"/>
              </a:ext>
            </a:extLst>
          </p:cNvPr>
          <p:cNvSpPr txBox="1"/>
          <p:nvPr/>
        </p:nvSpPr>
        <p:spPr>
          <a:xfrm rot="2888443">
            <a:off x="8922751" y="477628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7DB5DAA-3121-4AAE-B3F5-B4DF9A2E588B}"/>
              </a:ext>
            </a:extLst>
          </p:cNvPr>
          <p:cNvSpPr/>
          <p:nvPr/>
        </p:nvSpPr>
        <p:spPr>
          <a:xfrm>
            <a:off x="9376391" y="4336788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33847D7-938E-49E8-AD8D-3775BD3B969C}"/>
              </a:ext>
            </a:extLst>
          </p:cNvPr>
          <p:cNvSpPr/>
          <p:nvPr/>
        </p:nvSpPr>
        <p:spPr>
          <a:xfrm>
            <a:off x="9526012" y="4504853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B36158D-1A2D-40A8-8682-B8BE223025CF}"/>
              </a:ext>
            </a:extLst>
          </p:cNvPr>
          <p:cNvSpPr/>
          <p:nvPr/>
        </p:nvSpPr>
        <p:spPr>
          <a:xfrm>
            <a:off x="9685500" y="4677590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921CDD-8B4F-41DA-8BD5-3D0F650DF3B4}"/>
              </a:ext>
            </a:extLst>
          </p:cNvPr>
          <p:cNvSpPr txBox="1"/>
          <p:nvPr/>
        </p:nvSpPr>
        <p:spPr>
          <a:xfrm rot="2888443">
            <a:off x="9794363" y="468326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3602AF-C031-4535-B9C4-957602B4317E}"/>
              </a:ext>
            </a:extLst>
          </p:cNvPr>
          <p:cNvSpPr txBox="1"/>
          <p:nvPr/>
        </p:nvSpPr>
        <p:spPr>
          <a:xfrm>
            <a:off x="9902485" y="4200669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0.23</a:t>
            </a:r>
            <a:endParaRPr lang="ko-KR" altLang="en-US" sz="1000" b="1" i="1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76C9E9A-B9E8-4B09-B616-EFA73F86D173}"/>
              </a:ext>
            </a:extLst>
          </p:cNvPr>
          <p:cNvCxnSpPr>
            <a:cxnSpLocks/>
          </p:cNvCxnSpPr>
          <p:nvPr/>
        </p:nvCxnSpPr>
        <p:spPr>
          <a:xfrm flipV="1">
            <a:off x="9728926" y="4507648"/>
            <a:ext cx="365522" cy="6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2FA0F52-2A85-4AC4-BF91-16D040D4EC24}"/>
              </a:ext>
            </a:extLst>
          </p:cNvPr>
          <p:cNvSpPr txBox="1"/>
          <p:nvPr/>
        </p:nvSpPr>
        <p:spPr>
          <a:xfrm>
            <a:off x="10054858" y="4368950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0.43</a:t>
            </a:r>
            <a:endParaRPr lang="ko-KR" altLang="en-US" sz="1000" b="1" i="1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2CB0953-EFB7-417F-A950-D272676F0332}"/>
              </a:ext>
            </a:extLst>
          </p:cNvPr>
          <p:cNvCxnSpPr>
            <a:cxnSpLocks/>
          </p:cNvCxnSpPr>
          <p:nvPr/>
        </p:nvCxnSpPr>
        <p:spPr>
          <a:xfrm flipV="1">
            <a:off x="9902485" y="4688332"/>
            <a:ext cx="365522" cy="6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0B0EC23-1A45-4FA2-876D-4216BEDA0130}"/>
              </a:ext>
            </a:extLst>
          </p:cNvPr>
          <p:cNvSpPr txBox="1"/>
          <p:nvPr/>
        </p:nvSpPr>
        <p:spPr>
          <a:xfrm>
            <a:off x="10228417" y="4549634"/>
            <a:ext cx="436338" cy="246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0.97</a:t>
            </a:r>
            <a:endParaRPr lang="ko-KR" altLang="en-US" sz="1000" b="1" i="1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A59777C-A745-4F8F-ABF2-274704E478D1}"/>
              </a:ext>
            </a:extLst>
          </p:cNvPr>
          <p:cNvCxnSpPr>
            <a:cxnSpLocks/>
          </p:cNvCxnSpPr>
          <p:nvPr/>
        </p:nvCxnSpPr>
        <p:spPr>
          <a:xfrm flipV="1">
            <a:off x="10156062" y="5009414"/>
            <a:ext cx="365522" cy="6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5E13DC2-B174-4B32-A2F8-E053B91A073C}"/>
              </a:ext>
            </a:extLst>
          </p:cNvPr>
          <p:cNvSpPr txBox="1"/>
          <p:nvPr/>
        </p:nvSpPr>
        <p:spPr>
          <a:xfrm rot="2888443">
            <a:off x="10089111" y="460319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A85B78-76E0-4588-BEFD-F5E213639DBE}"/>
              </a:ext>
            </a:extLst>
          </p:cNvPr>
          <p:cNvSpPr txBox="1"/>
          <p:nvPr/>
        </p:nvSpPr>
        <p:spPr>
          <a:xfrm>
            <a:off x="10491196" y="4871253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0.17</a:t>
            </a:r>
            <a:endParaRPr lang="ko-KR" altLang="en-US" sz="1000" b="1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EFC98F-8709-4DB6-953C-F5FF97133DA4}"/>
              </a:ext>
            </a:extLst>
          </p:cNvPr>
          <p:cNvSpPr txBox="1"/>
          <p:nvPr/>
        </p:nvSpPr>
        <p:spPr>
          <a:xfrm>
            <a:off x="10308055" y="411746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0C0113-84FE-44B6-A39D-52F4C5D6D7A8}"/>
              </a:ext>
            </a:extLst>
          </p:cNvPr>
          <p:cNvSpPr txBox="1"/>
          <p:nvPr/>
        </p:nvSpPr>
        <p:spPr>
          <a:xfrm>
            <a:off x="10565146" y="42894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D497A6A-19BB-4211-9DDC-193FB05EF9A4}"/>
              </a:ext>
            </a:extLst>
          </p:cNvPr>
          <p:cNvSpPr txBox="1"/>
          <p:nvPr/>
        </p:nvSpPr>
        <p:spPr>
          <a:xfrm>
            <a:off x="10783559" y="450219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AF5B33-72CD-41BE-9A3F-3E8D8F3AE6DC}"/>
              </a:ext>
            </a:extLst>
          </p:cNvPr>
          <p:cNvSpPr txBox="1"/>
          <p:nvPr/>
        </p:nvSpPr>
        <p:spPr>
          <a:xfrm>
            <a:off x="10936770" y="480538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9879D4A3-A245-44C1-97C6-3EBF3EE4F6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r="6240"/>
          <a:stretch/>
        </p:blipFill>
        <p:spPr>
          <a:xfrm>
            <a:off x="8448071" y="2106022"/>
            <a:ext cx="3650560" cy="231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3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Dataset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altLang="ko-KR" sz="2400" dirty="0"/>
              <a:t>MNIST </a:t>
            </a:r>
          </a:p>
          <a:p>
            <a:pPr lvl="1"/>
            <a:r>
              <a:rPr lang="en-US" altLang="ko-KR" dirty="0"/>
              <a:t>0~9 </a:t>
            </a:r>
            <a:r>
              <a:rPr lang="ko-KR" altLang="en-US" dirty="0" err="1"/>
              <a:t>손글씨</a:t>
            </a:r>
            <a:r>
              <a:rPr lang="ko-KR" altLang="en-US" dirty="0"/>
              <a:t> 분류 데이터셋</a:t>
            </a:r>
            <a:r>
              <a:rPr lang="en-US" altLang="ko-KR" dirty="0"/>
              <a:t>(10 Class</a:t>
            </a:r>
            <a:r>
              <a:rPr lang="ko-KR" altLang="en-US" dirty="0"/>
              <a:t> </a:t>
            </a:r>
            <a:r>
              <a:rPr lang="en-US" altLang="ko-KR" dirty="0"/>
              <a:t>classification)</a:t>
            </a:r>
          </a:p>
          <a:p>
            <a:pPr lvl="1"/>
            <a:r>
              <a:rPr lang="en-US" altLang="ko-KR" dirty="0"/>
              <a:t>28x28 </a:t>
            </a:r>
            <a:r>
              <a:rPr lang="ko-KR" altLang="en-US" dirty="0"/>
              <a:t>크기 고정</a:t>
            </a:r>
            <a:r>
              <a:rPr lang="en-US" altLang="ko-KR" dirty="0"/>
              <a:t>, </a:t>
            </a:r>
            <a:r>
              <a:rPr lang="ko-KR" altLang="en-US" dirty="0"/>
              <a:t>흑백처리</a:t>
            </a:r>
            <a:endParaRPr lang="en-US" altLang="ko-KR" dirty="0"/>
          </a:p>
          <a:p>
            <a:pPr lvl="1"/>
            <a:r>
              <a:rPr lang="en-US" altLang="ko-KR" dirty="0"/>
              <a:t>70000</a:t>
            </a:r>
            <a:r>
              <a:rPr lang="ko-KR" altLang="en-US" dirty="0"/>
              <a:t>개 이미지</a:t>
            </a:r>
            <a:r>
              <a:rPr lang="en-US" altLang="ko-KR" dirty="0"/>
              <a:t>, 130MB</a:t>
            </a:r>
          </a:p>
          <a:p>
            <a:pPr lvl="1"/>
            <a:r>
              <a:rPr lang="en-US" altLang="ko-KR" dirty="0">
                <a:hlinkClick r:id="rId3"/>
              </a:rPr>
              <a:t>https://www.kaggle.com/c/digit-recognizer/data</a:t>
            </a:r>
            <a:endParaRPr lang="en-US" altLang="ko-KR" dirty="0"/>
          </a:p>
          <a:p>
            <a:r>
              <a:rPr lang="en-US" altLang="ko-KR" sz="2400" dirty="0"/>
              <a:t>Fashion MNIST</a:t>
            </a:r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가지 의상분류 데이터셋</a:t>
            </a:r>
            <a:r>
              <a:rPr lang="en-US" altLang="ko-KR" dirty="0"/>
              <a:t>(10 Class</a:t>
            </a:r>
            <a:r>
              <a:rPr lang="ko-KR" altLang="en-US" dirty="0"/>
              <a:t> </a:t>
            </a:r>
            <a:r>
              <a:rPr lang="en-US" altLang="ko-KR" dirty="0"/>
              <a:t>classification)</a:t>
            </a:r>
          </a:p>
          <a:p>
            <a:pPr lvl="1"/>
            <a:r>
              <a:rPr lang="en-US" altLang="ko-KR" dirty="0"/>
              <a:t>28x28 </a:t>
            </a:r>
            <a:r>
              <a:rPr lang="ko-KR" altLang="en-US" dirty="0"/>
              <a:t>크기 고정</a:t>
            </a:r>
            <a:r>
              <a:rPr lang="en-US" altLang="ko-KR" dirty="0"/>
              <a:t>, </a:t>
            </a:r>
            <a:r>
              <a:rPr lang="ko-KR" altLang="en-US" dirty="0"/>
              <a:t>흑백처리</a:t>
            </a:r>
            <a:endParaRPr lang="en-US" altLang="ko-KR" dirty="0"/>
          </a:p>
          <a:p>
            <a:pPr lvl="1"/>
            <a:r>
              <a:rPr lang="en-US" altLang="ko-KR" dirty="0"/>
              <a:t>70000</a:t>
            </a:r>
            <a:r>
              <a:rPr lang="ko-KR" altLang="en-US" dirty="0"/>
              <a:t>개 이미지</a:t>
            </a:r>
            <a:r>
              <a:rPr lang="en-US" altLang="ko-KR" dirty="0"/>
              <a:t>, 150MB</a:t>
            </a:r>
          </a:p>
          <a:p>
            <a:pPr lvl="1"/>
            <a:r>
              <a:rPr lang="en-US" altLang="ko-KR" dirty="0">
                <a:hlinkClick r:id="rId4"/>
              </a:rPr>
              <a:t>https://www.kaggle.com/zalando-research/fashionmnist</a:t>
            </a:r>
            <a:br>
              <a:rPr lang="en-US" altLang="ko-KR" dirty="0"/>
            </a:br>
            <a:endParaRPr lang="en-US" altLang="ko-KR" sz="2000" dirty="0"/>
          </a:p>
          <a:p>
            <a:pPr marL="347400" lvl="1" indent="0">
              <a:buNone/>
            </a:pP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31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Dataset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/>
              <a:t>MNIST, Fashion MNIST</a:t>
            </a:r>
            <a:r>
              <a:rPr kumimoji="1" lang="ko-KR" altLang="en-US" dirty="0"/>
              <a:t>는 데이터셋 용량이 작아 파이프라인 성능측정이 어려움 </a:t>
            </a:r>
            <a:endParaRPr kumimoji="1" lang="en-US" altLang="ko-KR" dirty="0"/>
          </a:p>
          <a:p>
            <a:r>
              <a:rPr kumimoji="1" lang="en-US" altLang="en-US" dirty="0"/>
              <a:t>Caltech-UCSD Birds 200</a:t>
            </a:r>
          </a:p>
          <a:p>
            <a:pPr lvl="1"/>
            <a:r>
              <a:rPr kumimoji="1" lang="en-US" altLang="en-US" dirty="0"/>
              <a:t>200</a:t>
            </a:r>
            <a:r>
              <a:rPr kumimoji="1" lang="ko-KR" altLang="en-US" dirty="0"/>
              <a:t>종</a:t>
            </a:r>
            <a:r>
              <a:rPr kumimoji="1" lang="en-US" altLang="ko-KR" dirty="0"/>
              <a:t>(Class)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 </a:t>
            </a:r>
            <a:r>
              <a:rPr kumimoji="1" lang="ko-KR" altLang="en-US" dirty="0"/>
              <a:t>조류사진 분류 데이터셋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RGB </a:t>
            </a:r>
            <a:r>
              <a:rPr kumimoji="1" lang="ko-KR" altLang="en-US" dirty="0"/>
              <a:t>컬러 이미지 </a:t>
            </a:r>
            <a:endParaRPr kumimoji="1" lang="en-US" altLang="ko-KR" dirty="0"/>
          </a:p>
          <a:p>
            <a:pPr lvl="1"/>
            <a:r>
              <a:rPr kumimoji="1" lang="en-US" altLang="en-US" dirty="0"/>
              <a:t>6300 </a:t>
            </a:r>
            <a:r>
              <a:rPr kumimoji="1" lang="ko-KR" altLang="en-US" dirty="0"/>
              <a:t>개 이미지 데이터</a:t>
            </a:r>
            <a:r>
              <a:rPr kumimoji="1" lang="en-US" altLang="ko-KR" dirty="0"/>
              <a:t>(</a:t>
            </a:r>
            <a:r>
              <a:rPr kumimoji="1" lang="ko-KR" altLang="en-US" dirty="0"/>
              <a:t>크기조정 필요</a:t>
            </a:r>
            <a:r>
              <a:rPr kumimoji="1" lang="en-US" altLang="ko-KR" dirty="0"/>
              <a:t>)</a:t>
            </a:r>
            <a:endParaRPr kumimoji="1" lang="en-US" altLang="en-US" dirty="0"/>
          </a:p>
          <a:p>
            <a:pPr lvl="1"/>
            <a:r>
              <a:rPr kumimoji="1" lang="en-US" altLang="en-US" dirty="0"/>
              <a:t>1.4GB</a:t>
            </a:r>
          </a:p>
          <a:p>
            <a:pPr lvl="1"/>
            <a:r>
              <a:rPr kumimoji="1" lang="en-US" altLang="en-US" dirty="0">
                <a:hlinkClick r:id="rId3"/>
              </a:rPr>
              <a:t>http://www.vision.caltech.edu/visipedia/CUB-200.html</a:t>
            </a:r>
            <a:endParaRPr kumimoji="1" lang="en-US" altLang="en-US" dirty="0"/>
          </a:p>
          <a:p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 descr="텍스트, 물품, 다른, 혼잡한이(가) 표시된 사진&#10;&#10;자동 생성된 설명">
            <a:extLst>
              <a:ext uri="{FF2B5EF4-FFF2-40B4-BE49-F238E27FC236}">
                <a16:creationId xmlns:a16="http://schemas.microsoft.com/office/drawing/2014/main" id="{9F99DC21-C490-48E8-8F05-886C86152A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8338545" y="3069260"/>
            <a:ext cx="304800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FD62D0-1E40-4047-9A85-1787BF53ECE1}"/>
              </a:ext>
            </a:extLst>
          </p:cNvPr>
          <p:cNvSpPr txBox="1"/>
          <p:nvPr/>
        </p:nvSpPr>
        <p:spPr>
          <a:xfrm>
            <a:off x="8203877" y="6161379"/>
            <a:ext cx="3959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  <a:hlinkClick r:id="rId3"/>
              </a:rPr>
              <a:t>http://www.vision.caltech.edu/visipedia/CUB-200.html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Dataset </a:t>
            </a:r>
            <a:r>
              <a:rPr kumimoji="1" lang="ko-KR" altLang="en-US" dirty="0"/>
              <a:t>가공 </a:t>
            </a:r>
            <a:r>
              <a:rPr kumimoji="1" lang="en-US" altLang="ko-KR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dirty="0"/>
              <a:t>이미지 크기 고정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전체 이미지 데이터 </a:t>
            </a:r>
            <a:r>
              <a:rPr kumimoji="1" lang="en-US" altLang="ko-KR" dirty="0"/>
              <a:t>width, height </a:t>
            </a:r>
            <a:r>
              <a:rPr kumimoji="1" lang="ko-KR" altLang="en-US" dirty="0"/>
              <a:t>픽셀 값의 평균치로 이미지 크기 재조정 </a:t>
            </a:r>
            <a:endParaRPr kumimoji="1" lang="en-US" altLang="ko-KR" dirty="0"/>
          </a:p>
          <a:p>
            <a:pPr lvl="1"/>
            <a:r>
              <a:rPr kumimoji="1" lang="en-US" altLang="en-US" dirty="0"/>
              <a:t>Python image library, </a:t>
            </a:r>
            <a:r>
              <a:rPr kumimoji="1" lang="en-US" altLang="en-US" dirty="0" err="1"/>
              <a:t>pathlib</a:t>
            </a:r>
            <a:r>
              <a:rPr kumimoji="1" lang="en-US" altLang="en-US" dirty="0"/>
              <a:t> </a:t>
            </a:r>
            <a:r>
              <a:rPr kumimoji="1" lang="ko-KR" altLang="en-US" dirty="0"/>
              <a:t>모듈 사용</a:t>
            </a:r>
            <a:r>
              <a:rPr kumimoji="1" lang="en-US" altLang="ko-KR" dirty="0"/>
              <a:t>, </a:t>
            </a:r>
            <a:r>
              <a:rPr kumimoji="1" lang="ko-KR" altLang="en-US" dirty="0"/>
              <a:t>디렉터리를 순회하며 이지미 픽셀 데이터 평균 계산 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조정된 이미지 크기 </a:t>
            </a:r>
            <a:r>
              <a:rPr kumimoji="1" lang="en-US" altLang="ko-KR" dirty="0"/>
              <a:t>: </a:t>
            </a:r>
            <a:r>
              <a:rPr kumimoji="1" lang="en-US" altLang="ko-KR" b="1" dirty="0"/>
              <a:t>64x64</a:t>
            </a:r>
          </a:p>
          <a:p>
            <a:pPr lvl="1"/>
            <a:r>
              <a:rPr kumimoji="1" lang="ko-KR" altLang="en-US" sz="1800" dirty="0"/>
              <a:t>코드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모듈화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재사용성 유지</a:t>
            </a:r>
            <a:r>
              <a:rPr kumimoji="1" lang="en-US" altLang="ko-KR" sz="1800" dirty="0"/>
              <a:t>) </a:t>
            </a:r>
            <a:r>
              <a:rPr kumimoji="1" lang="en-US" altLang="ko-KR" sz="1200" dirty="0">
                <a:hlinkClick r:id="rId3"/>
              </a:rPr>
              <a:t>https://github.com/noslab/noslab.storage/blob/main/research/jinseo/img_preprocesser/imgavg_size_extraction.py</a:t>
            </a:r>
            <a:endParaRPr kumimoji="1" lang="en-US" altLang="en-US" sz="1200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AC6DF1-AE5F-4B87-A133-A6B9BDB6BF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7"/>
          <a:stretch/>
        </p:blipFill>
        <p:spPr>
          <a:xfrm>
            <a:off x="7992115" y="3535593"/>
            <a:ext cx="4198505" cy="2939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63EF1D-4499-40C8-845D-B5748D921257}"/>
              </a:ext>
            </a:extLst>
          </p:cNvPr>
          <p:cNvSpPr txBox="1"/>
          <p:nvPr/>
        </p:nvSpPr>
        <p:spPr>
          <a:xfrm>
            <a:off x="9464731" y="332497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64x64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BFE80A-E051-4D87-98F1-3EB517FEAA14}"/>
              </a:ext>
            </a:extLst>
          </p:cNvPr>
          <p:cNvSpPr/>
          <p:nvPr/>
        </p:nvSpPr>
        <p:spPr>
          <a:xfrm>
            <a:off x="592255" y="3513104"/>
            <a:ext cx="1016000" cy="3647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/images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E802F98-E2C9-469D-BAC1-10914CE645E7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1608255" y="3695457"/>
            <a:ext cx="553861" cy="4498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299F3C-B629-46F1-8CAB-1100EEA8BC54}"/>
              </a:ext>
            </a:extLst>
          </p:cNvPr>
          <p:cNvSpPr/>
          <p:nvPr/>
        </p:nvSpPr>
        <p:spPr>
          <a:xfrm>
            <a:off x="2162116" y="3962950"/>
            <a:ext cx="1667973" cy="3647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/001_Speices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9B54A5-039D-4B68-9170-83E3363F18D8}"/>
              </a:ext>
            </a:extLst>
          </p:cNvPr>
          <p:cNvSpPr/>
          <p:nvPr/>
        </p:nvSpPr>
        <p:spPr>
          <a:xfrm>
            <a:off x="2162117" y="4696556"/>
            <a:ext cx="1667972" cy="3647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/002_Speices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9964C2F-2468-4030-91BF-A37574FBDA72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1608255" y="3695457"/>
            <a:ext cx="553862" cy="118345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E8697E-2195-4DCC-B95D-BDD26F4CC1F0}"/>
              </a:ext>
            </a:extLst>
          </p:cNvPr>
          <p:cNvSpPr txBox="1"/>
          <p:nvPr/>
        </p:nvSpPr>
        <p:spPr>
          <a:xfrm rot="5400000">
            <a:off x="2905662" y="508451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FAC3BA-EA4D-492D-9F0A-0F750B15C81D}"/>
              </a:ext>
            </a:extLst>
          </p:cNvPr>
          <p:cNvSpPr/>
          <p:nvPr/>
        </p:nvSpPr>
        <p:spPr>
          <a:xfrm>
            <a:off x="2162117" y="5447933"/>
            <a:ext cx="1667972" cy="3647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/002_Speices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4F07165-0AFA-4CFF-AC48-178E083ACB3D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1608255" y="3695457"/>
            <a:ext cx="553862" cy="19348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08FC6BE-DCF4-4755-B948-225FEA14A04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830089" y="4145303"/>
            <a:ext cx="737774" cy="4498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52B4D83-48BC-4CAB-BFFB-0FA08A121EFD}"/>
              </a:ext>
            </a:extLst>
          </p:cNvPr>
          <p:cNvSpPr txBox="1"/>
          <p:nvPr/>
        </p:nvSpPr>
        <p:spPr>
          <a:xfrm>
            <a:off x="4596376" y="5832781"/>
            <a:ext cx="226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Name_species_id.jpg</a:t>
            </a:r>
            <a:endParaRPr lang="ko-KR" altLang="en-US" b="1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4F44BF-89C5-42F4-882F-5E0564841EB2}"/>
              </a:ext>
            </a:extLst>
          </p:cNvPr>
          <p:cNvSpPr txBox="1"/>
          <p:nvPr/>
        </p:nvSpPr>
        <p:spPr>
          <a:xfrm>
            <a:off x="4596376" y="4358795"/>
            <a:ext cx="226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Name_species_id.jpg</a:t>
            </a:r>
            <a:endParaRPr lang="ko-KR" altLang="en-US" b="1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053D65-2D25-4BCB-86D3-68C83CEDE250}"/>
              </a:ext>
            </a:extLst>
          </p:cNvPr>
          <p:cNvSpPr txBox="1"/>
          <p:nvPr/>
        </p:nvSpPr>
        <p:spPr>
          <a:xfrm>
            <a:off x="4606505" y="5119013"/>
            <a:ext cx="226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Name_species_id.jpg</a:t>
            </a:r>
            <a:endParaRPr lang="ko-KR" altLang="en-US" b="1" i="1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151D43C-4FBD-43B3-84A2-A605F7C4ECD6}"/>
              </a:ext>
            </a:extLst>
          </p:cNvPr>
          <p:cNvCxnSpPr>
            <a:cxnSpLocks/>
          </p:cNvCxnSpPr>
          <p:nvPr/>
        </p:nvCxnSpPr>
        <p:spPr>
          <a:xfrm>
            <a:off x="3825121" y="4878254"/>
            <a:ext cx="737774" cy="4498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D549BC1D-6312-4EFC-AC16-515F91AEC9C1}"/>
              </a:ext>
            </a:extLst>
          </p:cNvPr>
          <p:cNvCxnSpPr>
            <a:cxnSpLocks/>
          </p:cNvCxnSpPr>
          <p:nvPr/>
        </p:nvCxnSpPr>
        <p:spPr>
          <a:xfrm>
            <a:off x="3846302" y="5607858"/>
            <a:ext cx="737774" cy="4498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E8E1038-0699-4027-915E-4BAA98100FD1}"/>
              </a:ext>
            </a:extLst>
          </p:cNvPr>
          <p:cNvSpPr txBox="1"/>
          <p:nvPr/>
        </p:nvSpPr>
        <p:spPr>
          <a:xfrm rot="5400000">
            <a:off x="5588496" y="475545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D099B5-BA25-42CA-9084-F365D76D5CE6}"/>
              </a:ext>
            </a:extLst>
          </p:cNvPr>
          <p:cNvSpPr txBox="1"/>
          <p:nvPr/>
        </p:nvSpPr>
        <p:spPr>
          <a:xfrm rot="5400000">
            <a:off x="5551818" y="554353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96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Dataset </a:t>
            </a:r>
            <a:r>
              <a:rPr kumimoji="1" lang="ko-KR" altLang="en-US" dirty="0"/>
              <a:t>가공 </a:t>
            </a:r>
            <a:r>
              <a:rPr kumimoji="1" lang="en-US" altLang="ko-KR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dirty="0"/>
              <a:t>이미지분할 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훈련 </a:t>
            </a:r>
            <a:r>
              <a:rPr kumimoji="1" lang="en-US" altLang="ko-KR" dirty="0"/>
              <a:t>: </a:t>
            </a:r>
            <a:r>
              <a:rPr kumimoji="1" lang="ko-KR" altLang="en-US" dirty="0"/>
              <a:t>검증 </a:t>
            </a:r>
            <a:r>
              <a:rPr kumimoji="1" lang="en-US" altLang="ko-KR" dirty="0"/>
              <a:t>= 8 : 2 </a:t>
            </a:r>
            <a:r>
              <a:rPr kumimoji="1" lang="ko-KR" altLang="en-US" dirty="0"/>
              <a:t>분할 </a:t>
            </a:r>
            <a:endParaRPr kumimoji="1" lang="en-US" altLang="ko-KR" dirty="0"/>
          </a:p>
          <a:p>
            <a:pPr lvl="1"/>
            <a:r>
              <a:rPr kumimoji="1" lang="en-US" altLang="ko-KR" b="1" i="1" dirty="0"/>
              <a:t>train_test_split.txt </a:t>
            </a:r>
            <a:r>
              <a:rPr kumimoji="1" lang="ko-KR" altLang="en-US" dirty="0"/>
              <a:t>파일을 참고하여 클래스별로 균일하게 데이터 분할 </a:t>
            </a:r>
            <a:endParaRPr kumimoji="1" lang="en-US" altLang="ko-KR" b="1" i="1" dirty="0"/>
          </a:p>
          <a:p>
            <a:r>
              <a:rPr kumimoji="1" lang="en-US" altLang="en-US" dirty="0"/>
              <a:t>CSV </a:t>
            </a:r>
            <a:r>
              <a:rPr kumimoji="1" lang="ko-KR" altLang="en-US" dirty="0"/>
              <a:t>변환 </a:t>
            </a:r>
            <a:endParaRPr kumimoji="1" lang="en-US" altLang="ko-KR" dirty="0"/>
          </a:p>
          <a:p>
            <a:pPr lvl="1"/>
            <a:r>
              <a:rPr kumimoji="1" lang="en-US" altLang="en-US" dirty="0"/>
              <a:t>In-memory learning</a:t>
            </a:r>
            <a:r>
              <a:rPr kumimoji="1" lang="ko-KR" altLang="en-US" dirty="0"/>
              <a:t>을 위해 이미지 데이터를 하나의 </a:t>
            </a:r>
            <a:r>
              <a:rPr kumimoji="1" lang="en-US" altLang="ko-KR" dirty="0"/>
              <a:t>CSV </a:t>
            </a:r>
            <a:r>
              <a:rPr kumimoji="1" lang="ko-KR" altLang="en-US" dirty="0"/>
              <a:t>파일로 변환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.jpg </a:t>
            </a:r>
            <a:r>
              <a:rPr kumimoji="1" lang="ko-KR" altLang="en-US" dirty="0"/>
              <a:t>→ </a:t>
            </a:r>
            <a:r>
              <a:rPr kumimoji="1" lang="en-US" altLang="ko-KR" dirty="0"/>
              <a:t>3</a:t>
            </a:r>
            <a:r>
              <a:rPr kumimoji="1" lang="ko-KR" altLang="en-US" dirty="0"/>
              <a:t>차원</a:t>
            </a:r>
            <a:r>
              <a:rPr kumimoji="1" lang="en-US" altLang="ko-KR" dirty="0"/>
              <a:t> RGB </a:t>
            </a:r>
            <a:r>
              <a:rPr kumimoji="1" lang="ko-KR" altLang="en-US" dirty="0"/>
              <a:t>데이터 →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차원 데이터 변환</a:t>
            </a:r>
            <a:r>
              <a:rPr kumimoji="1" lang="en-US" altLang="ko-KR" dirty="0"/>
              <a:t>(flatten)</a:t>
            </a:r>
            <a:r>
              <a:rPr kumimoji="1" lang="ko-KR" altLang="en-US" dirty="0"/>
              <a:t> → 파일 기록</a:t>
            </a:r>
            <a:endParaRPr kumimoji="1" lang="en-US" altLang="ko-KR" dirty="0"/>
          </a:p>
          <a:p>
            <a:pPr lvl="1"/>
            <a:r>
              <a:rPr kumimoji="1" lang="en-US" altLang="en-US" dirty="0"/>
              <a:t>1</a:t>
            </a:r>
            <a:r>
              <a:rPr kumimoji="1" lang="ko-KR" altLang="en-US" dirty="0"/>
              <a:t>행 </a:t>
            </a:r>
            <a:r>
              <a:rPr kumimoji="1" lang="en-US" altLang="ko-KR" dirty="0"/>
              <a:t>= 1 image</a:t>
            </a:r>
          </a:p>
          <a:p>
            <a:pPr lvl="1"/>
            <a:r>
              <a:rPr kumimoji="1" lang="ko-KR" altLang="en-US" dirty="0"/>
              <a:t>코드</a:t>
            </a:r>
            <a:r>
              <a:rPr kumimoji="1" lang="en-US" altLang="ko-KR" dirty="0"/>
              <a:t>: </a:t>
            </a:r>
            <a:r>
              <a:rPr kumimoji="1" lang="en-US" altLang="ko-KR" sz="1200" dirty="0">
                <a:hlinkClick r:id="rId3"/>
              </a:rPr>
              <a:t>https://github.com/noslab/noslab.storage/blob/main/research/jinseo/img_preprocesser/train_validation_spliter.py</a:t>
            </a:r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29E3E2-B1B8-4B71-84FC-0F2EEFCD5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79150"/>
              </p:ext>
            </p:extLst>
          </p:nvPr>
        </p:nvGraphicFramePr>
        <p:xfrm>
          <a:off x="7829232" y="4786039"/>
          <a:ext cx="41127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5">
                  <a:extLst>
                    <a:ext uri="{9D8B030D-6E8A-4147-A177-3AD203B41FA5}">
                      <a16:colId xmlns:a16="http://schemas.microsoft.com/office/drawing/2014/main" val="3865562630"/>
                    </a:ext>
                  </a:extLst>
                </a:gridCol>
                <a:gridCol w="2675847">
                  <a:extLst>
                    <a:ext uri="{9D8B030D-6E8A-4147-A177-3AD203B41FA5}">
                      <a16:colId xmlns:a16="http://schemas.microsoft.com/office/drawing/2014/main" val="422694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tx1"/>
                          </a:solidFill>
                        </a:rPr>
                        <a:t>Label(Class)</a:t>
                      </a:r>
                      <a:endParaRPr lang="ko-KR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6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/>
                        <a:t>0</a:t>
                      </a:r>
                      <a:endParaRPr lang="ko-KR" altLang="en-US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/>
                        <a:t>0 125 253 32 … 235</a:t>
                      </a:r>
                      <a:endParaRPr lang="ko-KR" altLang="en-US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39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/>
                        <a:t>…</a:t>
                      </a:r>
                      <a:endParaRPr lang="ko-KR" altLang="en-US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i="1" dirty="0"/>
                        <a:t>0 125 22 312 … 5</a:t>
                      </a:r>
                      <a:endParaRPr lang="ko-KR" altLang="en-US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32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/>
                        <a:t>2</a:t>
                      </a:r>
                      <a:endParaRPr lang="ko-KR" altLang="en-US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i="1" dirty="0"/>
                        <a:t>25 15 253 32 … 255</a:t>
                      </a:r>
                      <a:endParaRPr lang="ko-KR" altLang="en-US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3138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012173-AF6A-415B-BCD7-FE9D2C455C91}"/>
              </a:ext>
            </a:extLst>
          </p:cNvPr>
          <p:cNvSpPr txBox="1"/>
          <p:nvPr/>
        </p:nvSpPr>
        <p:spPr>
          <a:xfrm>
            <a:off x="9232470" y="4355746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/>
              <a:t>Train.csv</a:t>
            </a:r>
            <a:endParaRPr lang="ko-KR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97035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Dataset </a:t>
            </a:r>
            <a:r>
              <a:rPr kumimoji="1" lang="ko-KR" altLang="en-US" dirty="0"/>
              <a:t>가공 </a:t>
            </a:r>
            <a:r>
              <a:rPr kumimoji="1" lang="en-US" altLang="ko-KR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dirty="0"/>
              <a:t>실행시간 결과 비교</a:t>
            </a:r>
            <a:endParaRPr kumimoji="1" lang="en-US" altLang="ko-KR" dirty="0"/>
          </a:p>
          <a:p>
            <a:r>
              <a:rPr kumimoji="1" lang="ko-KR" altLang="en-US" dirty="0"/>
              <a:t>문제점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Layer</a:t>
            </a:r>
            <a:r>
              <a:rPr kumimoji="1" lang="ko-KR" altLang="en-US" dirty="0"/>
              <a:t> 구성이 단순한 모델에서 추론 값이 수렴하지 않음 </a:t>
            </a:r>
            <a:r>
              <a:rPr kumimoji="1" lang="en-US" altLang="ko-KR" dirty="0"/>
              <a:t>Loss -&gt; </a:t>
            </a:r>
            <a:r>
              <a:rPr kumimoji="1" lang="en-US" altLang="ko-KR" dirty="0" err="1"/>
              <a:t>NaN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클래스 수</a:t>
            </a:r>
            <a:r>
              <a:rPr kumimoji="1" lang="en-US" altLang="ko-KR" dirty="0"/>
              <a:t>(200)</a:t>
            </a:r>
            <a:r>
              <a:rPr kumimoji="1" lang="ko-KR" altLang="en-US" dirty="0"/>
              <a:t>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비해 훈련데이터 수</a:t>
            </a:r>
            <a:r>
              <a:rPr kumimoji="1" lang="en-US" altLang="ko-KR" dirty="0"/>
              <a:t>(6300)</a:t>
            </a:r>
            <a:r>
              <a:rPr kumimoji="1" lang="ko-KR" altLang="en-US" dirty="0"/>
              <a:t>가</a:t>
            </a:r>
            <a:r>
              <a:rPr kumimoji="1" lang="en-US" altLang="ko-KR" dirty="0"/>
              <a:t> </a:t>
            </a:r>
            <a:r>
              <a:rPr kumimoji="1" lang="ko-KR" altLang="en-US" dirty="0"/>
              <a:t>작음 </a:t>
            </a:r>
            <a:endParaRPr kumimoji="1" lang="en-US" altLang="ko-KR" dirty="0"/>
          </a:p>
          <a:p>
            <a:pPr marL="347400" lvl="1" indent="0">
              <a:buNone/>
            </a:pP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9764FF-3975-4183-A9EA-289A0AEB63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26" y="3245829"/>
            <a:ext cx="4580357" cy="3219828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95F6EF52-DBB9-4F9A-99D9-5176B01FD7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" t="9550"/>
          <a:stretch/>
        </p:blipFill>
        <p:spPr>
          <a:xfrm>
            <a:off x="5691669" y="3097058"/>
            <a:ext cx="6654258" cy="336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3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83CB17014394C448B3AB0C2C5ED6134" ma:contentTypeVersion="10" ma:contentTypeDescription="새 문서를 만듭니다." ma:contentTypeScope="" ma:versionID="18239c90f1ed7d4601668b53dd0f2a16">
  <xsd:schema xmlns:xsd="http://www.w3.org/2001/XMLSchema" xmlns:xs="http://www.w3.org/2001/XMLSchema" xmlns:p="http://schemas.microsoft.com/office/2006/metadata/properties" xmlns:ns3="a279a19e-b71b-4b9f-be5c-b95113f40ee8" targetNamespace="http://schemas.microsoft.com/office/2006/metadata/properties" ma:root="true" ma:fieldsID="2d5d763cfe53e4503ef392d64fa3c970" ns3:_="">
    <xsd:import namespace="a279a19e-b71b-4b9f-be5c-b95113f40e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9a19e-b71b-4b9f-be5c-b95113f40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2BC78C-C11A-4568-A763-4CD495F19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9a19e-b71b-4b9f-be5c-b95113f40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FA22E7-73B0-4DE1-9D8F-30F5795197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5290A3-2B6E-4B89-8B81-965EAF959153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a279a19e-b71b-4b9f-be5c-b95113f40ee8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1544</Words>
  <Application>Microsoft Office PowerPoint</Application>
  <PresentationFormat>와이드스크린</PresentationFormat>
  <Paragraphs>464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Arial</vt:lpstr>
      <vt:lpstr>roboto</vt:lpstr>
      <vt:lpstr>맑은 고딕</vt:lpstr>
      <vt:lpstr>lato</vt:lpstr>
      <vt:lpstr>Wingdings</vt:lpstr>
      <vt:lpstr>Office 테마</vt:lpstr>
      <vt:lpstr>PowerPoint 프레젠테이션</vt:lpstr>
      <vt:lpstr>DNN pipeline evaluation setup  </vt:lpstr>
      <vt:lpstr>DNN pipeline evaluation setup  </vt:lpstr>
      <vt:lpstr>DNN pipeline evaluation setup  </vt:lpstr>
      <vt:lpstr>Dataset  </vt:lpstr>
      <vt:lpstr>Dataset  </vt:lpstr>
      <vt:lpstr>Dataset 가공  </vt:lpstr>
      <vt:lpstr>Dataset 가공  </vt:lpstr>
      <vt:lpstr>Dataset 가공  </vt:lpstr>
      <vt:lpstr>EMNIST  </vt:lpstr>
      <vt:lpstr>EMNIST  </vt:lpstr>
      <vt:lpstr>EMNIST  </vt:lpstr>
      <vt:lpstr>EMNIST  </vt:lpstr>
      <vt:lpstr>Oldata code debugging  </vt:lpstr>
      <vt:lpstr>Oldata code debugging  </vt:lpstr>
      <vt:lpstr>Oldata code debugging  </vt:lpstr>
      <vt:lpstr>Oldata code optimization </vt:lpstr>
      <vt:lpstr>Oldata code optimization  </vt:lpstr>
      <vt:lpstr>Oldata code optimization </vt:lpstr>
      <vt:lpstr>Oldata code optimization </vt:lpstr>
      <vt:lpstr>Oldata code optimization </vt:lpstr>
      <vt:lpstr>Oldata code optimization </vt:lpstr>
      <vt:lpstr>Oldata code optimization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119</cp:revision>
  <dcterms:created xsi:type="dcterms:W3CDTF">2020-03-06T02:35:36Z</dcterms:created>
  <dcterms:modified xsi:type="dcterms:W3CDTF">2022-02-18T11:24:43Z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0x010100883CB17014394C448B3AB0C2C5ED6134</vt:lpwstr>
  </property>
</Properties>
</file>