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4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6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1.xml" ContentType="application/vnd.openxmlformats-officedocument.themeOverr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theme/themeOverride3.xml" ContentType="application/vnd.openxmlformats-officedocument.themeOverr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theme/themeOverride4.xml" ContentType="application/vnd.openxmlformats-officedocument.themeOverr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theme/themeOverride5.xml" ContentType="application/vnd.openxmlformats-officedocument.themeOverr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theme/themeOverride6.xml" ContentType="application/vnd.openxmlformats-officedocument.themeOverride+xml"/>
  <Override PartName="/ppt/notesSlides/notesSlide20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theme/themeOverride7.xml" ContentType="application/vnd.openxmlformats-officedocument.themeOverr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theme/themeOverride8.xml" ContentType="application/vnd.openxmlformats-officedocument.themeOverride+xml"/>
  <Override PartName="/ppt/notesSlides/notesSlide21.xml" ContentType="application/vnd.openxmlformats-officedocument.presentationml.notesSl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theme/themeOverride9.xml" ContentType="application/vnd.openxmlformats-officedocument.themeOverr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theme/themeOverride10.xml" ContentType="application/vnd.openxmlformats-officedocument.themeOverr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theme/themeOverride11.xml" ContentType="application/vnd.openxmlformats-officedocument.themeOverr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theme/themeOverride12.xml" ContentType="application/vnd.openxmlformats-officedocument.themeOverride+xml"/>
  <Override PartName="/ppt/notesSlides/notesSlide22.xml" ContentType="application/vnd.openxmlformats-officedocument.presentationml.notesSlid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theme/themeOverride13.xml" ContentType="application/vnd.openxmlformats-officedocument.themeOverrid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theme/themeOverride14.xml" ContentType="application/vnd.openxmlformats-officedocument.themeOverrid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theme/themeOverride15.xml" ContentType="application/vnd.openxmlformats-officedocument.themeOverrid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theme/themeOverride16.xml" ContentType="application/vnd.openxmlformats-officedocument.themeOverride+xml"/>
  <Override PartName="/ppt/drawings/drawing1.xml" ContentType="application/vnd.openxmlformats-officedocument.drawingml.chartshapes+xml"/>
  <Override PartName="/ppt/notesSlides/notesSlide23.xml" ContentType="application/vnd.openxmlformats-officedocument.presentationml.notesSlid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theme/themeOverride17.xml" ContentType="application/vnd.openxmlformats-officedocument.themeOverrid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theme/themeOverride18.xml" ContentType="application/vnd.openxmlformats-officedocument.themeOverride+xml"/>
  <Override PartName="/ppt/notesSlides/notesSlide24.xml" ContentType="application/vnd.openxmlformats-officedocument.presentationml.notesSlid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notesSlides/notesSlide25.xml" ContentType="application/vnd.openxmlformats-officedocument.presentationml.notesSlid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notesSlides/notesSlide26.xml" ContentType="application/vnd.openxmlformats-officedocument.presentationml.notesSlid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notesSlides/notesSlide27.xml" ContentType="application/vnd.openxmlformats-officedocument.presentationml.notesSlid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notesSlides/notesSlide28.xml" ContentType="application/vnd.openxmlformats-officedocument.presentationml.notesSlid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notesSlides/notesSlide29.xml" ContentType="application/vnd.openxmlformats-officedocument.presentationml.notesSlid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notesSlides/notesSlide30.xml" ContentType="application/vnd.openxmlformats-officedocument.presentationml.notesSlid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notesSlides/notesSlide31.xml" ContentType="application/vnd.openxmlformats-officedocument.presentationml.notesSlid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notesSlides/notesSlide32.xml" ContentType="application/vnd.openxmlformats-officedocument.presentationml.notesSlid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53"/>
  </p:notesMasterIdLst>
  <p:sldIdLst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1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5" r:id="rId50"/>
    <p:sldId id="303" r:id="rId51"/>
    <p:sldId id="304" r:id="rId52"/>
  </p:sldIdLst>
  <p:sldSz cx="12192000" cy="6858000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onsolas" panose="020B0609020204030204" pitchFamily="49" charset="0"/>
      <p:regular r:id="rId58"/>
      <p:bold r:id="rId59"/>
      <p:italic r:id="rId60"/>
      <p:boldItalic r:id="rId61"/>
    </p:embeddedFont>
    <p:embeddedFont>
      <p:font typeface="lato" panose="020F0502020204030203" pitchFamily="34" charset="0"/>
      <p:regular r:id="rId62"/>
      <p:bold r:id="rId63"/>
      <p:italic r:id="rId64"/>
      <p:boldItalic r:id="rId65"/>
    </p:embeddedFont>
    <p:embeddedFont>
      <p:font typeface="roboto" panose="02000000000000000000" pitchFamily="2" charset="0"/>
      <p:regular r:id="rId66"/>
      <p:bold r:id="rId67"/>
      <p:italic r:id="rId68"/>
      <p:boldItalic r:id="rId69"/>
    </p:embeddedFont>
    <p:embeddedFont>
      <p:font typeface="맑은 고딕" panose="020B0503020000020004" pitchFamily="50" charset="-127"/>
      <p:regular r:id="rId70"/>
      <p:bold r:id="rId71"/>
    </p:embeddedFont>
    <p:embeddedFont>
      <p:font typeface="맑은 고딕" panose="020B0503020000020004" pitchFamily="50" charset="-127"/>
      <p:regular r:id="rId70"/>
      <p:bold r:id="rId71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46" userDrawn="1">
          <p15:clr>
            <a:srgbClr val="A4A3A4"/>
          </p15:clr>
        </p15:guide>
        <p15:guide id="3" orient="horz" pos="16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C712D-DFE7-45A5-9C58-7E17AFE71E6C}" v="4" dt="2022-03-16T11:25:35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89916" autoAdjust="0"/>
  </p:normalViewPr>
  <p:slideViewPr>
    <p:cSldViewPr snapToGrid="0" showGuides="1">
      <p:cViewPr varScale="1">
        <p:scale>
          <a:sx n="100" d="100"/>
          <a:sy n="100" d="100"/>
        </p:scale>
        <p:origin x="192" y="90"/>
      </p:cViewPr>
      <p:guideLst>
        <p:guide pos="5246"/>
        <p:guide orient="horz" pos="1684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font" Target="fonts/font8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77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font" Target="fonts/font17.fntdata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4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font" Target="fonts/font2.fntdata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font" Target="fonts/font18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ropbox\&#45236;%20PC%20(DESKTOP-3TAVS8G)\Documents\&#52852;&#52852;&#50724;&#53665;%20&#48155;&#51008;%20&#54028;&#51068;\mem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ropbox\&#45236;%20PC%20(DESKTOP-3TAVS8G)\Documents\&#52852;&#52852;&#50724;&#53665;%20&#48155;&#51008;%20&#54028;&#51068;\mem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ropbox\&#45236;%20PC%20(DESKTOP-3TAVS8G)\Documents\&#52852;&#52852;&#50724;&#53665;%20&#48155;&#51008;%20&#54028;&#51068;\mem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ropbox\&#45236;%20PC%20(DESKTOP-3TAVS8G)\Documents\&#52852;&#52852;&#50724;&#53665;%20&#48155;&#51008;%20&#54028;&#51068;\mem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ropbox\&#45236;%20PC%20(DESKTOP-3TAVS8G)\Documents\&#52852;&#52852;&#50724;&#53665;%20&#48155;&#51008;%20&#54028;&#51068;\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esktop\mem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esktop\mem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oleObject" Target="file:///C:\Users\JS\Desktop\mem.xlsx" TargetMode="Externa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oleObject" Target="file:///C:\Users\JS\Desktop\mem.xlsx" TargetMode="Externa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oleObject" Target="file:///C:\Users\JS\Desktop\mem.xlsx" TargetMode="Externa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oleObject" Target="file:///C:\Users\JS\Desktop\mem.xlsx" TargetMode="Externa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29.xml"/><Relationship Id="rId1" Type="http://schemas.microsoft.com/office/2011/relationships/chartStyle" Target="style29.xml"/><Relationship Id="rId4" Type="http://schemas.openxmlformats.org/officeDocument/2006/relationships/oleObject" Target="file:///C:\Users\JS\Desktop\mem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ropbox\&#45236;%20PC%20(DESKTOP-3TAVS8G)\Documents\&#52852;&#52852;&#50724;&#53665;%20&#48155;&#51008;%20&#54028;&#51068;\me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30.xml"/><Relationship Id="rId1" Type="http://schemas.microsoft.com/office/2011/relationships/chartStyle" Target="style30.xml"/><Relationship Id="rId4" Type="http://schemas.openxmlformats.org/officeDocument/2006/relationships/oleObject" Target="file:///C:\Users\JS\Desktop\mem.xlsx" TargetMode="Externa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31.xml"/><Relationship Id="rId1" Type="http://schemas.microsoft.com/office/2011/relationships/chartStyle" Target="style31.xml"/><Relationship Id="rId4" Type="http://schemas.openxmlformats.org/officeDocument/2006/relationships/oleObject" Target="file:///C:\Users\JS\Desktop\mem.xlsx" TargetMode="Externa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32.xml"/><Relationship Id="rId1" Type="http://schemas.microsoft.com/office/2011/relationships/chartStyle" Target="style32.xml"/><Relationship Id="rId4" Type="http://schemas.openxmlformats.org/officeDocument/2006/relationships/oleObject" Target="file:///C:\Users\JS\Desktop\mem.xlsx" TargetMode="Externa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33.xml"/><Relationship Id="rId1" Type="http://schemas.microsoft.com/office/2011/relationships/chartStyle" Target="style33.xml"/><Relationship Id="rId4" Type="http://schemas.openxmlformats.org/officeDocument/2006/relationships/oleObject" Target="file:///C:\Users\JS\Desktop\mem.xlsx" TargetMode="Externa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34.xml"/><Relationship Id="rId1" Type="http://schemas.microsoft.com/office/2011/relationships/chartStyle" Target="style34.xml"/><Relationship Id="rId4" Type="http://schemas.openxmlformats.org/officeDocument/2006/relationships/oleObject" Target="file:///C:\Users\JS\Desktop\mem.xlsx" TargetMode="Externa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35.xml"/><Relationship Id="rId1" Type="http://schemas.microsoft.com/office/2011/relationships/chartStyle" Target="style35.xml"/><Relationship Id="rId4" Type="http://schemas.openxmlformats.org/officeDocument/2006/relationships/oleObject" Target="file:///C:\Users\JS\Desktop\mem.xlsx" TargetMode="Externa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36.xml"/><Relationship Id="rId1" Type="http://schemas.microsoft.com/office/2011/relationships/chartStyle" Target="style36.xml"/><Relationship Id="rId4" Type="http://schemas.openxmlformats.org/officeDocument/2006/relationships/oleObject" Target="file:///C:\Users\JS\Desktop\mem.xlsx" TargetMode="Externa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37.xml"/><Relationship Id="rId1" Type="http://schemas.microsoft.com/office/2011/relationships/chartStyle" Target="style37.xml"/><Relationship Id="rId4" Type="http://schemas.openxmlformats.org/officeDocument/2006/relationships/oleObject" Target="file:///C:\Users\JS\Desktop\mem.xlsx" TargetMode="Externa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38.xml"/><Relationship Id="rId1" Type="http://schemas.microsoft.com/office/2011/relationships/chartStyle" Target="style38.xml"/><Relationship Id="rId4" Type="http://schemas.openxmlformats.org/officeDocument/2006/relationships/oleObject" Target="file:///C:\Users\JS\Desktop\mem.xlsx" TargetMode="Externa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39.xml"/><Relationship Id="rId1" Type="http://schemas.microsoft.com/office/2011/relationships/chartStyle" Target="style39.xml"/><Relationship Id="rId4" Type="http://schemas.openxmlformats.org/officeDocument/2006/relationships/oleObject" Target="file:///C:\Users\JS\Desktop\mem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ropbox\&#45236;%20PC%20(DESKTOP-3TAVS8G)\Documents\&#52852;&#52852;&#50724;&#53665;%20&#48155;&#51008;%20&#54028;&#51068;\me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40.xml"/><Relationship Id="rId1" Type="http://schemas.microsoft.com/office/2011/relationships/chartStyle" Target="style40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C:\Users\JS\Desktop\mem.xlsx" TargetMode="Externa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41.xml"/><Relationship Id="rId1" Type="http://schemas.microsoft.com/office/2011/relationships/chartStyle" Target="style41.xml"/><Relationship Id="rId4" Type="http://schemas.openxmlformats.org/officeDocument/2006/relationships/oleObject" Target="file:///C:\Users\JS\Desktop\mem.xlsx" TargetMode="Externa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42.xml"/><Relationship Id="rId1" Type="http://schemas.microsoft.com/office/2011/relationships/chartStyle" Target="style42.xml"/><Relationship Id="rId4" Type="http://schemas.openxmlformats.org/officeDocument/2006/relationships/oleObject" Target="file:///C:\Users\JS\Desktop\mem.xlsx" TargetMode="Externa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ropbox\&#45236;%20PC%20(DESKTOP-3TAVS8G)\Documents\&#52852;&#52852;&#50724;&#53665;%20&#48155;&#51008;%20&#54028;&#51068;\me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ropbox\&#45236;%20PC%20(DESKTOP-3TAVS8G)\Documents\&#52852;&#52852;&#50724;&#53665;%20&#48155;&#51008;%20&#54028;&#51068;\mem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hangwon-my.sharepoint.com/personal/20183098_student_changwon_ac_kr/Documents/0218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S\Desktop\mem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2572;&#51652;&#49436;\Dropbox\&#45236;%20PC%20(DESKTOP-3TAVS8G)\Documents\&#52852;&#52852;&#50724;&#53665;%20&#48155;&#51008;%20&#54028;&#51068;\mem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Numpy Used memory</a:t>
            </a:r>
            <a:endParaRPr lang="ko-KR"/>
          </a:p>
        </c:rich>
      </c:tx>
      <c:layout>
        <c:manualLayout>
          <c:xMode val="edge"/>
          <c:yMode val="edge"/>
          <c:x val="0.3857222222222223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28"/>
              <c:layout>
                <c:manualLayout>
                  <c:x val="-5.2777777777777805E-2"/>
                  <c:y val="-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93-4279-8098-0A0B03FDEBC8}"/>
                </c:ext>
              </c:extLst>
            </c:dLbl>
            <c:dLbl>
              <c:idx val="101"/>
              <c:layout>
                <c:manualLayout>
                  <c:x val="-5.5555555555555552E-2"/>
                  <c:y val="-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D93-4279-8098-0A0B03FDEB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MNIST_baseline!$A$1:$A$778</c:f>
              <c:numCache>
                <c:formatCode>General</c:formatCode>
                <c:ptCount val="778"/>
                <c:pt idx="0">
                  <c:v>4849</c:v>
                </c:pt>
                <c:pt idx="1">
                  <c:v>5042</c:v>
                </c:pt>
                <c:pt idx="2">
                  <c:v>5223</c:v>
                </c:pt>
                <c:pt idx="3">
                  <c:v>5418</c:v>
                </c:pt>
                <c:pt idx="4">
                  <c:v>5615</c:v>
                </c:pt>
                <c:pt idx="5">
                  <c:v>5813</c:v>
                </c:pt>
                <c:pt idx="6">
                  <c:v>6007</c:v>
                </c:pt>
                <c:pt idx="7">
                  <c:v>6204</c:v>
                </c:pt>
                <c:pt idx="8">
                  <c:v>6401</c:v>
                </c:pt>
                <c:pt idx="9">
                  <c:v>6599</c:v>
                </c:pt>
                <c:pt idx="10">
                  <c:v>6796</c:v>
                </c:pt>
                <c:pt idx="11">
                  <c:v>6992</c:v>
                </c:pt>
                <c:pt idx="12">
                  <c:v>7189</c:v>
                </c:pt>
                <c:pt idx="13">
                  <c:v>7388</c:v>
                </c:pt>
                <c:pt idx="14">
                  <c:v>7585</c:v>
                </c:pt>
                <c:pt idx="15">
                  <c:v>7783</c:v>
                </c:pt>
                <c:pt idx="16">
                  <c:v>7981</c:v>
                </c:pt>
                <c:pt idx="17">
                  <c:v>9592</c:v>
                </c:pt>
                <c:pt idx="18">
                  <c:v>12359</c:v>
                </c:pt>
                <c:pt idx="19">
                  <c:v>11273</c:v>
                </c:pt>
                <c:pt idx="20">
                  <c:v>11275</c:v>
                </c:pt>
                <c:pt idx="21">
                  <c:v>11287</c:v>
                </c:pt>
                <c:pt idx="22">
                  <c:v>17620</c:v>
                </c:pt>
                <c:pt idx="23">
                  <c:v>15446</c:v>
                </c:pt>
                <c:pt idx="24">
                  <c:v>16530</c:v>
                </c:pt>
                <c:pt idx="25">
                  <c:v>17614</c:v>
                </c:pt>
                <c:pt idx="26">
                  <c:v>18516</c:v>
                </c:pt>
                <c:pt idx="27">
                  <c:v>19172</c:v>
                </c:pt>
                <c:pt idx="28">
                  <c:v>19172</c:v>
                </c:pt>
                <c:pt idx="29">
                  <c:v>19172</c:v>
                </c:pt>
                <c:pt idx="30">
                  <c:v>19171</c:v>
                </c:pt>
                <c:pt idx="31">
                  <c:v>19171</c:v>
                </c:pt>
                <c:pt idx="32">
                  <c:v>19169</c:v>
                </c:pt>
                <c:pt idx="33">
                  <c:v>19171</c:v>
                </c:pt>
                <c:pt idx="34">
                  <c:v>19171</c:v>
                </c:pt>
                <c:pt idx="35">
                  <c:v>19171</c:v>
                </c:pt>
                <c:pt idx="36">
                  <c:v>19171</c:v>
                </c:pt>
                <c:pt idx="37">
                  <c:v>19171</c:v>
                </c:pt>
                <c:pt idx="38">
                  <c:v>19171</c:v>
                </c:pt>
                <c:pt idx="39">
                  <c:v>19171</c:v>
                </c:pt>
                <c:pt idx="40">
                  <c:v>19171</c:v>
                </c:pt>
                <c:pt idx="41">
                  <c:v>19171</c:v>
                </c:pt>
                <c:pt idx="42">
                  <c:v>19171</c:v>
                </c:pt>
                <c:pt idx="43">
                  <c:v>19171</c:v>
                </c:pt>
                <c:pt idx="44">
                  <c:v>19171</c:v>
                </c:pt>
                <c:pt idx="45">
                  <c:v>19171</c:v>
                </c:pt>
                <c:pt idx="46">
                  <c:v>19171</c:v>
                </c:pt>
                <c:pt idx="47">
                  <c:v>19171</c:v>
                </c:pt>
                <c:pt idx="48">
                  <c:v>19171</c:v>
                </c:pt>
                <c:pt idx="49">
                  <c:v>19171</c:v>
                </c:pt>
                <c:pt idx="50">
                  <c:v>19171</c:v>
                </c:pt>
                <c:pt idx="51">
                  <c:v>19171</c:v>
                </c:pt>
                <c:pt idx="52">
                  <c:v>19171</c:v>
                </c:pt>
                <c:pt idx="53">
                  <c:v>19171</c:v>
                </c:pt>
                <c:pt idx="54">
                  <c:v>19170</c:v>
                </c:pt>
                <c:pt idx="55">
                  <c:v>19171</c:v>
                </c:pt>
                <c:pt idx="56">
                  <c:v>19171</c:v>
                </c:pt>
                <c:pt idx="57">
                  <c:v>19171</c:v>
                </c:pt>
                <c:pt idx="58">
                  <c:v>19170</c:v>
                </c:pt>
                <c:pt idx="59">
                  <c:v>19169</c:v>
                </c:pt>
                <c:pt idx="60">
                  <c:v>19170</c:v>
                </c:pt>
                <c:pt idx="61">
                  <c:v>19169</c:v>
                </c:pt>
                <c:pt idx="62">
                  <c:v>19169</c:v>
                </c:pt>
                <c:pt idx="63">
                  <c:v>19168</c:v>
                </c:pt>
                <c:pt idx="64">
                  <c:v>19168</c:v>
                </c:pt>
                <c:pt idx="65">
                  <c:v>19168</c:v>
                </c:pt>
                <c:pt idx="66">
                  <c:v>19168</c:v>
                </c:pt>
                <c:pt idx="67">
                  <c:v>19168</c:v>
                </c:pt>
                <c:pt idx="68">
                  <c:v>19168</c:v>
                </c:pt>
                <c:pt idx="69">
                  <c:v>19168</c:v>
                </c:pt>
                <c:pt idx="70">
                  <c:v>19168</c:v>
                </c:pt>
                <c:pt idx="71">
                  <c:v>19167</c:v>
                </c:pt>
                <c:pt idx="72">
                  <c:v>19168</c:v>
                </c:pt>
                <c:pt idx="73">
                  <c:v>19168</c:v>
                </c:pt>
                <c:pt idx="74">
                  <c:v>19167</c:v>
                </c:pt>
                <c:pt idx="75">
                  <c:v>19167</c:v>
                </c:pt>
                <c:pt idx="76">
                  <c:v>19167</c:v>
                </c:pt>
                <c:pt idx="77">
                  <c:v>19167</c:v>
                </c:pt>
                <c:pt idx="78">
                  <c:v>19167</c:v>
                </c:pt>
                <c:pt idx="79">
                  <c:v>19168</c:v>
                </c:pt>
                <c:pt idx="80">
                  <c:v>19168</c:v>
                </c:pt>
                <c:pt idx="81">
                  <c:v>19168</c:v>
                </c:pt>
                <c:pt idx="82">
                  <c:v>19168</c:v>
                </c:pt>
                <c:pt idx="83">
                  <c:v>19167</c:v>
                </c:pt>
                <c:pt idx="84">
                  <c:v>19168</c:v>
                </c:pt>
                <c:pt idx="85">
                  <c:v>19168</c:v>
                </c:pt>
                <c:pt idx="86">
                  <c:v>19168</c:v>
                </c:pt>
                <c:pt idx="87">
                  <c:v>19168</c:v>
                </c:pt>
                <c:pt idx="88">
                  <c:v>19167</c:v>
                </c:pt>
                <c:pt idx="89">
                  <c:v>19167</c:v>
                </c:pt>
                <c:pt idx="90">
                  <c:v>19167</c:v>
                </c:pt>
                <c:pt idx="91">
                  <c:v>19167</c:v>
                </c:pt>
                <c:pt idx="92">
                  <c:v>19167</c:v>
                </c:pt>
                <c:pt idx="93">
                  <c:v>19167</c:v>
                </c:pt>
                <c:pt idx="94">
                  <c:v>19167</c:v>
                </c:pt>
                <c:pt idx="95">
                  <c:v>19167</c:v>
                </c:pt>
                <c:pt idx="96">
                  <c:v>19167</c:v>
                </c:pt>
                <c:pt idx="97">
                  <c:v>19167</c:v>
                </c:pt>
                <c:pt idx="98">
                  <c:v>19167</c:v>
                </c:pt>
                <c:pt idx="99">
                  <c:v>19460</c:v>
                </c:pt>
                <c:pt idx="100">
                  <c:v>20540</c:v>
                </c:pt>
                <c:pt idx="101">
                  <c:v>21628</c:v>
                </c:pt>
                <c:pt idx="102">
                  <c:v>19167</c:v>
                </c:pt>
                <c:pt idx="103">
                  <c:v>19167</c:v>
                </c:pt>
                <c:pt idx="104">
                  <c:v>19167</c:v>
                </c:pt>
                <c:pt idx="105">
                  <c:v>19167</c:v>
                </c:pt>
                <c:pt idx="106">
                  <c:v>19167</c:v>
                </c:pt>
                <c:pt idx="107">
                  <c:v>19166</c:v>
                </c:pt>
                <c:pt idx="108">
                  <c:v>19167</c:v>
                </c:pt>
                <c:pt idx="109">
                  <c:v>19167</c:v>
                </c:pt>
                <c:pt idx="110">
                  <c:v>19167</c:v>
                </c:pt>
                <c:pt idx="111">
                  <c:v>19167</c:v>
                </c:pt>
                <c:pt idx="112">
                  <c:v>19167</c:v>
                </c:pt>
                <c:pt idx="113">
                  <c:v>19167</c:v>
                </c:pt>
                <c:pt idx="114">
                  <c:v>19167</c:v>
                </c:pt>
                <c:pt idx="115">
                  <c:v>19168</c:v>
                </c:pt>
                <c:pt idx="116">
                  <c:v>19167</c:v>
                </c:pt>
                <c:pt idx="117">
                  <c:v>19167</c:v>
                </c:pt>
                <c:pt idx="118">
                  <c:v>19167</c:v>
                </c:pt>
                <c:pt idx="119">
                  <c:v>19167</c:v>
                </c:pt>
                <c:pt idx="120">
                  <c:v>19167</c:v>
                </c:pt>
                <c:pt idx="121">
                  <c:v>19167</c:v>
                </c:pt>
                <c:pt idx="122">
                  <c:v>19167</c:v>
                </c:pt>
                <c:pt idx="123">
                  <c:v>19166</c:v>
                </c:pt>
                <c:pt idx="124">
                  <c:v>19167</c:v>
                </c:pt>
                <c:pt idx="125">
                  <c:v>19167</c:v>
                </c:pt>
                <c:pt idx="126">
                  <c:v>19167</c:v>
                </c:pt>
                <c:pt idx="127">
                  <c:v>19167</c:v>
                </c:pt>
                <c:pt idx="128">
                  <c:v>19167</c:v>
                </c:pt>
                <c:pt idx="129">
                  <c:v>19167</c:v>
                </c:pt>
                <c:pt idx="130">
                  <c:v>19168</c:v>
                </c:pt>
                <c:pt idx="131">
                  <c:v>19168</c:v>
                </c:pt>
                <c:pt idx="132">
                  <c:v>19168</c:v>
                </c:pt>
                <c:pt idx="133">
                  <c:v>19167</c:v>
                </c:pt>
                <c:pt idx="134">
                  <c:v>19168</c:v>
                </c:pt>
                <c:pt idx="135">
                  <c:v>19168</c:v>
                </c:pt>
                <c:pt idx="136">
                  <c:v>19168</c:v>
                </c:pt>
                <c:pt idx="137">
                  <c:v>19168</c:v>
                </c:pt>
                <c:pt idx="138">
                  <c:v>19168</c:v>
                </c:pt>
                <c:pt idx="139">
                  <c:v>19168</c:v>
                </c:pt>
                <c:pt idx="140">
                  <c:v>19168</c:v>
                </c:pt>
                <c:pt idx="141">
                  <c:v>19168</c:v>
                </c:pt>
                <c:pt idx="142">
                  <c:v>19167</c:v>
                </c:pt>
                <c:pt idx="143">
                  <c:v>19167</c:v>
                </c:pt>
                <c:pt idx="144">
                  <c:v>19167</c:v>
                </c:pt>
                <c:pt idx="145">
                  <c:v>19168</c:v>
                </c:pt>
                <c:pt idx="146">
                  <c:v>19168</c:v>
                </c:pt>
                <c:pt idx="147">
                  <c:v>19168</c:v>
                </c:pt>
                <c:pt idx="148">
                  <c:v>19168</c:v>
                </c:pt>
                <c:pt idx="149">
                  <c:v>19168</c:v>
                </c:pt>
                <c:pt idx="150">
                  <c:v>19168</c:v>
                </c:pt>
                <c:pt idx="151">
                  <c:v>19168</c:v>
                </c:pt>
                <c:pt idx="152">
                  <c:v>19168</c:v>
                </c:pt>
                <c:pt idx="153">
                  <c:v>19168</c:v>
                </c:pt>
                <c:pt idx="154">
                  <c:v>19168</c:v>
                </c:pt>
                <c:pt idx="155">
                  <c:v>19167</c:v>
                </c:pt>
                <c:pt idx="156">
                  <c:v>19192</c:v>
                </c:pt>
                <c:pt idx="157">
                  <c:v>19192</c:v>
                </c:pt>
                <c:pt idx="158">
                  <c:v>19192</c:v>
                </c:pt>
                <c:pt idx="159">
                  <c:v>19192</c:v>
                </c:pt>
                <c:pt idx="160">
                  <c:v>19173</c:v>
                </c:pt>
                <c:pt idx="161">
                  <c:v>19173</c:v>
                </c:pt>
                <c:pt idx="162">
                  <c:v>19173</c:v>
                </c:pt>
                <c:pt idx="163">
                  <c:v>19173</c:v>
                </c:pt>
                <c:pt idx="164">
                  <c:v>19170</c:v>
                </c:pt>
                <c:pt idx="165">
                  <c:v>19170</c:v>
                </c:pt>
                <c:pt idx="166">
                  <c:v>19170</c:v>
                </c:pt>
                <c:pt idx="167">
                  <c:v>19169</c:v>
                </c:pt>
                <c:pt idx="168">
                  <c:v>19170</c:v>
                </c:pt>
                <c:pt idx="169">
                  <c:v>19169</c:v>
                </c:pt>
                <c:pt idx="170">
                  <c:v>19170</c:v>
                </c:pt>
                <c:pt idx="171">
                  <c:v>19169</c:v>
                </c:pt>
                <c:pt idx="172">
                  <c:v>19169</c:v>
                </c:pt>
                <c:pt idx="173">
                  <c:v>19169</c:v>
                </c:pt>
                <c:pt idx="174">
                  <c:v>19169</c:v>
                </c:pt>
                <c:pt idx="175">
                  <c:v>20244</c:v>
                </c:pt>
                <c:pt idx="176">
                  <c:v>21331</c:v>
                </c:pt>
                <c:pt idx="177">
                  <c:v>22417</c:v>
                </c:pt>
                <c:pt idx="178">
                  <c:v>19193</c:v>
                </c:pt>
                <c:pt idx="179">
                  <c:v>19174</c:v>
                </c:pt>
                <c:pt idx="180">
                  <c:v>19174</c:v>
                </c:pt>
                <c:pt idx="181">
                  <c:v>19174</c:v>
                </c:pt>
                <c:pt idx="182">
                  <c:v>19171</c:v>
                </c:pt>
                <c:pt idx="183">
                  <c:v>19171</c:v>
                </c:pt>
                <c:pt idx="184">
                  <c:v>19171</c:v>
                </c:pt>
                <c:pt idx="185">
                  <c:v>19170</c:v>
                </c:pt>
                <c:pt idx="186">
                  <c:v>19170</c:v>
                </c:pt>
                <c:pt idx="187">
                  <c:v>19171</c:v>
                </c:pt>
                <c:pt idx="188">
                  <c:v>19171</c:v>
                </c:pt>
                <c:pt idx="189">
                  <c:v>19171</c:v>
                </c:pt>
                <c:pt idx="190">
                  <c:v>19171</c:v>
                </c:pt>
                <c:pt idx="191">
                  <c:v>19170</c:v>
                </c:pt>
                <c:pt idx="192">
                  <c:v>19171</c:v>
                </c:pt>
                <c:pt idx="193">
                  <c:v>19171</c:v>
                </c:pt>
                <c:pt idx="194">
                  <c:v>19171</c:v>
                </c:pt>
                <c:pt idx="195">
                  <c:v>19171</c:v>
                </c:pt>
                <c:pt idx="196">
                  <c:v>19170</c:v>
                </c:pt>
                <c:pt idx="197">
                  <c:v>19170</c:v>
                </c:pt>
                <c:pt idx="198">
                  <c:v>19171</c:v>
                </c:pt>
                <c:pt idx="199">
                  <c:v>19171</c:v>
                </c:pt>
                <c:pt idx="200">
                  <c:v>19171</c:v>
                </c:pt>
                <c:pt idx="201">
                  <c:v>19171</c:v>
                </c:pt>
                <c:pt idx="202">
                  <c:v>19171</c:v>
                </c:pt>
                <c:pt idx="203">
                  <c:v>19171</c:v>
                </c:pt>
                <c:pt idx="204">
                  <c:v>19171</c:v>
                </c:pt>
                <c:pt idx="205">
                  <c:v>19171</c:v>
                </c:pt>
                <c:pt idx="206">
                  <c:v>19171</c:v>
                </c:pt>
                <c:pt idx="207">
                  <c:v>19170</c:v>
                </c:pt>
                <c:pt idx="208">
                  <c:v>19170</c:v>
                </c:pt>
                <c:pt idx="209">
                  <c:v>19171</c:v>
                </c:pt>
                <c:pt idx="210">
                  <c:v>19171</c:v>
                </c:pt>
                <c:pt idx="211">
                  <c:v>19171</c:v>
                </c:pt>
                <c:pt idx="212">
                  <c:v>19171</c:v>
                </c:pt>
                <c:pt idx="213">
                  <c:v>19171</c:v>
                </c:pt>
                <c:pt idx="214">
                  <c:v>19171</c:v>
                </c:pt>
                <c:pt idx="215">
                  <c:v>19171</c:v>
                </c:pt>
                <c:pt idx="216">
                  <c:v>19171</c:v>
                </c:pt>
                <c:pt idx="217">
                  <c:v>19171</c:v>
                </c:pt>
                <c:pt idx="218">
                  <c:v>19171</c:v>
                </c:pt>
                <c:pt idx="219">
                  <c:v>19171</c:v>
                </c:pt>
                <c:pt idx="220">
                  <c:v>19171</c:v>
                </c:pt>
                <c:pt idx="221">
                  <c:v>19171</c:v>
                </c:pt>
                <c:pt idx="222">
                  <c:v>19171</c:v>
                </c:pt>
                <c:pt idx="223">
                  <c:v>19172</c:v>
                </c:pt>
                <c:pt idx="224">
                  <c:v>19169</c:v>
                </c:pt>
                <c:pt idx="225">
                  <c:v>19170</c:v>
                </c:pt>
                <c:pt idx="226">
                  <c:v>19169</c:v>
                </c:pt>
                <c:pt idx="227">
                  <c:v>19169</c:v>
                </c:pt>
                <c:pt idx="228">
                  <c:v>19169</c:v>
                </c:pt>
                <c:pt idx="229">
                  <c:v>19169</c:v>
                </c:pt>
                <c:pt idx="230">
                  <c:v>19169</c:v>
                </c:pt>
                <c:pt idx="231">
                  <c:v>19169</c:v>
                </c:pt>
                <c:pt idx="232">
                  <c:v>19169</c:v>
                </c:pt>
                <c:pt idx="233">
                  <c:v>19169</c:v>
                </c:pt>
                <c:pt idx="234">
                  <c:v>19169</c:v>
                </c:pt>
                <c:pt idx="235">
                  <c:v>19169</c:v>
                </c:pt>
                <c:pt idx="236">
                  <c:v>19169</c:v>
                </c:pt>
                <c:pt idx="237">
                  <c:v>19169</c:v>
                </c:pt>
                <c:pt idx="238">
                  <c:v>19169</c:v>
                </c:pt>
                <c:pt idx="239">
                  <c:v>19169</c:v>
                </c:pt>
                <c:pt idx="240">
                  <c:v>19169</c:v>
                </c:pt>
                <c:pt idx="241">
                  <c:v>19169</c:v>
                </c:pt>
                <c:pt idx="242">
                  <c:v>19169</c:v>
                </c:pt>
                <c:pt idx="243">
                  <c:v>19169</c:v>
                </c:pt>
                <c:pt idx="244">
                  <c:v>19169</c:v>
                </c:pt>
                <c:pt idx="245">
                  <c:v>19169</c:v>
                </c:pt>
                <c:pt idx="246">
                  <c:v>19169</c:v>
                </c:pt>
                <c:pt idx="247">
                  <c:v>19169</c:v>
                </c:pt>
                <c:pt idx="248">
                  <c:v>19169</c:v>
                </c:pt>
                <c:pt idx="249">
                  <c:v>19169</c:v>
                </c:pt>
                <c:pt idx="250">
                  <c:v>19618</c:v>
                </c:pt>
                <c:pt idx="251">
                  <c:v>20712</c:v>
                </c:pt>
                <c:pt idx="252">
                  <c:v>21810</c:v>
                </c:pt>
                <c:pt idx="253">
                  <c:v>19169</c:v>
                </c:pt>
                <c:pt idx="254">
                  <c:v>19169</c:v>
                </c:pt>
                <c:pt idx="255">
                  <c:v>19169</c:v>
                </c:pt>
                <c:pt idx="256">
                  <c:v>19169</c:v>
                </c:pt>
                <c:pt idx="257">
                  <c:v>19169</c:v>
                </c:pt>
                <c:pt idx="258">
                  <c:v>19169</c:v>
                </c:pt>
                <c:pt idx="259">
                  <c:v>19169</c:v>
                </c:pt>
                <c:pt idx="260">
                  <c:v>19169</c:v>
                </c:pt>
                <c:pt idx="261">
                  <c:v>19168</c:v>
                </c:pt>
                <c:pt idx="262">
                  <c:v>19168</c:v>
                </c:pt>
                <c:pt idx="263">
                  <c:v>19168</c:v>
                </c:pt>
                <c:pt idx="264">
                  <c:v>19169</c:v>
                </c:pt>
                <c:pt idx="265">
                  <c:v>19169</c:v>
                </c:pt>
                <c:pt idx="266">
                  <c:v>19169</c:v>
                </c:pt>
                <c:pt idx="267">
                  <c:v>19169</c:v>
                </c:pt>
                <c:pt idx="268">
                  <c:v>19169</c:v>
                </c:pt>
                <c:pt idx="269">
                  <c:v>19169</c:v>
                </c:pt>
                <c:pt idx="270">
                  <c:v>19168</c:v>
                </c:pt>
                <c:pt idx="271">
                  <c:v>19168</c:v>
                </c:pt>
                <c:pt idx="272">
                  <c:v>19168</c:v>
                </c:pt>
                <c:pt idx="273">
                  <c:v>19168</c:v>
                </c:pt>
                <c:pt idx="274">
                  <c:v>19169</c:v>
                </c:pt>
                <c:pt idx="275">
                  <c:v>19168</c:v>
                </c:pt>
                <c:pt idx="276">
                  <c:v>19168</c:v>
                </c:pt>
                <c:pt idx="277">
                  <c:v>19169</c:v>
                </c:pt>
                <c:pt idx="278">
                  <c:v>19150</c:v>
                </c:pt>
                <c:pt idx="279">
                  <c:v>19149</c:v>
                </c:pt>
                <c:pt idx="280">
                  <c:v>19149</c:v>
                </c:pt>
                <c:pt idx="281">
                  <c:v>19149</c:v>
                </c:pt>
                <c:pt idx="282">
                  <c:v>19167</c:v>
                </c:pt>
                <c:pt idx="283">
                  <c:v>19167</c:v>
                </c:pt>
                <c:pt idx="284">
                  <c:v>19167</c:v>
                </c:pt>
                <c:pt idx="285">
                  <c:v>19168</c:v>
                </c:pt>
                <c:pt idx="286">
                  <c:v>19148</c:v>
                </c:pt>
                <c:pt idx="287">
                  <c:v>19148</c:v>
                </c:pt>
                <c:pt idx="288">
                  <c:v>19148</c:v>
                </c:pt>
                <c:pt idx="289">
                  <c:v>19148</c:v>
                </c:pt>
                <c:pt idx="290">
                  <c:v>19145</c:v>
                </c:pt>
                <c:pt idx="291">
                  <c:v>19145</c:v>
                </c:pt>
                <c:pt idx="292">
                  <c:v>19145</c:v>
                </c:pt>
                <c:pt idx="293">
                  <c:v>19145</c:v>
                </c:pt>
                <c:pt idx="294">
                  <c:v>19147</c:v>
                </c:pt>
                <c:pt idx="295">
                  <c:v>19147</c:v>
                </c:pt>
                <c:pt idx="296">
                  <c:v>19147</c:v>
                </c:pt>
                <c:pt idx="297">
                  <c:v>19147</c:v>
                </c:pt>
                <c:pt idx="298">
                  <c:v>19147</c:v>
                </c:pt>
                <c:pt idx="299">
                  <c:v>19147</c:v>
                </c:pt>
                <c:pt idx="300">
                  <c:v>19147</c:v>
                </c:pt>
                <c:pt idx="301">
                  <c:v>19147</c:v>
                </c:pt>
                <c:pt idx="302">
                  <c:v>19147</c:v>
                </c:pt>
                <c:pt idx="303">
                  <c:v>19147</c:v>
                </c:pt>
                <c:pt idx="304">
                  <c:v>19147</c:v>
                </c:pt>
                <c:pt idx="305">
                  <c:v>19147</c:v>
                </c:pt>
                <c:pt idx="306">
                  <c:v>19147</c:v>
                </c:pt>
                <c:pt idx="307">
                  <c:v>19147</c:v>
                </c:pt>
                <c:pt idx="308">
                  <c:v>19147</c:v>
                </c:pt>
                <c:pt idx="309">
                  <c:v>19146</c:v>
                </c:pt>
                <c:pt idx="310">
                  <c:v>19147</c:v>
                </c:pt>
                <c:pt idx="311">
                  <c:v>19147</c:v>
                </c:pt>
                <c:pt idx="312">
                  <c:v>19150</c:v>
                </c:pt>
                <c:pt idx="313">
                  <c:v>19149</c:v>
                </c:pt>
                <c:pt idx="314">
                  <c:v>19149</c:v>
                </c:pt>
                <c:pt idx="315">
                  <c:v>19149</c:v>
                </c:pt>
                <c:pt idx="316">
                  <c:v>19149</c:v>
                </c:pt>
                <c:pt idx="317">
                  <c:v>19149</c:v>
                </c:pt>
                <c:pt idx="318">
                  <c:v>19149</c:v>
                </c:pt>
                <c:pt idx="319">
                  <c:v>19149</c:v>
                </c:pt>
                <c:pt idx="320">
                  <c:v>19149</c:v>
                </c:pt>
                <c:pt idx="321">
                  <c:v>19149</c:v>
                </c:pt>
                <c:pt idx="322">
                  <c:v>19150</c:v>
                </c:pt>
                <c:pt idx="323">
                  <c:v>19149</c:v>
                </c:pt>
                <c:pt idx="324">
                  <c:v>19149</c:v>
                </c:pt>
                <c:pt idx="325">
                  <c:v>19659</c:v>
                </c:pt>
                <c:pt idx="326">
                  <c:v>20744</c:v>
                </c:pt>
                <c:pt idx="327">
                  <c:v>21832</c:v>
                </c:pt>
                <c:pt idx="328">
                  <c:v>19149</c:v>
                </c:pt>
                <c:pt idx="329">
                  <c:v>19149</c:v>
                </c:pt>
                <c:pt idx="330">
                  <c:v>19149</c:v>
                </c:pt>
                <c:pt idx="331">
                  <c:v>19149</c:v>
                </c:pt>
                <c:pt idx="332">
                  <c:v>19149</c:v>
                </c:pt>
                <c:pt idx="333">
                  <c:v>19149</c:v>
                </c:pt>
                <c:pt idx="334">
                  <c:v>19149</c:v>
                </c:pt>
                <c:pt idx="335">
                  <c:v>19149</c:v>
                </c:pt>
                <c:pt idx="336">
                  <c:v>19149</c:v>
                </c:pt>
                <c:pt idx="337">
                  <c:v>19146</c:v>
                </c:pt>
                <c:pt idx="338">
                  <c:v>19146</c:v>
                </c:pt>
                <c:pt idx="339">
                  <c:v>19146</c:v>
                </c:pt>
                <c:pt idx="340">
                  <c:v>19146</c:v>
                </c:pt>
                <c:pt idx="341">
                  <c:v>19146</c:v>
                </c:pt>
                <c:pt idx="342">
                  <c:v>19146</c:v>
                </c:pt>
                <c:pt idx="343">
                  <c:v>19146</c:v>
                </c:pt>
                <c:pt idx="344">
                  <c:v>19146</c:v>
                </c:pt>
                <c:pt idx="345">
                  <c:v>19146</c:v>
                </c:pt>
                <c:pt idx="346">
                  <c:v>19146</c:v>
                </c:pt>
                <c:pt idx="347">
                  <c:v>19146</c:v>
                </c:pt>
                <c:pt idx="348">
                  <c:v>19146</c:v>
                </c:pt>
                <c:pt idx="349">
                  <c:v>19146</c:v>
                </c:pt>
                <c:pt idx="350">
                  <c:v>19146</c:v>
                </c:pt>
                <c:pt idx="351">
                  <c:v>19146</c:v>
                </c:pt>
                <c:pt idx="352">
                  <c:v>19146</c:v>
                </c:pt>
                <c:pt idx="353">
                  <c:v>19146</c:v>
                </c:pt>
                <c:pt idx="354">
                  <c:v>19146</c:v>
                </c:pt>
                <c:pt idx="355">
                  <c:v>19146</c:v>
                </c:pt>
                <c:pt idx="356">
                  <c:v>19147</c:v>
                </c:pt>
                <c:pt idx="357">
                  <c:v>19147</c:v>
                </c:pt>
                <c:pt idx="358">
                  <c:v>19146</c:v>
                </c:pt>
                <c:pt idx="359">
                  <c:v>19146</c:v>
                </c:pt>
                <c:pt idx="360">
                  <c:v>19146</c:v>
                </c:pt>
                <c:pt idx="361">
                  <c:v>19146</c:v>
                </c:pt>
                <c:pt idx="362">
                  <c:v>19146</c:v>
                </c:pt>
                <c:pt idx="363">
                  <c:v>19146</c:v>
                </c:pt>
                <c:pt idx="364">
                  <c:v>19146</c:v>
                </c:pt>
                <c:pt idx="365">
                  <c:v>19146</c:v>
                </c:pt>
                <c:pt idx="366">
                  <c:v>19146</c:v>
                </c:pt>
                <c:pt idx="367">
                  <c:v>19146</c:v>
                </c:pt>
                <c:pt idx="368">
                  <c:v>19146</c:v>
                </c:pt>
                <c:pt idx="369">
                  <c:v>19146</c:v>
                </c:pt>
                <c:pt idx="370">
                  <c:v>19146</c:v>
                </c:pt>
                <c:pt idx="371">
                  <c:v>19146</c:v>
                </c:pt>
                <c:pt idx="372">
                  <c:v>19146</c:v>
                </c:pt>
                <c:pt idx="373">
                  <c:v>19147</c:v>
                </c:pt>
                <c:pt idx="374">
                  <c:v>19146</c:v>
                </c:pt>
                <c:pt idx="375">
                  <c:v>19146</c:v>
                </c:pt>
                <c:pt idx="376">
                  <c:v>19146</c:v>
                </c:pt>
                <c:pt idx="377">
                  <c:v>19146</c:v>
                </c:pt>
                <c:pt idx="378">
                  <c:v>19146</c:v>
                </c:pt>
                <c:pt idx="379">
                  <c:v>19146</c:v>
                </c:pt>
                <c:pt idx="380">
                  <c:v>19146</c:v>
                </c:pt>
                <c:pt idx="381">
                  <c:v>19146</c:v>
                </c:pt>
                <c:pt idx="382">
                  <c:v>19146</c:v>
                </c:pt>
                <c:pt idx="383">
                  <c:v>19146</c:v>
                </c:pt>
                <c:pt idx="384">
                  <c:v>19146</c:v>
                </c:pt>
                <c:pt idx="385">
                  <c:v>19146</c:v>
                </c:pt>
                <c:pt idx="386">
                  <c:v>19146</c:v>
                </c:pt>
                <c:pt idx="387">
                  <c:v>19146</c:v>
                </c:pt>
                <c:pt idx="388">
                  <c:v>19146</c:v>
                </c:pt>
                <c:pt idx="389">
                  <c:v>19146</c:v>
                </c:pt>
                <c:pt idx="390">
                  <c:v>19146</c:v>
                </c:pt>
                <c:pt idx="391">
                  <c:v>19146</c:v>
                </c:pt>
                <c:pt idx="392">
                  <c:v>19146</c:v>
                </c:pt>
                <c:pt idx="393">
                  <c:v>19146</c:v>
                </c:pt>
                <c:pt idx="394">
                  <c:v>19146</c:v>
                </c:pt>
                <c:pt idx="395">
                  <c:v>19146</c:v>
                </c:pt>
                <c:pt idx="396">
                  <c:v>19146</c:v>
                </c:pt>
                <c:pt idx="397">
                  <c:v>19146</c:v>
                </c:pt>
                <c:pt idx="398">
                  <c:v>19146</c:v>
                </c:pt>
                <c:pt idx="399">
                  <c:v>19220</c:v>
                </c:pt>
                <c:pt idx="400">
                  <c:v>20306</c:v>
                </c:pt>
                <c:pt idx="401">
                  <c:v>21398</c:v>
                </c:pt>
                <c:pt idx="402">
                  <c:v>19146</c:v>
                </c:pt>
                <c:pt idx="403">
                  <c:v>19146</c:v>
                </c:pt>
                <c:pt idx="404">
                  <c:v>19146</c:v>
                </c:pt>
                <c:pt idx="405">
                  <c:v>19146</c:v>
                </c:pt>
                <c:pt idx="406">
                  <c:v>19146</c:v>
                </c:pt>
                <c:pt idx="407">
                  <c:v>19146</c:v>
                </c:pt>
                <c:pt idx="408">
                  <c:v>19146</c:v>
                </c:pt>
                <c:pt idx="409">
                  <c:v>19146</c:v>
                </c:pt>
                <c:pt idx="410">
                  <c:v>19146</c:v>
                </c:pt>
                <c:pt idx="411">
                  <c:v>19146</c:v>
                </c:pt>
                <c:pt idx="412">
                  <c:v>19146</c:v>
                </c:pt>
                <c:pt idx="413">
                  <c:v>19146</c:v>
                </c:pt>
                <c:pt idx="414">
                  <c:v>19146</c:v>
                </c:pt>
                <c:pt idx="415">
                  <c:v>19146</c:v>
                </c:pt>
                <c:pt idx="416">
                  <c:v>19146</c:v>
                </c:pt>
                <c:pt idx="417">
                  <c:v>19145</c:v>
                </c:pt>
                <c:pt idx="418">
                  <c:v>19146</c:v>
                </c:pt>
                <c:pt idx="419">
                  <c:v>19146</c:v>
                </c:pt>
                <c:pt idx="420">
                  <c:v>19146</c:v>
                </c:pt>
                <c:pt idx="421">
                  <c:v>19146</c:v>
                </c:pt>
                <c:pt idx="422">
                  <c:v>19146</c:v>
                </c:pt>
                <c:pt idx="423">
                  <c:v>19146</c:v>
                </c:pt>
                <c:pt idx="424">
                  <c:v>19146</c:v>
                </c:pt>
                <c:pt idx="425">
                  <c:v>19146</c:v>
                </c:pt>
                <c:pt idx="426">
                  <c:v>19146</c:v>
                </c:pt>
                <c:pt idx="427">
                  <c:v>19146</c:v>
                </c:pt>
                <c:pt idx="428">
                  <c:v>19168</c:v>
                </c:pt>
                <c:pt idx="429">
                  <c:v>19168</c:v>
                </c:pt>
                <c:pt idx="430">
                  <c:v>19168</c:v>
                </c:pt>
                <c:pt idx="431">
                  <c:v>19168</c:v>
                </c:pt>
                <c:pt idx="432">
                  <c:v>19149</c:v>
                </c:pt>
                <c:pt idx="433">
                  <c:v>19149</c:v>
                </c:pt>
                <c:pt idx="434">
                  <c:v>19150</c:v>
                </c:pt>
                <c:pt idx="435">
                  <c:v>19150</c:v>
                </c:pt>
                <c:pt idx="436">
                  <c:v>19147</c:v>
                </c:pt>
                <c:pt idx="437">
                  <c:v>19147</c:v>
                </c:pt>
                <c:pt idx="438">
                  <c:v>19146</c:v>
                </c:pt>
                <c:pt idx="439">
                  <c:v>19146</c:v>
                </c:pt>
                <c:pt idx="440">
                  <c:v>19146</c:v>
                </c:pt>
                <c:pt idx="441">
                  <c:v>19146</c:v>
                </c:pt>
                <c:pt idx="442">
                  <c:v>19146</c:v>
                </c:pt>
                <c:pt idx="443">
                  <c:v>19146</c:v>
                </c:pt>
                <c:pt idx="444">
                  <c:v>19146</c:v>
                </c:pt>
                <c:pt idx="445">
                  <c:v>19146</c:v>
                </c:pt>
                <c:pt idx="446">
                  <c:v>19146</c:v>
                </c:pt>
                <c:pt idx="447">
                  <c:v>19146</c:v>
                </c:pt>
                <c:pt idx="448">
                  <c:v>19147</c:v>
                </c:pt>
                <c:pt idx="449">
                  <c:v>19147</c:v>
                </c:pt>
                <c:pt idx="450">
                  <c:v>19150</c:v>
                </c:pt>
                <c:pt idx="451">
                  <c:v>19151</c:v>
                </c:pt>
                <c:pt idx="452">
                  <c:v>19151</c:v>
                </c:pt>
                <c:pt idx="453">
                  <c:v>19151</c:v>
                </c:pt>
                <c:pt idx="454">
                  <c:v>19150</c:v>
                </c:pt>
                <c:pt idx="455">
                  <c:v>19151</c:v>
                </c:pt>
                <c:pt idx="456">
                  <c:v>19150</c:v>
                </c:pt>
                <c:pt idx="457">
                  <c:v>19151</c:v>
                </c:pt>
                <c:pt idx="458">
                  <c:v>19150</c:v>
                </c:pt>
                <c:pt idx="459">
                  <c:v>19150</c:v>
                </c:pt>
                <c:pt idx="460">
                  <c:v>19150</c:v>
                </c:pt>
                <c:pt idx="461">
                  <c:v>19149</c:v>
                </c:pt>
                <c:pt idx="462">
                  <c:v>19150</c:v>
                </c:pt>
                <c:pt idx="463">
                  <c:v>19149</c:v>
                </c:pt>
                <c:pt idx="464">
                  <c:v>19149</c:v>
                </c:pt>
                <c:pt idx="465">
                  <c:v>19150</c:v>
                </c:pt>
                <c:pt idx="466">
                  <c:v>19150</c:v>
                </c:pt>
                <c:pt idx="467">
                  <c:v>19150</c:v>
                </c:pt>
                <c:pt idx="468">
                  <c:v>19150</c:v>
                </c:pt>
                <c:pt idx="469">
                  <c:v>19149</c:v>
                </c:pt>
                <c:pt idx="470">
                  <c:v>19150</c:v>
                </c:pt>
                <c:pt idx="471">
                  <c:v>19150</c:v>
                </c:pt>
                <c:pt idx="472">
                  <c:v>19150</c:v>
                </c:pt>
                <c:pt idx="473">
                  <c:v>19150</c:v>
                </c:pt>
                <c:pt idx="474">
                  <c:v>19149</c:v>
                </c:pt>
                <c:pt idx="475">
                  <c:v>19149</c:v>
                </c:pt>
                <c:pt idx="476">
                  <c:v>19313</c:v>
                </c:pt>
                <c:pt idx="477">
                  <c:v>20397</c:v>
                </c:pt>
                <c:pt idx="478">
                  <c:v>21486</c:v>
                </c:pt>
                <c:pt idx="479">
                  <c:v>19150</c:v>
                </c:pt>
                <c:pt idx="480">
                  <c:v>19150</c:v>
                </c:pt>
                <c:pt idx="481">
                  <c:v>19149</c:v>
                </c:pt>
                <c:pt idx="482">
                  <c:v>19149</c:v>
                </c:pt>
                <c:pt idx="483">
                  <c:v>19150</c:v>
                </c:pt>
                <c:pt idx="484">
                  <c:v>19150</c:v>
                </c:pt>
                <c:pt idx="485">
                  <c:v>19150</c:v>
                </c:pt>
                <c:pt idx="486">
                  <c:v>19150</c:v>
                </c:pt>
                <c:pt idx="487">
                  <c:v>19150</c:v>
                </c:pt>
                <c:pt idx="488">
                  <c:v>19150</c:v>
                </c:pt>
                <c:pt idx="489">
                  <c:v>19149</c:v>
                </c:pt>
                <c:pt idx="490">
                  <c:v>19149</c:v>
                </c:pt>
                <c:pt idx="491">
                  <c:v>19149</c:v>
                </c:pt>
                <c:pt idx="492">
                  <c:v>19149</c:v>
                </c:pt>
                <c:pt idx="493">
                  <c:v>19148</c:v>
                </c:pt>
                <c:pt idx="494">
                  <c:v>19148</c:v>
                </c:pt>
                <c:pt idx="495">
                  <c:v>19148</c:v>
                </c:pt>
                <c:pt idx="496">
                  <c:v>19148</c:v>
                </c:pt>
                <c:pt idx="497">
                  <c:v>19148</c:v>
                </c:pt>
                <c:pt idx="498">
                  <c:v>19148</c:v>
                </c:pt>
                <c:pt idx="499">
                  <c:v>19148</c:v>
                </c:pt>
                <c:pt idx="500">
                  <c:v>19148</c:v>
                </c:pt>
                <c:pt idx="501">
                  <c:v>19148</c:v>
                </c:pt>
                <c:pt idx="502">
                  <c:v>19149</c:v>
                </c:pt>
                <c:pt idx="503">
                  <c:v>19149</c:v>
                </c:pt>
                <c:pt idx="504">
                  <c:v>19148</c:v>
                </c:pt>
                <c:pt idx="505">
                  <c:v>19148</c:v>
                </c:pt>
                <c:pt idx="506">
                  <c:v>19149</c:v>
                </c:pt>
                <c:pt idx="507">
                  <c:v>19149</c:v>
                </c:pt>
                <c:pt idx="508">
                  <c:v>19149</c:v>
                </c:pt>
                <c:pt idx="509">
                  <c:v>19149</c:v>
                </c:pt>
                <c:pt idx="510">
                  <c:v>19148</c:v>
                </c:pt>
                <c:pt idx="511">
                  <c:v>19149</c:v>
                </c:pt>
                <c:pt idx="512">
                  <c:v>19149</c:v>
                </c:pt>
                <c:pt idx="513">
                  <c:v>19149</c:v>
                </c:pt>
                <c:pt idx="514">
                  <c:v>19149</c:v>
                </c:pt>
                <c:pt idx="515">
                  <c:v>19149</c:v>
                </c:pt>
                <c:pt idx="516">
                  <c:v>19149</c:v>
                </c:pt>
                <c:pt idx="517">
                  <c:v>19149</c:v>
                </c:pt>
                <c:pt idx="518">
                  <c:v>19149</c:v>
                </c:pt>
                <c:pt idx="519">
                  <c:v>19149</c:v>
                </c:pt>
                <c:pt idx="520">
                  <c:v>19149</c:v>
                </c:pt>
                <c:pt idx="521">
                  <c:v>19149</c:v>
                </c:pt>
                <c:pt idx="522">
                  <c:v>19148</c:v>
                </c:pt>
                <c:pt idx="523">
                  <c:v>19149</c:v>
                </c:pt>
                <c:pt idx="524">
                  <c:v>19149</c:v>
                </c:pt>
                <c:pt idx="525">
                  <c:v>19149</c:v>
                </c:pt>
                <c:pt idx="526">
                  <c:v>19149</c:v>
                </c:pt>
                <c:pt idx="527">
                  <c:v>19149</c:v>
                </c:pt>
                <c:pt idx="528">
                  <c:v>19149</c:v>
                </c:pt>
                <c:pt idx="529">
                  <c:v>19149</c:v>
                </c:pt>
                <c:pt idx="530">
                  <c:v>19149</c:v>
                </c:pt>
                <c:pt idx="531">
                  <c:v>19149</c:v>
                </c:pt>
                <c:pt idx="532">
                  <c:v>19150</c:v>
                </c:pt>
                <c:pt idx="533">
                  <c:v>19150</c:v>
                </c:pt>
                <c:pt idx="534">
                  <c:v>19149</c:v>
                </c:pt>
                <c:pt idx="535">
                  <c:v>19149</c:v>
                </c:pt>
                <c:pt idx="536">
                  <c:v>19149</c:v>
                </c:pt>
                <c:pt idx="537">
                  <c:v>19150</c:v>
                </c:pt>
                <c:pt idx="538">
                  <c:v>19149</c:v>
                </c:pt>
                <c:pt idx="539">
                  <c:v>19149</c:v>
                </c:pt>
                <c:pt idx="540">
                  <c:v>19149</c:v>
                </c:pt>
                <c:pt idx="541">
                  <c:v>19150</c:v>
                </c:pt>
                <c:pt idx="542">
                  <c:v>19150</c:v>
                </c:pt>
                <c:pt idx="543">
                  <c:v>19149</c:v>
                </c:pt>
                <c:pt idx="544">
                  <c:v>19149</c:v>
                </c:pt>
                <c:pt idx="545">
                  <c:v>19149</c:v>
                </c:pt>
                <c:pt idx="546">
                  <c:v>19149</c:v>
                </c:pt>
                <c:pt idx="547">
                  <c:v>19149</c:v>
                </c:pt>
                <c:pt idx="548">
                  <c:v>19149</c:v>
                </c:pt>
                <c:pt idx="549">
                  <c:v>19149</c:v>
                </c:pt>
                <c:pt idx="550">
                  <c:v>19149</c:v>
                </c:pt>
                <c:pt idx="551">
                  <c:v>19152</c:v>
                </c:pt>
                <c:pt idx="552">
                  <c:v>20121</c:v>
                </c:pt>
                <c:pt idx="553">
                  <c:v>21208</c:v>
                </c:pt>
                <c:pt idx="554">
                  <c:v>22300</c:v>
                </c:pt>
                <c:pt idx="555">
                  <c:v>19152</c:v>
                </c:pt>
                <c:pt idx="556">
                  <c:v>19152</c:v>
                </c:pt>
                <c:pt idx="557">
                  <c:v>19153</c:v>
                </c:pt>
                <c:pt idx="558">
                  <c:v>19152</c:v>
                </c:pt>
                <c:pt idx="559">
                  <c:v>19153</c:v>
                </c:pt>
                <c:pt idx="560">
                  <c:v>19152</c:v>
                </c:pt>
                <c:pt idx="561">
                  <c:v>19152</c:v>
                </c:pt>
                <c:pt idx="562">
                  <c:v>19152</c:v>
                </c:pt>
                <c:pt idx="563">
                  <c:v>19151</c:v>
                </c:pt>
                <c:pt idx="564">
                  <c:v>19152</c:v>
                </c:pt>
                <c:pt idx="565">
                  <c:v>19152</c:v>
                </c:pt>
                <c:pt idx="566">
                  <c:v>19151</c:v>
                </c:pt>
                <c:pt idx="567">
                  <c:v>19152</c:v>
                </c:pt>
                <c:pt idx="568">
                  <c:v>19151</c:v>
                </c:pt>
                <c:pt idx="569">
                  <c:v>19151</c:v>
                </c:pt>
                <c:pt idx="570">
                  <c:v>19151</c:v>
                </c:pt>
                <c:pt idx="571">
                  <c:v>19152</c:v>
                </c:pt>
                <c:pt idx="572">
                  <c:v>19151</c:v>
                </c:pt>
                <c:pt idx="573">
                  <c:v>19151</c:v>
                </c:pt>
                <c:pt idx="574">
                  <c:v>19152</c:v>
                </c:pt>
                <c:pt idx="575">
                  <c:v>19152</c:v>
                </c:pt>
                <c:pt idx="576">
                  <c:v>19152</c:v>
                </c:pt>
                <c:pt idx="577">
                  <c:v>19152</c:v>
                </c:pt>
                <c:pt idx="578">
                  <c:v>19152</c:v>
                </c:pt>
                <c:pt idx="579">
                  <c:v>19152</c:v>
                </c:pt>
                <c:pt idx="580">
                  <c:v>19152</c:v>
                </c:pt>
                <c:pt idx="581">
                  <c:v>19150</c:v>
                </c:pt>
                <c:pt idx="582">
                  <c:v>19151</c:v>
                </c:pt>
                <c:pt idx="583">
                  <c:v>19150</c:v>
                </c:pt>
                <c:pt idx="584">
                  <c:v>19150</c:v>
                </c:pt>
                <c:pt idx="585">
                  <c:v>19150</c:v>
                </c:pt>
                <c:pt idx="586">
                  <c:v>19150</c:v>
                </c:pt>
                <c:pt idx="587">
                  <c:v>19150</c:v>
                </c:pt>
                <c:pt idx="588">
                  <c:v>19150</c:v>
                </c:pt>
                <c:pt idx="589">
                  <c:v>19150</c:v>
                </c:pt>
                <c:pt idx="590">
                  <c:v>19150</c:v>
                </c:pt>
                <c:pt idx="591">
                  <c:v>19150</c:v>
                </c:pt>
                <c:pt idx="592">
                  <c:v>19150</c:v>
                </c:pt>
                <c:pt idx="593">
                  <c:v>19151</c:v>
                </c:pt>
                <c:pt idx="594">
                  <c:v>19151</c:v>
                </c:pt>
                <c:pt idx="595">
                  <c:v>19150</c:v>
                </c:pt>
                <c:pt idx="596">
                  <c:v>19150</c:v>
                </c:pt>
                <c:pt idx="597">
                  <c:v>19150</c:v>
                </c:pt>
                <c:pt idx="598">
                  <c:v>19151</c:v>
                </c:pt>
                <c:pt idx="599">
                  <c:v>19151</c:v>
                </c:pt>
                <c:pt idx="600">
                  <c:v>19150</c:v>
                </c:pt>
                <c:pt idx="601">
                  <c:v>19150</c:v>
                </c:pt>
                <c:pt idx="602">
                  <c:v>19150</c:v>
                </c:pt>
                <c:pt idx="603">
                  <c:v>19151</c:v>
                </c:pt>
                <c:pt idx="604">
                  <c:v>19151</c:v>
                </c:pt>
                <c:pt idx="605">
                  <c:v>19152</c:v>
                </c:pt>
                <c:pt idx="606">
                  <c:v>19152</c:v>
                </c:pt>
                <c:pt idx="607">
                  <c:v>19153</c:v>
                </c:pt>
                <c:pt idx="608">
                  <c:v>19153</c:v>
                </c:pt>
                <c:pt idx="609">
                  <c:v>19153</c:v>
                </c:pt>
                <c:pt idx="610">
                  <c:v>19152</c:v>
                </c:pt>
                <c:pt idx="611">
                  <c:v>19153</c:v>
                </c:pt>
                <c:pt idx="612">
                  <c:v>19152</c:v>
                </c:pt>
                <c:pt idx="613">
                  <c:v>19153</c:v>
                </c:pt>
                <c:pt idx="614">
                  <c:v>19153</c:v>
                </c:pt>
                <c:pt idx="615">
                  <c:v>19153</c:v>
                </c:pt>
                <c:pt idx="616">
                  <c:v>19153</c:v>
                </c:pt>
                <c:pt idx="617">
                  <c:v>19152</c:v>
                </c:pt>
                <c:pt idx="618">
                  <c:v>19152</c:v>
                </c:pt>
                <c:pt idx="619">
                  <c:v>19152</c:v>
                </c:pt>
                <c:pt idx="620">
                  <c:v>19152</c:v>
                </c:pt>
                <c:pt idx="621">
                  <c:v>19152</c:v>
                </c:pt>
                <c:pt idx="622">
                  <c:v>19152</c:v>
                </c:pt>
                <c:pt idx="623">
                  <c:v>19152</c:v>
                </c:pt>
                <c:pt idx="624">
                  <c:v>19151</c:v>
                </c:pt>
                <c:pt idx="625">
                  <c:v>19151</c:v>
                </c:pt>
                <c:pt idx="626">
                  <c:v>19327</c:v>
                </c:pt>
                <c:pt idx="627">
                  <c:v>20419</c:v>
                </c:pt>
                <c:pt idx="628">
                  <c:v>21520</c:v>
                </c:pt>
                <c:pt idx="629">
                  <c:v>19152</c:v>
                </c:pt>
                <c:pt idx="630">
                  <c:v>19152</c:v>
                </c:pt>
                <c:pt idx="631">
                  <c:v>19152</c:v>
                </c:pt>
                <c:pt idx="632">
                  <c:v>19152</c:v>
                </c:pt>
                <c:pt idx="633">
                  <c:v>19152</c:v>
                </c:pt>
                <c:pt idx="634">
                  <c:v>19152</c:v>
                </c:pt>
                <c:pt idx="635">
                  <c:v>19152</c:v>
                </c:pt>
                <c:pt idx="636">
                  <c:v>19152</c:v>
                </c:pt>
                <c:pt idx="637">
                  <c:v>19152</c:v>
                </c:pt>
                <c:pt idx="638">
                  <c:v>19152</c:v>
                </c:pt>
                <c:pt idx="639">
                  <c:v>19153</c:v>
                </c:pt>
                <c:pt idx="640">
                  <c:v>19152</c:v>
                </c:pt>
                <c:pt idx="641">
                  <c:v>19152</c:v>
                </c:pt>
                <c:pt idx="642">
                  <c:v>19152</c:v>
                </c:pt>
                <c:pt idx="643">
                  <c:v>19152</c:v>
                </c:pt>
                <c:pt idx="644">
                  <c:v>19152</c:v>
                </c:pt>
                <c:pt idx="645">
                  <c:v>19152</c:v>
                </c:pt>
                <c:pt idx="646">
                  <c:v>19152</c:v>
                </c:pt>
                <c:pt idx="647">
                  <c:v>19152</c:v>
                </c:pt>
                <c:pt idx="648">
                  <c:v>19152</c:v>
                </c:pt>
                <c:pt idx="649">
                  <c:v>19152</c:v>
                </c:pt>
                <c:pt idx="650">
                  <c:v>19152</c:v>
                </c:pt>
                <c:pt idx="651">
                  <c:v>19153</c:v>
                </c:pt>
                <c:pt idx="652">
                  <c:v>19153</c:v>
                </c:pt>
                <c:pt idx="653">
                  <c:v>19152</c:v>
                </c:pt>
                <c:pt idx="654">
                  <c:v>19152</c:v>
                </c:pt>
                <c:pt idx="655">
                  <c:v>19152</c:v>
                </c:pt>
                <c:pt idx="656">
                  <c:v>19152</c:v>
                </c:pt>
                <c:pt idx="657">
                  <c:v>19153</c:v>
                </c:pt>
                <c:pt idx="658">
                  <c:v>19152</c:v>
                </c:pt>
                <c:pt idx="659">
                  <c:v>19152</c:v>
                </c:pt>
                <c:pt idx="660">
                  <c:v>19152</c:v>
                </c:pt>
                <c:pt idx="661">
                  <c:v>19152</c:v>
                </c:pt>
                <c:pt idx="662">
                  <c:v>19152</c:v>
                </c:pt>
                <c:pt idx="663">
                  <c:v>19152</c:v>
                </c:pt>
                <c:pt idx="664">
                  <c:v>19152</c:v>
                </c:pt>
                <c:pt idx="665">
                  <c:v>19152</c:v>
                </c:pt>
                <c:pt idx="666">
                  <c:v>19153</c:v>
                </c:pt>
                <c:pt idx="667">
                  <c:v>19153</c:v>
                </c:pt>
                <c:pt idx="668">
                  <c:v>19153</c:v>
                </c:pt>
                <c:pt idx="669">
                  <c:v>19153</c:v>
                </c:pt>
                <c:pt idx="670">
                  <c:v>19153</c:v>
                </c:pt>
                <c:pt idx="671">
                  <c:v>19153</c:v>
                </c:pt>
                <c:pt idx="672">
                  <c:v>19153</c:v>
                </c:pt>
                <c:pt idx="673">
                  <c:v>19153</c:v>
                </c:pt>
                <c:pt idx="674">
                  <c:v>19153</c:v>
                </c:pt>
                <c:pt idx="675">
                  <c:v>19152</c:v>
                </c:pt>
                <c:pt idx="676">
                  <c:v>19153</c:v>
                </c:pt>
                <c:pt idx="677">
                  <c:v>19153</c:v>
                </c:pt>
                <c:pt idx="678">
                  <c:v>19153</c:v>
                </c:pt>
                <c:pt idx="679">
                  <c:v>19153</c:v>
                </c:pt>
                <c:pt idx="680">
                  <c:v>19153</c:v>
                </c:pt>
                <c:pt idx="681">
                  <c:v>19153</c:v>
                </c:pt>
                <c:pt idx="682">
                  <c:v>19153</c:v>
                </c:pt>
                <c:pt idx="683">
                  <c:v>19153</c:v>
                </c:pt>
                <c:pt idx="684">
                  <c:v>19153</c:v>
                </c:pt>
                <c:pt idx="685">
                  <c:v>19153</c:v>
                </c:pt>
                <c:pt idx="686">
                  <c:v>19153</c:v>
                </c:pt>
                <c:pt idx="687">
                  <c:v>19153</c:v>
                </c:pt>
                <c:pt idx="688">
                  <c:v>19153</c:v>
                </c:pt>
                <c:pt idx="689">
                  <c:v>19153</c:v>
                </c:pt>
                <c:pt idx="690">
                  <c:v>19153</c:v>
                </c:pt>
                <c:pt idx="691">
                  <c:v>19153</c:v>
                </c:pt>
                <c:pt idx="692">
                  <c:v>19153</c:v>
                </c:pt>
                <c:pt idx="693">
                  <c:v>19153</c:v>
                </c:pt>
                <c:pt idx="694">
                  <c:v>19153</c:v>
                </c:pt>
                <c:pt idx="695">
                  <c:v>19153</c:v>
                </c:pt>
                <c:pt idx="696">
                  <c:v>19153</c:v>
                </c:pt>
                <c:pt idx="697">
                  <c:v>19153</c:v>
                </c:pt>
                <c:pt idx="698">
                  <c:v>19153</c:v>
                </c:pt>
                <c:pt idx="699">
                  <c:v>19153</c:v>
                </c:pt>
                <c:pt idx="700">
                  <c:v>19153</c:v>
                </c:pt>
                <c:pt idx="701">
                  <c:v>19155</c:v>
                </c:pt>
                <c:pt idx="702">
                  <c:v>20071</c:v>
                </c:pt>
                <c:pt idx="703">
                  <c:v>21150</c:v>
                </c:pt>
                <c:pt idx="704">
                  <c:v>22236</c:v>
                </c:pt>
                <c:pt idx="705">
                  <c:v>19156</c:v>
                </c:pt>
                <c:pt idx="706">
                  <c:v>19156</c:v>
                </c:pt>
                <c:pt idx="707">
                  <c:v>19156</c:v>
                </c:pt>
                <c:pt idx="708">
                  <c:v>19156</c:v>
                </c:pt>
                <c:pt idx="709">
                  <c:v>19156</c:v>
                </c:pt>
                <c:pt idx="710">
                  <c:v>19156</c:v>
                </c:pt>
                <c:pt idx="711">
                  <c:v>19156</c:v>
                </c:pt>
                <c:pt idx="712">
                  <c:v>19156</c:v>
                </c:pt>
                <c:pt idx="713">
                  <c:v>19156</c:v>
                </c:pt>
                <c:pt idx="714">
                  <c:v>19156</c:v>
                </c:pt>
                <c:pt idx="715">
                  <c:v>19155</c:v>
                </c:pt>
                <c:pt idx="716">
                  <c:v>19156</c:v>
                </c:pt>
                <c:pt idx="717">
                  <c:v>19156</c:v>
                </c:pt>
                <c:pt idx="718">
                  <c:v>19156</c:v>
                </c:pt>
                <c:pt idx="719">
                  <c:v>19156</c:v>
                </c:pt>
                <c:pt idx="720">
                  <c:v>19156</c:v>
                </c:pt>
                <c:pt idx="721">
                  <c:v>19156</c:v>
                </c:pt>
                <c:pt idx="722">
                  <c:v>19156</c:v>
                </c:pt>
                <c:pt idx="723">
                  <c:v>19156</c:v>
                </c:pt>
                <c:pt idx="724">
                  <c:v>19155</c:v>
                </c:pt>
                <c:pt idx="725">
                  <c:v>19155</c:v>
                </c:pt>
                <c:pt idx="726">
                  <c:v>19155</c:v>
                </c:pt>
                <c:pt idx="727">
                  <c:v>19155</c:v>
                </c:pt>
                <c:pt idx="728">
                  <c:v>19156</c:v>
                </c:pt>
                <c:pt idx="729">
                  <c:v>19155</c:v>
                </c:pt>
                <c:pt idx="730">
                  <c:v>19155</c:v>
                </c:pt>
                <c:pt idx="731">
                  <c:v>19156</c:v>
                </c:pt>
                <c:pt idx="732">
                  <c:v>19155</c:v>
                </c:pt>
                <c:pt idx="733">
                  <c:v>19155</c:v>
                </c:pt>
                <c:pt idx="734">
                  <c:v>19156</c:v>
                </c:pt>
                <c:pt idx="735">
                  <c:v>19155</c:v>
                </c:pt>
                <c:pt idx="736">
                  <c:v>19155</c:v>
                </c:pt>
                <c:pt idx="737">
                  <c:v>19155</c:v>
                </c:pt>
                <c:pt idx="738">
                  <c:v>19155</c:v>
                </c:pt>
                <c:pt idx="739">
                  <c:v>19155</c:v>
                </c:pt>
                <c:pt idx="740">
                  <c:v>19155</c:v>
                </c:pt>
                <c:pt idx="741">
                  <c:v>19155</c:v>
                </c:pt>
                <c:pt idx="742">
                  <c:v>19155</c:v>
                </c:pt>
                <c:pt idx="743">
                  <c:v>19150</c:v>
                </c:pt>
                <c:pt idx="744">
                  <c:v>19150</c:v>
                </c:pt>
                <c:pt idx="745">
                  <c:v>19151</c:v>
                </c:pt>
                <c:pt idx="746">
                  <c:v>19150</c:v>
                </c:pt>
                <c:pt idx="747">
                  <c:v>19150</c:v>
                </c:pt>
                <c:pt idx="748">
                  <c:v>19150</c:v>
                </c:pt>
                <c:pt idx="749">
                  <c:v>19150</c:v>
                </c:pt>
                <c:pt idx="750">
                  <c:v>19150</c:v>
                </c:pt>
                <c:pt idx="751">
                  <c:v>19150</c:v>
                </c:pt>
                <c:pt idx="752">
                  <c:v>19150</c:v>
                </c:pt>
                <c:pt idx="753">
                  <c:v>19150</c:v>
                </c:pt>
                <c:pt idx="754">
                  <c:v>19150</c:v>
                </c:pt>
                <c:pt idx="755">
                  <c:v>19150</c:v>
                </c:pt>
                <c:pt idx="756">
                  <c:v>19150</c:v>
                </c:pt>
                <c:pt idx="757">
                  <c:v>19150</c:v>
                </c:pt>
                <c:pt idx="758">
                  <c:v>19150</c:v>
                </c:pt>
                <c:pt idx="759">
                  <c:v>19150</c:v>
                </c:pt>
                <c:pt idx="760">
                  <c:v>19150</c:v>
                </c:pt>
                <c:pt idx="761">
                  <c:v>19150</c:v>
                </c:pt>
                <c:pt idx="762">
                  <c:v>19150</c:v>
                </c:pt>
                <c:pt idx="763">
                  <c:v>19150</c:v>
                </c:pt>
                <c:pt idx="764">
                  <c:v>19150</c:v>
                </c:pt>
                <c:pt idx="765">
                  <c:v>19150</c:v>
                </c:pt>
                <c:pt idx="766">
                  <c:v>19150</c:v>
                </c:pt>
                <c:pt idx="767">
                  <c:v>19150</c:v>
                </c:pt>
                <c:pt idx="768">
                  <c:v>19150</c:v>
                </c:pt>
                <c:pt idx="769">
                  <c:v>19150</c:v>
                </c:pt>
                <c:pt idx="770">
                  <c:v>19150</c:v>
                </c:pt>
                <c:pt idx="771">
                  <c:v>19150</c:v>
                </c:pt>
                <c:pt idx="772">
                  <c:v>19150</c:v>
                </c:pt>
                <c:pt idx="773">
                  <c:v>19150</c:v>
                </c:pt>
                <c:pt idx="774">
                  <c:v>19150</c:v>
                </c:pt>
                <c:pt idx="775">
                  <c:v>19150</c:v>
                </c:pt>
                <c:pt idx="776">
                  <c:v>19150</c:v>
                </c:pt>
                <c:pt idx="777">
                  <c:v>9436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93-4279-8098-0A0B03FDE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5819536"/>
        <c:axId val="1355794576"/>
      </c:lineChart>
      <c:catAx>
        <c:axId val="1355819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355794576"/>
        <c:crosses val="autoZero"/>
        <c:auto val="1"/>
        <c:lblAlgn val="ctr"/>
        <c:lblOffset val="100"/>
        <c:noMultiLvlLbl val="0"/>
      </c:catAx>
      <c:valAx>
        <c:axId val="1355794576"/>
        <c:scaling>
          <c:orientation val="minMax"/>
          <c:max val="3208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Capacity(MB)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355819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tf.data GPU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MNIST_tfdata!$I$2:$I$312</c:f>
              <c:numCache>
                <c:formatCode>General</c:formatCode>
                <c:ptCount val="311"/>
                <c:pt idx="0">
                  <c:v>672</c:v>
                </c:pt>
                <c:pt idx="1">
                  <c:v>684</c:v>
                </c:pt>
                <c:pt idx="2">
                  <c:v>684</c:v>
                </c:pt>
                <c:pt idx="3">
                  <c:v>681</c:v>
                </c:pt>
                <c:pt idx="4">
                  <c:v>681</c:v>
                </c:pt>
                <c:pt idx="5">
                  <c:v>681</c:v>
                </c:pt>
                <c:pt idx="6">
                  <c:v>681</c:v>
                </c:pt>
                <c:pt idx="7">
                  <c:v>681</c:v>
                </c:pt>
                <c:pt idx="8">
                  <c:v>680</c:v>
                </c:pt>
                <c:pt idx="9">
                  <c:v>680</c:v>
                </c:pt>
                <c:pt idx="10">
                  <c:v>680</c:v>
                </c:pt>
                <c:pt idx="11">
                  <c:v>680</c:v>
                </c:pt>
                <c:pt idx="12">
                  <c:v>680</c:v>
                </c:pt>
                <c:pt idx="13">
                  <c:v>680</c:v>
                </c:pt>
                <c:pt idx="14">
                  <c:v>680</c:v>
                </c:pt>
                <c:pt idx="15">
                  <c:v>680</c:v>
                </c:pt>
                <c:pt idx="16">
                  <c:v>680</c:v>
                </c:pt>
                <c:pt idx="17">
                  <c:v>680</c:v>
                </c:pt>
                <c:pt idx="18">
                  <c:v>680</c:v>
                </c:pt>
                <c:pt idx="19">
                  <c:v>680</c:v>
                </c:pt>
                <c:pt idx="20">
                  <c:v>680</c:v>
                </c:pt>
                <c:pt idx="21">
                  <c:v>680</c:v>
                </c:pt>
                <c:pt idx="22">
                  <c:v>680</c:v>
                </c:pt>
                <c:pt idx="23">
                  <c:v>680</c:v>
                </c:pt>
                <c:pt idx="24">
                  <c:v>680</c:v>
                </c:pt>
                <c:pt idx="25">
                  <c:v>680</c:v>
                </c:pt>
                <c:pt idx="26">
                  <c:v>680</c:v>
                </c:pt>
                <c:pt idx="27">
                  <c:v>2858</c:v>
                </c:pt>
                <c:pt idx="28">
                  <c:v>2858</c:v>
                </c:pt>
                <c:pt idx="29">
                  <c:v>2858</c:v>
                </c:pt>
                <c:pt idx="30">
                  <c:v>2928</c:v>
                </c:pt>
                <c:pt idx="31">
                  <c:v>3226</c:v>
                </c:pt>
                <c:pt idx="32">
                  <c:v>3450</c:v>
                </c:pt>
                <c:pt idx="33">
                  <c:v>3450</c:v>
                </c:pt>
                <c:pt idx="34">
                  <c:v>3450</c:v>
                </c:pt>
                <c:pt idx="35">
                  <c:v>3450</c:v>
                </c:pt>
                <c:pt idx="36">
                  <c:v>3450</c:v>
                </c:pt>
                <c:pt idx="37">
                  <c:v>3450</c:v>
                </c:pt>
                <c:pt idx="38">
                  <c:v>3450</c:v>
                </c:pt>
                <c:pt idx="39">
                  <c:v>3450</c:v>
                </c:pt>
                <c:pt idx="40">
                  <c:v>3450</c:v>
                </c:pt>
                <c:pt idx="41">
                  <c:v>3450</c:v>
                </c:pt>
                <c:pt idx="42">
                  <c:v>3450</c:v>
                </c:pt>
                <c:pt idx="43">
                  <c:v>3450</c:v>
                </c:pt>
                <c:pt idx="44">
                  <c:v>3450</c:v>
                </c:pt>
                <c:pt idx="45">
                  <c:v>3450</c:v>
                </c:pt>
                <c:pt idx="46">
                  <c:v>3450</c:v>
                </c:pt>
                <c:pt idx="47">
                  <c:v>3450</c:v>
                </c:pt>
                <c:pt idx="48">
                  <c:v>3450</c:v>
                </c:pt>
                <c:pt idx="49">
                  <c:v>3450</c:v>
                </c:pt>
                <c:pt idx="50">
                  <c:v>3450</c:v>
                </c:pt>
                <c:pt idx="51">
                  <c:v>3450</c:v>
                </c:pt>
                <c:pt idx="52">
                  <c:v>3450</c:v>
                </c:pt>
                <c:pt idx="53">
                  <c:v>3450</c:v>
                </c:pt>
                <c:pt idx="54">
                  <c:v>3450</c:v>
                </c:pt>
                <c:pt idx="55">
                  <c:v>3450</c:v>
                </c:pt>
                <c:pt idx="56">
                  <c:v>3450</c:v>
                </c:pt>
                <c:pt idx="57">
                  <c:v>3450</c:v>
                </c:pt>
                <c:pt idx="58">
                  <c:v>3450</c:v>
                </c:pt>
                <c:pt idx="59">
                  <c:v>3450</c:v>
                </c:pt>
                <c:pt idx="60">
                  <c:v>3450</c:v>
                </c:pt>
                <c:pt idx="61">
                  <c:v>3450</c:v>
                </c:pt>
                <c:pt idx="62">
                  <c:v>3450</c:v>
                </c:pt>
                <c:pt idx="63">
                  <c:v>3450</c:v>
                </c:pt>
                <c:pt idx="64">
                  <c:v>3450</c:v>
                </c:pt>
                <c:pt idx="65">
                  <c:v>3450</c:v>
                </c:pt>
                <c:pt idx="66">
                  <c:v>3450</c:v>
                </c:pt>
                <c:pt idx="67">
                  <c:v>3450</c:v>
                </c:pt>
                <c:pt idx="68">
                  <c:v>3450</c:v>
                </c:pt>
                <c:pt idx="69">
                  <c:v>3450</c:v>
                </c:pt>
                <c:pt idx="70">
                  <c:v>3450</c:v>
                </c:pt>
                <c:pt idx="71">
                  <c:v>3450</c:v>
                </c:pt>
                <c:pt idx="72">
                  <c:v>3450</c:v>
                </c:pt>
                <c:pt idx="73">
                  <c:v>3450</c:v>
                </c:pt>
                <c:pt idx="74">
                  <c:v>3450</c:v>
                </c:pt>
                <c:pt idx="75">
                  <c:v>3450</c:v>
                </c:pt>
                <c:pt idx="76">
                  <c:v>3450</c:v>
                </c:pt>
                <c:pt idx="77">
                  <c:v>3450</c:v>
                </c:pt>
                <c:pt idx="78">
                  <c:v>3450</c:v>
                </c:pt>
                <c:pt idx="79">
                  <c:v>3450</c:v>
                </c:pt>
                <c:pt idx="80">
                  <c:v>3450</c:v>
                </c:pt>
                <c:pt idx="81">
                  <c:v>3450</c:v>
                </c:pt>
                <c:pt idx="82">
                  <c:v>3450</c:v>
                </c:pt>
                <c:pt idx="83">
                  <c:v>3450</c:v>
                </c:pt>
                <c:pt idx="84">
                  <c:v>3450</c:v>
                </c:pt>
                <c:pt idx="85">
                  <c:v>3450</c:v>
                </c:pt>
                <c:pt idx="86">
                  <c:v>3450</c:v>
                </c:pt>
                <c:pt idx="87">
                  <c:v>3450</c:v>
                </c:pt>
                <c:pt idx="88">
                  <c:v>3450</c:v>
                </c:pt>
                <c:pt idx="89">
                  <c:v>3450</c:v>
                </c:pt>
                <c:pt idx="90">
                  <c:v>3450</c:v>
                </c:pt>
                <c:pt idx="91">
                  <c:v>3450</c:v>
                </c:pt>
                <c:pt idx="92">
                  <c:v>3450</c:v>
                </c:pt>
                <c:pt idx="93">
                  <c:v>3450</c:v>
                </c:pt>
                <c:pt idx="94">
                  <c:v>3450</c:v>
                </c:pt>
                <c:pt idx="95">
                  <c:v>3450</c:v>
                </c:pt>
                <c:pt idx="96">
                  <c:v>3450</c:v>
                </c:pt>
                <c:pt idx="97">
                  <c:v>3450</c:v>
                </c:pt>
                <c:pt idx="98">
                  <c:v>3450</c:v>
                </c:pt>
                <c:pt idx="99">
                  <c:v>3450</c:v>
                </c:pt>
                <c:pt idx="100">
                  <c:v>3450</c:v>
                </c:pt>
                <c:pt idx="101">
                  <c:v>3450</c:v>
                </c:pt>
                <c:pt idx="102">
                  <c:v>3450</c:v>
                </c:pt>
                <c:pt idx="103">
                  <c:v>3450</c:v>
                </c:pt>
                <c:pt idx="104">
                  <c:v>3450</c:v>
                </c:pt>
                <c:pt idx="105">
                  <c:v>3450</c:v>
                </c:pt>
                <c:pt idx="106">
                  <c:v>3450</c:v>
                </c:pt>
                <c:pt idx="107">
                  <c:v>3450</c:v>
                </c:pt>
                <c:pt idx="108">
                  <c:v>3450</c:v>
                </c:pt>
                <c:pt idx="109">
                  <c:v>3450</c:v>
                </c:pt>
                <c:pt idx="110">
                  <c:v>3450</c:v>
                </c:pt>
                <c:pt idx="111">
                  <c:v>3450</c:v>
                </c:pt>
                <c:pt idx="112">
                  <c:v>3450</c:v>
                </c:pt>
                <c:pt idx="113">
                  <c:v>3450</c:v>
                </c:pt>
                <c:pt idx="114">
                  <c:v>3450</c:v>
                </c:pt>
                <c:pt idx="115">
                  <c:v>3450</c:v>
                </c:pt>
                <c:pt idx="116">
                  <c:v>3450</c:v>
                </c:pt>
                <c:pt idx="117">
                  <c:v>3450</c:v>
                </c:pt>
                <c:pt idx="118">
                  <c:v>3450</c:v>
                </c:pt>
                <c:pt idx="119">
                  <c:v>3450</c:v>
                </c:pt>
                <c:pt idx="120">
                  <c:v>3450</c:v>
                </c:pt>
                <c:pt idx="121">
                  <c:v>3450</c:v>
                </c:pt>
                <c:pt idx="122">
                  <c:v>3450</c:v>
                </c:pt>
                <c:pt idx="123">
                  <c:v>3450</c:v>
                </c:pt>
                <c:pt idx="124">
                  <c:v>3450</c:v>
                </c:pt>
                <c:pt idx="125">
                  <c:v>3450</c:v>
                </c:pt>
                <c:pt idx="126">
                  <c:v>3450</c:v>
                </c:pt>
                <c:pt idx="127">
                  <c:v>3450</c:v>
                </c:pt>
                <c:pt idx="128">
                  <c:v>3450</c:v>
                </c:pt>
                <c:pt idx="129">
                  <c:v>3450</c:v>
                </c:pt>
                <c:pt idx="130">
                  <c:v>3450</c:v>
                </c:pt>
                <c:pt idx="131">
                  <c:v>3450</c:v>
                </c:pt>
                <c:pt idx="132">
                  <c:v>3450</c:v>
                </c:pt>
                <c:pt idx="133">
                  <c:v>3450</c:v>
                </c:pt>
                <c:pt idx="134">
                  <c:v>3450</c:v>
                </c:pt>
                <c:pt idx="135">
                  <c:v>3450</c:v>
                </c:pt>
                <c:pt idx="136">
                  <c:v>3450</c:v>
                </c:pt>
                <c:pt idx="137">
                  <c:v>3450</c:v>
                </c:pt>
                <c:pt idx="138">
                  <c:v>3450</c:v>
                </c:pt>
                <c:pt idx="139">
                  <c:v>3450</c:v>
                </c:pt>
                <c:pt idx="140">
                  <c:v>3450</c:v>
                </c:pt>
                <c:pt idx="141">
                  <c:v>3450</c:v>
                </c:pt>
                <c:pt idx="142">
                  <c:v>3450</c:v>
                </c:pt>
                <c:pt idx="143">
                  <c:v>3450</c:v>
                </c:pt>
                <c:pt idx="144">
                  <c:v>3450</c:v>
                </c:pt>
                <c:pt idx="145">
                  <c:v>3450</c:v>
                </c:pt>
                <c:pt idx="146">
                  <c:v>3450</c:v>
                </c:pt>
                <c:pt idx="147">
                  <c:v>3450</c:v>
                </c:pt>
                <c:pt idx="148">
                  <c:v>3450</c:v>
                </c:pt>
                <c:pt idx="149">
                  <c:v>3451</c:v>
                </c:pt>
                <c:pt idx="150">
                  <c:v>3451</c:v>
                </c:pt>
                <c:pt idx="151">
                  <c:v>3453</c:v>
                </c:pt>
                <c:pt idx="152">
                  <c:v>3453</c:v>
                </c:pt>
                <c:pt idx="153">
                  <c:v>3451</c:v>
                </c:pt>
                <c:pt idx="154">
                  <c:v>3449</c:v>
                </c:pt>
                <c:pt idx="155">
                  <c:v>3449</c:v>
                </c:pt>
                <c:pt idx="156">
                  <c:v>3449</c:v>
                </c:pt>
                <c:pt idx="157">
                  <c:v>3449</c:v>
                </c:pt>
                <c:pt idx="158">
                  <c:v>3449</c:v>
                </c:pt>
                <c:pt idx="159">
                  <c:v>3449</c:v>
                </c:pt>
                <c:pt idx="160">
                  <c:v>3449</c:v>
                </c:pt>
                <c:pt idx="161">
                  <c:v>3449</c:v>
                </c:pt>
                <c:pt idx="162">
                  <c:v>3449</c:v>
                </c:pt>
                <c:pt idx="163">
                  <c:v>3449</c:v>
                </c:pt>
                <c:pt idx="164">
                  <c:v>3449</c:v>
                </c:pt>
                <c:pt idx="165">
                  <c:v>3449</c:v>
                </c:pt>
                <c:pt idx="166">
                  <c:v>3449</c:v>
                </c:pt>
                <c:pt idx="167">
                  <c:v>3449</c:v>
                </c:pt>
                <c:pt idx="168">
                  <c:v>3449</c:v>
                </c:pt>
                <c:pt idx="169">
                  <c:v>3449</c:v>
                </c:pt>
                <c:pt idx="170">
                  <c:v>3449</c:v>
                </c:pt>
                <c:pt idx="171">
                  <c:v>3449</c:v>
                </c:pt>
                <c:pt idx="172">
                  <c:v>3449</c:v>
                </c:pt>
                <c:pt idx="173">
                  <c:v>3449</c:v>
                </c:pt>
                <c:pt idx="174">
                  <c:v>3449</c:v>
                </c:pt>
                <c:pt idx="175">
                  <c:v>3449</c:v>
                </c:pt>
                <c:pt idx="176">
                  <c:v>3449</c:v>
                </c:pt>
                <c:pt idx="177">
                  <c:v>3449</c:v>
                </c:pt>
                <c:pt idx="178">
                  <c:v>3436</c:v>
                </c:pt>
                <c:pt idx="179">
                  <c:v>3436</c:v>
                </c:pt>
                <c:pt idx="180">
                  <c:v>3436</c:v>
                </c:pt>
                <c:pt idx="181">
                  <c:v>3436</c:v>
                </c:pt>
                <c:pt idx="182">
                  <c:v>3436</c:v>
                </c:pt>
                <c:pt idx="183">
                  <c:v>3436</c:v>
                </c:pt>
                <c:pt idx="184">
                  <c:v>3436</c:v>
                </c:pt>
                <c:pt idx="185">
                  <c:v>3436</c:v>
                </c:pt>
                <c:pt idx="186">
                  <c:v>3436</c:v>
                </c:pt>
                <c:pt idx="187">
                  <c:v>3436</c:v>
                </c:pt>
                <c:pt idx="188">
                  <c:v>3436</c:v>
                </c:pt>
                <c:pt idx="189">
                  <c:v>3436</c:v>
                </c:pt>
                <c:pt idx="190">
                  <c:v>3436</c:v>
                </c:pt>
                <c:pt idx="191">
                  <c:v>3436</c:v>
                </c:pt>
                <c:pt idx="192">
                  <c:v>3436</c:v>
                </c:pt>
                <c:pt idx="193">
                  <c:v>3436</c:v>
                </c:pt>
                <c:pt idx="194">
                  <c:v>3436</c:v>
                </c:pt>
                <c:pt idx="195">
                  <c:v>3436</c:v>
                </c:pt>
                <c:pt idx="196">
                  <c:v>3436</c:v>
                </c:pt>
                <c:pt idx="197">
                  <c:v>3436</c:v>
                </c:pt>
                <c:pt idx="198">
                  <c:v>3436</c:v>
                </c:pt>
                <c:pt idx="199">
                  <c:v>3436</c:v>
                </c:pt>
                <c:pt idx="200">
                  <c:v>3436</c:v>
                </c:pt>
                <c:pt idx="201">
                  <c:v>3436</c:v>
                </c:pt>
                <c:pt idx="202">
                  <c:v>3436</c:v>
                </c:pt>
                <c:pt idx="203">
                  <c:v>3436</c:v>
                </c:pt>
                <c:pt idx="204">
                  <c:v>3436</c:v>
                </c:pt>
                <c:pt idx="205">
                  <c:v>3436</c:v>
                </c:pt>
                <c:pt idx="206">
                  <c:v>3436</c:v>
                </c:pt>
                <c:pt idx="207">
                  <c:v>3436</c:v>
                </c:pt>
                <c:pt idx="208">
                  <c:v>3436</c:v>
                </c:pt>
                <c:pt idx="209">
                  <c:v>3436</c:v>
                </c:pt>
                <c:pt idx="210">
                  <c:v>3436</c:v>
                </c:pt>
                <c:pt idx="211">
                  <c:v>3436</c:v>
                </c:pt>
                <c:pt idx="212">
                  <c:v>3436</c:v>
                </c:pt>
                <c:pt idx="213">
                  <c:v>3436</c:v>
                </c:pt>
                <c:pt idx="214">
                  <c:v>3436</c:v>
                </c:pt>
                <c:pt idx="215">
                  <c:v>3436</c:v>
                </c:pt>
                <c:pt idx="216">
                  <c:v>3436</c:v>
                </c:pt>
                <c:pt idx="217">
                  <c:v>3436</c:v>
                </c:pt>
                <c:pt idx="218">
                  <c:v>3436</c:v>
                </c:pt>
                <c:pt idx="219">
                  <c:v>3436</c:v>
                </c:pt>
                <c:pt idx="220">
                  <c:v>3436</c:v>
                </c:pt>
                <c:pt idx="221">
                  <c:v>3436</c:v>
                </c:pt>
                <c:pt idx="222">
                  <c:v>3436</c:v>
                </c:pt>
                <c:pt idx="223">
                  <c:v>3436</c:v>
                </c:pt>
                <c:pt idx="224">
                  <c:v>3436</c:v>
                </c:pt>
                <c:pt idx="225">
                  <c:v>3436</c:v>
                </c:pt>
                <c:pt idx="226">
                  <c:v>3436</c:v>
                </c:pt>
                <c:pt idx="227">
                  <c:v>3436</c:v>
                </c:pt>
                <c:pt idx="228">
                  <c:v>3436</c:v>
                </c:pt>
                <c:pt idx="229">
                  <c:v>3436</c:v>
                </c:pt>
                <c:pt idx="230">
                  <c:v>3436</c:v>
                </c:pt>
                <c:pt idx="231">
                  <c:v>3436</c:v>
                </c:pt>
                <c:pt idx="232">
                  <c:v>3436</c:v>
                </c:pt>
                <c:pt idx="233">
                  <c:v>3436</c:v>
                </c:pt>
                <c:pt idx="234">
                  <c:v>3436</c:v>
                </c:pt>
                <c:pt idx="235">
                  <c:v>3436</c:v>
                </c:pt>
                <c:pt idx="236">
                  <c:v>3436</c:v>
                </c:pt>
                <c:pt idx="237">
                  <c:v>3436</c:v>
                </c:pt>
                <c:pt idx="238">
                  <c:v>3436</c:v>
                </c:pt>
                <c:pt idx="239">
                  <c:v>3436</c:v>
                </c:pt>
                <c:pt idx="240">
                  <c:v>3436</c:v>
                </c:pt>
                <c:pt idx="241">
                  <c:v>3436</c:v>
                </c:pt>
                <c:pt idx="242">
                  <c:v>3436</c:v>
                </c:pt>
                <c:pt idx="243">
                  <c:v>3436</c:v>
                </c:pt>
                <c:pt idx="244">
                  <c:v>3436</c:v>
                </c:pt>
                <c:pt idx="245">
                  <c:v>3436</c:v>
                </c:pt>
                <c:pt idx="246">
                  <c:v>3436</c:v>
                </c:pt>
                <c:pt idx="247">
                  <c:v>3436</c:v>
                </c:pt>
                <c:pt idx="248">
                  <c:v>3436</c:v>
                </c:pt>
                <c:pt idx="249">
                  <c:v>3436</c:v>
                </c:pt>
                <c:pt idx="250">
                  <c:v>3436</c:v>
                </c:pt>
                <c:pt idx="251">
                  <c:v>3436</c:v>
                </c:pt>
                <c:pt idx="252">
                  <c:v>3436</c:v>
                </c:pt>
                <c:pt idx="253">
                  <c:v>3436</c:v>
                </c:pt>
                <c:pt idx="254">
                  <c:v>3436</c:v>
                </c:pt>
                <c:pt idx="255">
                  <c:v>3436</c:v>
                </c:pt>
                <c:pt idx="256">
                  <c:v>3436</c:v>
                </c:pt>
                <c:pt idx="257">
                  <c:v>3436</c:v>
                </c:pt>
                <c:pt idx="258">
                  <c:v>3436</c:v>
                </c:pt>
                <c:pt idx="259">
                  <c:v>3436</c:v>
                </c:pt>
                <c:pt idx="260">
                  <c:v>3436</c:v>
                </c:pt>
                <c:pt idx="261">
                  <c:v>3436</c:v>
                </c:pt>
                <c:pt idx="262">
                  <c:v>3436</c:v>
                </c:pt>
                <c:pt idx="263">
                  <c:v>3436</c:v>
                </c:pt>
                <c:pt idx="264">
                  <c:v>3436</c:v>
                </c:pt>
                <c:pt idx="265">
                  <c:v>3436</c:v>
                </c:pt>
                <c:pt idx="266">
                  <c:v>3436</c:v>
                </c:pt>
                <c:pt idx="267">
                  <c:v>3436</c:v>
                </c:pt>
                <c:pt idx="268">
                  <c:v>3436</c:v>
                </c:pt>
                <c:pt idx="269">
                  <c:v>3436</c:v>
                </c:pt>
                <c:pt idx="270">
                  <c:v>3436</c:v>
                </c:pt>
                <c:pt idx="271">
                  <c:v>3436</c:v>
                </c:pt>
                <c:pt idx="272">
                  <c:v>3436</c:v>
                </c:pt>
                <c:pt idx="273">
                  <c:v>3436</c:v>
                </c:pt>
                <c:pt idx="274">
                  <c:v>3436</c:v>
                </c:pt>
                <c:pt idx="275">
                  <c:v>3436</c:v>
                </c:pt>
                <c:pt idx="276">
                  <c:v>3436</c:v>
                </c:pt>
                <c:pt idx="277">
                  <c:v>3436</c:v>
                </c:pt>
                <c:pt idx="278">
                  <c:v>3436</c:v>
                </c:pt>
                <c:pt idx="279">
                  <c:v>3436</c:v>
                </c:pt>
                <c:pt idx="280">
                  <c:v>3436</c:v>
                </c:pt>
                <c:pt idx="281">
                  <c:v>3436</c:v>
                </c:pt>
                <c:pt idx="282">
                  <c:v>3436</c:v>
                </c:pt>
                <c:pt idx="283">
                  <c:v>3436</c:v>
                </c:pt>
                <c:pt idx="284">
                  <c:v>3436</c:v>
                </c:pt>
                <c:pt idx="285">
                  <c:v>3436</c:v>
                </c:pt>
                <c:pt idx="286">
                  <c:v>3436</c:v>
                </c:pt>
                <c:pt idx="287">
                  <c:v>3436</c:v>
                </c:pt>
                <c:pt idx="288">
                  <c:v>3436</c:v>
                </c:pt>
                <c:pt idx="289">
                  <c:v>3436</c:v>
                </c:pt>
                <c:pt idx="290">
                  <c:v>3436</c:v>
                </c:pt>
                <c:pt idx="291">
                  <c:v>3436</c:v>
                </c:pt>
                <c:pt idx="292">
                  <c:v>3436</c:v>
                </c:pt>
                <c:pt idx="293">
                  <c:v>3436</c:v>
                </c:pt>
                <c:pt idx="294">
                  <c:v>3436</c:v>
                </c:pt>
                <c:pt idx="295">
                  <c:v>3436</c:v>
                </c:pt>
                <c:pt idx="296">
                  <c:v>3436</c:v>
                </c:pt>
                <c:pt idx="297">
                  <c:v>3436</c:v>
                </c:pt>
                <c:pt idx="298">
                  <c:v>3436</c:v>
                </c:pt>
                <c:pt idx="299">
                  <c:v>3436</c:v>
                </c:pt>
                <c:pt idx="300">
                  <c:v>3436</c:v>
                </c:pt>
                <c:pt idx="301">
                  <c:v>3436</c:v>
                </c:pt>
                <c:pt idx="302">
                  <c:v>3436</c:v>
                </c:pt>
                <c:pt idx="303">
                  <c:v>3436</c:v>
                </c:pt>
                <c:pt idx="304">
                  <c:v>3436</c:v>
                </c:pt>
                <c:pt idx="305">
                  <c:v>3436</c:v>
                </c:pt>
                <c:pt idx="306">
                  <c:v>3436</c:v>
                </c:pt>
                <c:pt idx="307">
                  <c:v>3436</c:v>
                </c:pt>
                <c:pt idx="308">
                  <c:v>3444</c:v>
                </c:pt>
                <c:pt idx="309">
                  <c:v>3449</c:v>
                </c:pt>
                <c:pt idx="310">
                  <c:v>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BB-4B34-87AD-26EA9C098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562352"/>
        <c:axId val="1555557360"/>
      </c:lineChart>
      <c:catAx>
        <c:axId val="1555562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57360"/>
        <c:crosses val="autoZero"/>
        <c:auto val="1"/>
        <c:lblAlgn val="ctr"/>
        <c:lblOffset val="100"/>
        <c:noMultiLvlLbl val="0"/>
      </c:catAx>
      <c:valAx>
        <c:axId val="155555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Capacity(MB)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62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tf.data LSTM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MNIST_LSTM_tfdata!$A$2:$A$322</c:f>
              <c:numCache>
                <c:formatCode>General</c:formatCode>
                <c:ptCount val="321"/>
                <c:pt idx="0">
                  <c:v>7317</c:v>
                </c:pt>
                <c:pt idx="1">
                  <c:v>7492</c:v>
                </c:pt>
                <c:pt idx="2">
                  <c:v>7676</c:v>
                </c:pt>
                <c:pt idx="3">
                  <c:v>7857</c:v>
                </c:pt>
                <c:pt idx="4">
                  <c:v>8038</c:v>
                </c:pt>
                <c:pt idx="5">
                  <c:v>8216</c:v>
                </c:pt>
                <c:pt idx="6">
                  <c:v>8248</c:v>
                </c:pt>
                <c:pt idx="7">
                  <c:v>8413</c:v>
                </c:pt>
                <c:pt idx="8">
                  <c:v>8588</c:v>
                </c:pt>
                <c:pt idx="9">
                  <c:v>8771</c:v>
                </c:pt>
                <c:pt idx="10">
                  <c:v>9242</c:v>
                </c:pt>
                <c:pt idx="11">
                  <c:v>11410</c:v>
                </c:pt>
                <c:pt idx="12">
                  <c:v>12112</c:v>
                </c:pt>
                <c:pt idx="13">
                  <c:v>12112</c:v>
                </c:pt>
                <c:pt idx="14">
                  <c:v>12115</c:v>
                </c:pt>
                <c:pt idx="15">
                  <c:v>13397</c:v>
                </c:pt>
                <c:pt idx="16">
                  <c:v>15372</c:v>
                </c:pt>
                <c:pt idx="17">
                  <c:v>15927</c:v>
                </c:pt>
                <c:pt idx="18">
                  <c:v>19843</c:v>
                </c:pt>
                <c:pt idx="19">
                  <c:v>19211</c:v>
                </c:pt>
                <c:pt idx="20">
                  <c:v>18709</c:v>
                </c:pt>
                <c:pt idx="21">
                  <c:v>20926</c:v>
                </c:pt>
                <c:pt idx="22">
                  <c:v>20965</c:v>
                </c:pt>
                <c:pt idx="23">
                  <c:v>21536</c:v>
                </c:pt>
                <c:pt idx="24">
                  <c:v>22028</c:v>
                </c:pt>
                <c:pt idx="25">
                  <c:v>22095</c:v>
                </c:pt>
                <c:pt idx="26">
                  <c:v>22096</c:v>
                </c:pt>
                <c:pt idx="27">
                  <c:v>22096</c:v>
                </c:pt>
                <c:pt idx="28">
                  <c:v>22096</c:v>
                </c:pt>
                <c:pt idx="29">
                  <c:v>22096</c:v>
                </c:pt>
                <c:pt idx="30">
                  <c:v>22096</c:v>
                </c:pt>
                <c:pt idx="31">
                  <c:v>22096</c:v>
                </c:pt>
                <c:pt idx="32">
                  <c:v>22117</c:v>
                </c:pt>
                <c:pt idx="33">
                  <c:v>22118</c:v>
                </c:pt>
                <c:pt idx="34">
                  <c:v>22118</c:v>
                </c:pt>
                <c:pt idx="35">
                  <c:v>22117</c:v>
                </c:pt>
                <c:pt idx="36">
                  <c:v>22098</c:v>
                </c:pt>
                <c:pt idx="37">
                  <c:v>22098</c:v>
                </c:pt>
                <c:pt idx="38">
                  <c:v>22098</c:v>
                </c:pt>
                <c:pt idx="39">
                  <c:v>22098</c:v>
                </c:pt>
                <c:pt idx="40">
                  <c:v>22096</c:v>
                </c:pt>
                <c:pt idx="41">
                  <c:v>22095</c:v>
                </c:pt>
                <c:pt idx="42">
                  <c:v>22095</c:v>
                </c:pt>
                <c:pt idx="43">
                  <c:v>22095</c:v>
                </c:pt>
                <c:pt idx="44">
                  <c:v>22092</c:v>
                </c:pt>
                <c:pt idx="45">
                  <c:v>22092</c:v>
                </c:pt>
                <c:pt idx="46">
                  <c:v>22091</c:v>
                </c:pt>
                <c:pt idx="47">
                  <c:v>22096</c:v>
                </c:pt>
                <c:pt idx="48">
                  <c:v>22096</c:v>
                </c:pt>
                <c:pt idx="49">
                  <c:v>22097</c:v>
                </c:pt>
                <c:pt idx="50">
                  <c:v>22097</c:v>
                </c:pt>
                <c:pt idx="51">
                  <c:v>22097</c:v>
                </c:pt>
                <c:pt idx="52">
                  <c:v>22097</c:v>
                </c:pt>
                <c:pt idx="53">
                  <c:v>22097</c:v>
                </c:pt>
                <c:pt idx="54">
                  <c:v>25154</c:v>
                </c:pt>
                <c:pt idx="55">
                  <c:v>22106</c:v>
                </c:pt>
                <c:pt idx="56">
                  <c:v>22106</c:v>
                </c:pt>
                <c:pt idx="57">
                  <c:v>22106</c:v>
                </c:pt>
                <c:pt idx="58">
                  <c:v>22107</c:v>
                </c:pt>
                <c:pt idx="59">
                  <c:v>22106</c:v>
                </c:pt>
                <c:pt idx="60">
                  <c:v>22106</c:v>
                </c:pt>
                <c:pt idx="61">
                  <c:v>22106</c:v>
                </c:pt>
                <c:pt idx="62">
                  <c:v>22106</c:v>
                </c:pt>
                <c:pt idx="63">
                  <c:v>22099</c:v>
                </c:pt>
                <c:pt idx="64">
                  <c:v>22099</c:v>
                </c:pt>
                <c:pt idx="65">
                  <c:v>22099</c:v>
                </c:pt>
                <c:pt idx="66">
                  <c:v>22099</c:v>
                </c:pt>
                <c:pt idx="67">
                  <c:v>22099</c:v>
                </c:pt>
                <c:pt idx="68">
                  <c:v>22099</c:v>
                </c:pt>
                <c:pt idx="69">
                  <c:v>22099</c:v>
                </c:pt>
                <c:pt idx="70">
                  <c:v>22096</c:v>
                </c:pt>
                <c:pt idx="71">
                  <c:v>22096</c:v>
                </c:pt>
                <c:pt idx="72">
                  <c:v>22096</c:v>
                </c:pt>
                <c:pt idx="73">
                  <c:v>22096</c:v>
                </c:pt>
                <c:pt idx="74">
                  <c:v>22096</c:v>
                </c:pt>
                <c:pt idx="75">
                  <c:v>22096</c:v>
                </c:pt>
                <c:pt idx="76">
                  <c:v>22096</c:v>
                </c:pt>
                <c:pt idx="77">
                  <c:v>22097</c:v>
                </c:pt>
                <c:pt idx="78">
                  <c:v>22098</c:v>
                </c:pt>
                <c:pt idx="79">
                  <c:v>22097</c:v>
                </c:pt>
                <c:pt idx="80">
                  <c:v>22098</c:v>
                </c:pt>
                <c:pt idx="81">
                  <c:v>22099</c:v>
                </c:pt>
                <c:pt idx="82">
                  <c:v>22099</c:v>
                </c:pt>
                <c:pt idx="83">
                  <c:v>22698</c:v>
                </c:pt>
                <c:pt idx="84">
                  <c:v>22100</c:v>
                </c:pt>
                <c:pt idx="85">
                  <c:v>22099</c:v>
                </c:pt>
                <c:pt idx="86">
                  <c:v>22099</c:v>
                </c:pt>
                <c:pt idx="87">
                  <c:v>22099</c:v>
                </c:pt>
                <c:pt idx="88">
                  <c:v>22099</c:v>
                </c:pt>
                <c:pt idx="89">
                  <c:v>22100</c:v>
                </c:pt>
                <c:pt idx="90">
                  <c:v>22099</c:v>
                </c:pt>
                <c:pt idx="91">
                  <c:v>22099</c:v>
                </c:pt>
                <c:pt idx="92">
                  <c:v>22100</c:v>
                </c:pt>
                <c:pt idx="93">
                  <c:v>22100</c:v>
                </c:pt>
                <c:pt idx="94">
                  <c:v>22100</c:v>
                </c:pt>
                <c:pt idx="95">
                  <c:v>22099</c:v>
                </c:pt>
                <c:pt idx="96">
                  <c:v>22099</c:v>
                </c:pt>
                <c:pt idx="97">
                  <c:v>22094</c:v>
                </c:pt>
                <c:pt idx="98">
                  <c:v>22094</c:v>
                </c:pt>
                <c:pt idx="99">
                  <c:v>22095</c:v>
                </c:pt>
                <c:pt idx="100">
                  <c:v>22096</c:v>
                </c:pt>
                <c:pt idx="101">
                  <c:v>22097</c:v>
                </c:pt>
                <c:pt idx="102">
                  <c:v>22097</c:v>
                </c:pt>
                <c:pt idx="103">
                  <c:v>22098</c:v>
                </c:pt>
                <c:pt idx="104">
                  <c:v>22095</c:v>
                </c:pt>
                <c:pt idx="105">
                  <c:v>22096</c:v>
                </c:pt>
                <c:pt idx="106">
                  <c:v>22095</c:v>
                </c:pt>
                <c:pt idx="107">
                  <c:v>22133</c:v>
                </c:pt>
                <c:pt idx="108">
                  <c:v>22095</c:v>
                </c:pt>
                <c:pt idx="109">
                  <c:v>22094</c:v>
                </c:pt>
                <c:pt idx="110">
                  <c:v>22095</c:v>
                </c:pt>
                <c:pt idx="111">
                  <c:v>22095</c:v>
                </c:pt>
                <c:pt idx="112">
                  <c:v>22095</c:v>
                </c:pt>
                <c:pt idx="113">
                  <c:v>22096</c:v>
                </c:pt>
                <c:pt idx="114">
                  <c:v>24130</c:v>
                </c:pt>
                <c:pt idx="115">
                  <c:v>22097</c:v>
                </c:pt>
                <c:pt idx="116">
                  <c:v>22097</c:v>
                </c:pt>
                <c:pt idx="117">
                  <c:v>22096</c:v>
                </c:pt>
                <c:pt idx="118">
                  <c:v>22096</c:v>
                </c:pt>
                <c:pt idx="119">
                  <c:v>22096</c:v>
                </c:pt>
                <c:pt idx="120">
                  <c:v>22096</c:v>
                </c:pt>
                <c:pt idx="121">
                  <c:v>22096</c:v>
                </c:pt>
                <c:pt idx="122">
                  <c:v>22096</c:v>
                </c:pt>
                <c:pt idx="123">
                  <c:v>22097</c:v>
                </c:pt>
                <c:pt idx="124">
                  <c:v>22096</c:v>
                </c:pt>
                <c:pt idx="125">
                  <c:v>22097</c:v>
                </c:pt>
                <c:pt idx="126">
                  <c:v>22096</c:v>
                </c:pt>
                <c:pt idx="127">
                  <c:v>22096</c:v>
                </c:pt>
                <c:pt idx="128">
                  <c:v>22097</c:v>
                </c:pt>
                <c:pt idx="129">
                  <c:v>22098</c:v>
                </c:pt>
                <c:pt idx="130">
                  <c:v>22097</c:v>
                </c:pt>
                <c:pt idx="131">
                  <c:v>22098</c:v>
                </c:pt>
                <c:pt idx="132">
                  <c:v>22098</c:v>
                </c:pt>
                <c:pt idx="133">
                  <c:v>22098</c:v>
                </c:pt>
                <c:pt idx="134">
                  <c:v>22098</c:v>
                </c:pt>
                <c:pt idx="135">
                  <c:v>22098</c:v>
                </c:pt>
                <c:pt idx="136">
                  <c:v>22098</c:v>
                </c:pt>
                <c:pt idx="137">
                  <c:v>22099</c:v>
                </c:pt>
                <c:pt idx="138">
                  <c:v>22629</c:v>
                </c:pt>
                <c:pt idx="139">
                  <c:v>22098</c:v>
                </c:pt>
                <c:pt idx="140">
                  <c:v>22098</c:v>
                </c:pt>
                <c:pt idx="141">
                  <c:v>22100</c:v>
                </c:pt>
                <c:pt idx="142">
                  <c:v>22100</c:v>
                </c:pt>
                <c:pt idx="143">
                  <c:v>22100</c:v>
                </c:pt>
                <c:pt idx="144">
                  <c:v>22099</c:v>
                </c:pt>
                <c:pt idx="145">
                  <c:v>22692</c:v>
                </c:pt>
                <c:pt idx="146">
                  <c:v>22099</c:v>
                </c:pt>
                <c:pt idx="147">
                  <c:v>22098</c:v>
                </c:pt>
                <c:pt idx="148">
                  <c:v>22098</c:v>
                </c:pt>
                <c:pt idx="149">
                  <c:v>22099</c:v>
                </c:pt>
                <c:pt idx="150">
                  <c:v>22099</c:v>
                </c:pt>
                <c:pt idx="151">
                  <c:v>22099</c:v>
                </c:pt>
                <c:pt idx="152">
                  <c:v>22099</c:v>
                </c:pt>
                <c:pt idx="153">
                  <c:v>22099</c:v>
                </c:pt>
                <c:pt idx="154">
                  <c:v>22099</c:v>
                </c:pt>
                <c:pt idx="155">
                  <c:v>22099</c:v>
                </c:pt>
                <c:pt idx="156">
                  <c:v>22098</c:v>
                </c:pt>
                <c:pt idx="157">
                  <c:v>22098</c:v>
                </c:pt>
                <c:pt idx="158">
                  <c:v>22099</c:v>
                </c:pt>
                <c:pt idx="159">
                  <c:v>22099</c:v>
                </c:pt>
                <c:pt idx="160">
                  <c:v>22099</c:v>
                </c:pt>
                <c:pt idx="161">
                  <c:v>22099</c:v>
                </c:pt>
                <c:pt idx="162">
                  <c:v>22100</c:v>
                </c:pt>
                <c:pt idx="163">
                  <c:v>22099</c:v>
                </c:pt>
                <c:pt idx="164">
                  <c:v>22099</c:v>
                </c:pt>
                <c:pt idx="165">
                  <c:v>22100</c:v>
                </c:pt>
                <c:pt idx="166">
                  <c:v>22100</c:v>
                </c:pt>
                <c:pt idx="167">
                  <c:v>22100</c:v>
                </c:pt>
                <c:pt idx="168">
                  <c:v>22101</c:v>
                </c:pt>
                <c:pt idx="169">
                  <c:v>22100</c:v>
                </c:pt>
                <c:pt idx="170">
                  <c:v>22101</c:v>
                </c:pt>
                <c:pt idx="171">
                  <c:v>22100</c:v>
                </c:pt>
                <c:pt idx="172">
                  <c:v>22100</c:v>
                </c:pt>
                <c:pt idx="173">
                  <c:v>22100</c:v>
                </c:pt>
                <c:pt idx="174">
                  <c:v>22100</c:v>
                </c:pt>
                <c:pt idx="175">
                  <c:v>22100</c:v>
                </c:pt>
                <c:pt idx="176">
                  <c:v>24378</c:v>
                </c:pt>
                <c:pt idx="177">
                  <c:v>22101</c:v>
                </c:pt>
                <c:pt idx="178">
                  <c:v>22101</c:v>
                </c:pt>
                <c:pt idx="179">
                  <c:v>22119</c:v>
                </c:pt>
                <c:pt idx="180">
                  <c:v>22119</c:v>
                </c:pt>
                <c:pt idx="181">
                  <c:v>22119</c:v>
                </c:pt>
                <c:pt idx="182">
                  <c:v>22119</c:v>
                </c:pt>
                <c:pt idx="183">
                  <c:v>22100</c:v>
                </c:pt>
                <c:pt idx="184">
                  <c:v>22100</c:v>
                </c:pt>
                <c:pt idx="185">
                  <c:v>22100</c:v>
                </c:pt>
                <c:pt idx="186">
                  <c:v>22100</c:v>
                </c:pt>
                <c:pt idx="187">
                  <c:v>22097</c:v>
                </c:pt>
                <c:pt idx="188">
                  <c:v>22097</c:v>
                </c:pt>
                <c:pt idx="189">
                  <c:v>22096</c:v>
                </c:pt>
                <c:pt idx="190">
                  <c:v>22097</c:v>
                </c:pt>
                <c:pt idx="191">
                  <c:v>22097</c:v>
                </c:pt>
                <c:pt idx="192">
                  <c:v>22098</c:v>
                </c:pt>
                <c:pt idx="193">
                  <c:v>22097</c:v>
                </c:pt>
                <c:pt idx="194">
                  <c:v>22097</c:v>
                </c:pt>
                <c:pt idx="195">
                  <c:v>22097</c:v>
                </c:pt>
                <c:pt idx="196">
                  <c:v>22097</c:v>
                </c:pt>
                <c:pt idx="197">
                  <c:v>22097</c:v>
                </c:pt>
                <c:pt idx="198">
                  <c:v>22098</c:v>
                </c:pt>
                <c:pt idx="199">
                  <c:v>22098</c:v>
                </c:pt>
                <c:pt idx="200">
                  <c:v>22100</c:v>
                </c:pt>
                <c:pt idx="201">
                  <c:v>22101</c:v>
                </c:pt>
                <c:pt idx="202">
                  <c:v>22118</c:v>
                </c:pt>
                <c:pt idx="203">
                  <c:v>22118</c:v>
                </c:pt>
                <c:pt idx="204">
                  <c:v>22118</c:v>
                </c:pt>
                <c:pt idx="205">
                  <c:v>22162</c:v>
                </c:pt>
                <c:pt idx="206">
                  <c:v>22100</c:v>
                </c:pt>
                <c:pt idx="207">
                  <c:v>22099</c:v>
                </c:pt>
                <c:pt idx="208">
                  <c:v>22098</c:v>
                </c:pt>
                <c:pt idx="209">
                  <c:v>22099</c:v>
                </c:pt>
                <c:pt idx="210">
                  <c:v>22096</c:v>
                </c:pt>
                <c:pt idx="211">
                  <c:v>22096</c:v>
                </c:pt>
                <c:pt idx="212">
                  <c:v>22096</c:v>
                </c:pt>
                <c:pt idx="213">
                  <c:v>22096</c:v>
                </c:pt>
                <c:pt idx="214">
                  <c:v>22096</c:v>
                </c:pt>
                <c:pt idx="215">
                  <c:v>22096</c:v>
                </c:pt>
                <c:pt idx="216">
                  <c:v>22096</c:v>
                </c:pt>
                <c:pt idx="217">
                  <c:v>22096</c:v>
                </c:pt>
                <c:pt idx="218">
                  <c:v>22096</c:v>
                </c:pt>
                <c:pt idx="219">
                  <c:v>22096</c:v>
                </c:pt>
                <c:pt idx="220">
                  <c:v>22096</c:v>
                </c:pt>
                <c:pt idx="221">
                  <c:v>22097</c:v>
                </c:pt>
                <c:pt idx="222">
                  <c:v>22097</c:v>
                </c:pt>
                <c:pt idx="223">
                  <c:v>22097</c:v>
                </c:pt>
                <c:pt idx="224">
                  <c:v>22097</c:v>
                </c:pt>
                <c:pt idx="225">
                  <c:v>22097</c:v>
                </c:pt>
                <c:pt idx="226">
                  <c:v>22098</c:v>
                </c:pt>
                <c:pt idx="227">
                  <c:v>22098</c:v>
                </c:pt>
                <c:pt idx="228">
                  <c:v>22097</c:v>
                </c:pt>
                <c:pt idx="229">
                  <c:v>22098</c:v>
                </c:pt>
                <c:pt idx="230">
                  <c:v>22097</c:v>
                </c:pt>
                <c:pt idx="231">
                  <c:v>22098</c:v>
                </c:pt>
                <c:pt idx="232">
                  <c:v>22097</c:v>
                </c:pt>
                <c:pt idx="233">
                  <c:v>22098</c:v>
                </c:pt>
                <c:pt idx="234">
                  <c:v>22099</c:v>
                </c:pt>
                <c:pt idx="235">
                  <c:v>22098</c:v>
                </c:pt>
                <c:pt idx="236">
                  <c:v>22623</c:v>
                </c:pt>
                <c:pt idx="237">
                  <c:v>22097</c:v>
                </c:pt>
                <c:pt idx="238">
                  <c:v>22098</c:v>
                </c:pt>
                <c:pt idx="239">
                  <c:v>22097</c:v>
                </c:pt>
                <c:pt idx="240">
                  <c:v>22098</c:v>
                </c:pt>
                <c:pt idx="241">
                  <c:v>22097</c:v>
                </c:pt>
                <c:pt idx="242">
                  <c:v>22097</c:v>
                </c:pt>
                <c:pt idx="243">
                  <c:v>22097</c:v>
                </c:pt>
                <c:pt idx="244">
                  <c:v>22098</c:v>
                </c:pt>
                <c:pt idx="245">
                  <c:v>22098</c:v>
                </c:pt>
                <c:pt idx="246">
                  <c:v>22098</c:v>
                </c:pt>
                <c:pt idx="247">
                  <c:v>22098</c:v>
                </c:pt>
                <c:pt idx="248">
                  <c:v>22098</c:v>
                </c:pt>
                <c:pt idx="249">
                  <c:v>22099</c:v>
                </c:pt>
                <c:pt idx="250">
                  <c:v>22122</c:v>
                </c:pt>
                <c:pt idx="251">
                  <c:v>22124</c:v>
                </c:pt>
                <c:pt idx="252">
                  <c:v>22128</c:v>
                </c:pt>
                <c:pt idx="253">
                  <c:v>22128</c:v>
                </c:pt>
                <c:pt idx="254">
                  <c:v>22141</c:v>
                </c:pt>
                <c:pt idx="255">
                  <c:v>22134</c:v>
                </c:pt>
                <c:pt idx="256">
                  <c:v>22115</c:v>
                </c:pt>
                <c:pt idx="257">
                  <c:v>22279</c:v>
                </c:pt>
                <c:pt idx="258">
                  <c:v>22116</c:v>
                </c:pt>
                <c:pt idx="259">
                  <c:v>22115</c:v>
                </c:pt>
                <c:pt idx="260">
                  <c:v>22112</c:v>
                </c:pt>
                <c:pt idx="261">
                  <c:v>22113</c:v>
                </c:pt>
                <c:pt idx="262">
                  <c:v>22112</c:v>
                </c:pt>
                <c:pt idx="263">
                  <c:v>22113</c:v>
                </c:pt>
                <c:pt idx="264">
                  <c:v>24697</c:v>
                </c:pt>
                <c:pt idx="265">
                  <c:v>22109</c:v>
                </c:pt>
                <c:pt idx="266">
                  <c:v>22109</c:v>
                </c:pt>
                <c:pt idx="267">
                  <c:v>22109</c:v>
                </c:pt>
                <c:pt idx="268">
                  <c:v>22109</c:v>
                </c:pt>
                <c:pt idx="269">
                  <c:v>22109</c:v>
                </c:pt>
                <c:pt idx="270">
                  <c:v>22109</c:v>
                </c:pt>
                <c:pt idx="271">
                  <c:v>22110</c:v>
                </c:pt>
                <c:pt idx="272">
                  <c:v>22109</c:v>
                </c:pt>
                <c:pt idx="273">
                  <c:v>22109</c:v>
                </c:pt>
                <c:pt idx="274">
                  <c:v>22110</c:v>
                </c:pt>
                <c:pt idx="275">
                  <c:v>22110</c:v>
                </c:pt>
                <c:pt idx="276">
                  <c:v>22110</c:v>
                </c:pt>
                <c:pt idx="277">
                  <c:v>22110</c:v>
                </c:pt>
                <c:pt idx="278">
                  <c:v>22110</c:v>
                </c:pt>
                <c:pt idx="279">
                  <c:v>22110</c:v>
                </c:pt>
                <c:pt idx="280">
                  <c:v>22110</c:v>
                </c:pt>
                <c:pt idx="281">
                  <c:v>22110</c:v>
                </c:pt>
                <c:pt idx="282">
                  <c:v>22108</c:v>
                </c:pt>
                <c:pt idx="283">
                  <c:v>21990</c:v>
                </c:pt>
                <c:pt idx="284">
                  <c:v>21990</c:v>
                </c:pt>
                <c:pt idx="285">
                  <c:v>21991</c:v>
                </c:pt>
                <c:pt idx="286">
                  <c:v>21991</c:v>
                </c:pt>
                <c:pt idx="287">
                  <c:v>21900</c:v>
                </c:pt>
                <c:pt idx="288">
                  <c:v>21900</c:v>
                </c:pt>
                <c:pt idx="289">
                  <c:v>21900</c:v>
                </c:pt>
                <c:pt idx="290">
                  <c:v>21900</c:v>
                </c:pt>
                <c:pt idx="291">
                  <c:v>21899</c:v>
                </c:pt>
                <c:pt idx="292">
                  <c:v>21884</c:v>
                </c:pt>
                <c:pt idx="293">
                  <c:v>22819</c:v>
                </c:pt>
                <c:pt idx="294">
                  <c:v>21887</c:v>
                </c:pt>
                <c:pt idx="295">
                  <c:v>21886</c:v>
                </c:pt>
                <c:pt idx="296">
                  <c:v>21886</c:v>
                </c:pt>
                <c:pt idx="297">
                  <c:v>21886</c:v>
                </c:pt>
                <c:pt idx="298">
                  <c:v>21886</c:v>
                </c:pt>
                <c:pt idx="299">
                  <c:v>21887</c:v>
                </c:pt>
                <c:pt idx="300">
                  <c:v>21891</c:v>
                </c:pt>
                <c:pt idx="301">
                  <c:v>21892</c:v>
                </c:pt>
                <c:pt idx="302">
                  <c:v>21892</c:v>
                </c:pt>
                <c:pt idx="303">
                  <c:v>21892</c:v>
                </c:pt>
                <c:pt idx="304">
                  <c:v>21892</c:v>
                </c:pt>
                <c:pt idx="305">
                  <c:v>21893</c:v>
                </c:pt>
                <c:pt idx="306">
                  <c:v>21890</c:v>
                </c:pt>
                <c:pt idx="307">
                  <c:v>21890</c:v>
                </c:pt>
                <c:pt idx="308">
                  <c:v>21891</c:v>
                </c:pt>
                <c:pt idx="309">
                  <c:v>21889</c:v>
                </c:pt>
                <c:pt idx="310">
                  <c:v>21890</c:v>
                </c:pt>
                <c:pt idx="311">
                  <c:v>21894</c:v>
                </c:pt>
                <c:pt idx="312">
                  <c:v>21892</c:v>
                </c:pt>
                <c:pt idx="313">
                  <c:v>21892</c:v>
                </c:pt>
                <c:pt idx="314">
                  <c:v>21892</c:v>
                </c:pt>
                <c:pt idx="315">
                  <c:v>21893</c:v>
                </c:pt>
                <c:pt idx="316">
                  <c:v>21890</c:v>
                </c:pt>
                <c:pt idx="317">
                  <c:v>21890</c:v>
                </c:pt>
                <c:pt idx="318">
                  <c:v>21890</c:v>
                </c:pt>
                <c:pt idx="319">
                  <c:v>21890</c:v>
                </c:pt>
                <c:pt idx="320">
                  <c:v>12128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CC-4C20-AD3C-2A05FB4FE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526160"/>
        <c:axId val="1555519920"/>
      </c:lineChart>
      <c:catAx>
        <c:axId val="1555526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19920"/>
        <c:crosses val="autoZero"/>
        <c:auto val="1"/>
        <c:lblAlgn val="ctr"/>
        <c:lblOffset val="100"/>
        <c:noMultiLvlLbl val="0"/>
      </c:catAx>
      <c:valAx>
        <c:axId val="155551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Capacity(MB)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2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tf.data used memory</a:t>
            </a:r>
            <a:endParaRPr lang="ko-KR"/>
          </a:p>
        </c:rich>
      </c:tx>
      <c:layout>
        <c:manualLayout>
          <c:xMode val="edge"/>
          <c:yMode val="edge"/>
          <c:x val="0.37523133977462142"/>
          <c:y val="1.93886072183199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39"/>
              <c:layout>
                <c:manualLayout>
                  <c:x val="-5.5808872021907131E-2"/>
                  <c:y val="-4.99712612280217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4B7-4DF3-8114-4DB8F3067E68}"/>
                </c:ext>
              </c:extLst>
            </c:dLbl>
            <c:dLbl>
              <c:idx val="63"/>
              <c:layout>
                <c:manualLayout>
                  <c:x val="-4.7222222222222221E-2"/>
                  <c:y val="-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4B7-4DF3-8114-4DB8F3067E68}"/>
                </c:ext>
              </c:extLst>
            </c:dLbl>
            <c:dLbl>
              <c:idx val="142"/>
              <c:layout>
                <c:manualLayout>
                  <c:x val="-4.9369386788610123E-2"/>
                  <c:y val="-4.61273180566355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4B7-4DF3-8114-4DB8F3067E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MNIST_tfdata!$A$2:$A$304</c:f>
              <c:numCache>
                <c:formatCode>General</c:formatCode>
                <c:ptCount val="303"/>
                <c:pt idx="0">
                  <c:v>4312</c:v>
                </c:pt>
                <c:pt idx="1">
                  <c:v>4318</c:v>
                </c:pt>
                <c:pt idx="2">
                  <c:v>4357</c:v>
                </c:pt>
                <c:pt idx="3">
                  <c:v>4543</c:v>
                </c:pt>
                <c:pt idx="4">
                  <c:v>4687</c:v>
                </c:pt>
                <c:pt idx="5">
                  <c:v>4871</c:v>
                </c:pt>
                <c:pt idx="6">
                  <c:v>5069</c:v>
                </c:pt>
                <c:pt idx="7">
                  <c:v>5225</c:v>
                </c:pt>
                <c:pt idx="8">
                  <c:v>5426</c:v>
                </c:pt>
                <c:pt idx="9">
                  <c:v>5603</c:v>
                </c:pt>
                <c:pt idx="10">
                  <c:v>5788</c:v>
                </c:pt>
                <c:pt idx="11">
                  <c:v>5959</c:v>
                </c:pt>
                <c:pt idx="12">
                  <c:v>6127</c:v>
                </c:pt>
                <c:pt idx="13">
                  <c:v>6310</c:v>
                </c:pt>
                <c:pt idx="14">
                  <c:v>6458</c:v>
                </c:pt>
                <c:pt idx="15">
                  <c:v>6637</c:v>
                </c:pt>
                <c:pt idx="16">
                  <c:v>6833</c:v>
                </c:pt>
                <c:pt idx="17">
                  <c:v>6998</c:v>
                </c:pt>
                <c:pt idx="18">
                  <c:v>7174</c:v>
                </c:pt>
                <c:pt idx="19">
                  <c:v>7343</c:v>
                </c:pt>
                <c:pt idx="20">
                  <c:v>7501</c:v>
                </c:pt>
                <c:pt idx="21">
                  <c:v>7696</c:v>
                </c:pt>
                <c:pt idx="22">
                  <c:v>7850</c:v>
                </c:pt>
                <c:pt idx="23">
                  <c:v>8036</c:v>
                </c:pt>
                <c:pt idx="24">
                  <c:v>9246</c:v>
                </c:pt>
                <c:pt idx="25">
                  <c:v>11144</c:v>
                </c:pt>
                <c:pt idx="26">
                  <c:v>11326</c:v>
                </c:pt>
                <c:pt idx="27">
                  <c:v>11325</c:v>
                </c:pt>
                <c:pt idx="28">
                  <c:v>11347</c:v>
                </c:pt>
                <c:pt idx="29">
                  <c:v>14541</c:v>
                </c:pt>
                <c:pt idx="30">
                  <c:v>16034</c:v>
                </c:pt>
                <c:pt idx="31">
                  <c:v>19569</c:v>
                </c:pt>
                <c:pt idx="32">
                  <c:v>18941</c:v>
                </c:pt>
                <c:pt idx="33">
                  <c:v>18519</c:v>
                </c:pt>
                <c:pt idx="34">
                  <c:v>20594</c:v>
                </c:pt>
                <c:pt idx="35">
                  <c:v>21442</c:v>
                </c:pt>
                <c:pt idx="36">
                  <c:v>21894</c:v>
                </c:pt>
                <c:pt idx="37">
                  <c:v>22115</c:v>
                </c:pt>
                <c:pt idx="38">
                  <c:v>22542</c:v>
                </c:pt>
                <c:pt idx="39">
                  <c:v>22654</c:v>
                </c:pt>
                <c:pt idx="40">
                  <c:v>22656</c:v>
                </c:pt>
                <c:pt idx="41">
                  <c:v>22656</c:v>
                </c:pt>
                <c:pt idx="42">
                  <c:v>22656</c:v>
                </c:pt>
                <c:pt idx="43">
                  <c:v>22656</c:v>
                </c:pt>
                <c:pt idx="44">
                  <c:v>22657</c:v>
                </c:pt>
                <c:pt idx="45">
                  <c:v>22679</c:v>
                </c:pt>
                <c:pt idx="46">
                  <c:v>22679</c:v>
                </c:pt>
                <c:pt idx="47">
                  <c:v>22679</c:v>
                </c:pt>
                <c:pt idx="48">
                  <c:v>22680</c:v>
                </c:pt>
                <c:pt idx="49">
                  <c:v>22662</c:v>
                </c:pt>
                <c:pt idx="50">
                  <c:v>22662</c:v>
                </c:pt>
                <c:pt idx="51">
                  <c:v>22661</c:v>
                </c:pt>
                <c:pt idx="52">
                  <c:v>22661</c:v>
                </c:pt>
                <c:pt idx="53">
                  <c:v>22657</c:v>
                </c:pt>
                <c:pt idx="54">
                  <c:v>22658</c:v>
                </c:pt>
                <c:pt idx="55">
                  <c:v>22658</c:v>
                </c:pt>
                <c:pt idx="56">
                  <c:v>22658</c:v>
                </c:pt>
                <c:pt idx="57">
                  <c:v>22658</c:v>
                </c:pt>
                <c:pt idx="58">
                  <c:v>22658</c:v>
                </c:pt>
                <c:pt idx="59">
                  <c:v>22658</c:v>
                </c:pt>
                <c:pt idx="60">
                  <c:v>22658</c:v>
                </c:pt>
                <c:pt idx="61">
                  <c:v>22658</c:v>
                </c:pt>
                <c:pt idx="62">
                  <c:v>22658</c:v>
                </c:pt>
                <c:pt idx="63">
                  <c:v>24315</c:v>
                </c:pt>
                <c:pt idx="64">
                  <c:v>20136</c:v>
                </c:pt>
                <c:pt idx="65">
                  <c:v>22252</c:v>
                </c:pt>
                <c:pt idx="66">
                  <c:v>22665</c:v>
                </c:pt>
                <c:pt idx="67">
                  <c:v>22665</c:v>
                </c:pt>
                <c:pt idx="68">
                  <c:v>22665</c:v>
                </c:pt>
                <c:pt idx="69">
                  <c:v>22666</c:v>
                </c:pt>
                <c:pt idx="70">
                  <c:v>22665</c:v>
                </c:pt>
                <c:pt idx="71">
                  <c:v>22665</c:v>
                </c:pt>
                <c:pt idx="72">
                  <c:v>22665</c:v>
                </c:pt>
                <c:pt idx="73">
                  <c:v>22665</c:v>
                </c:pt>
                <c:pt idx="74">
                  <c:v>22665</c:v>
                </c:pt>
                <c:pt idx="75">
                  <c:v>22668</c:v>
                </c:pt>
                <c:pt idx="76">
                  <c:v>22668</c:v>
                </c:pt>
                <c:pt idx="77">
                  <c:v>22668</c:v>
                </c:pt>
                <c:pt idx="78">
                  <c:v>22668</c:v>
                </c:pt>
                <c:pt idx="79">
                  <c:v>22668</c:v>
                </c:pt>
                <c:pt idx="80">
                  <c:v>22668</c:v>
                </c:pt>
                <c:pt idx="81">
                  <c:v>22668</c:v>
                </c:pt>
                <c:pt idx="82">
                  <c:v>22668</c:v>
                </c:pt>
                <c:pt idx="83">
                  <c:v>22667</c:v>
                </c:pt>
                <c:pt idx="84">
                  <c:v>22667</c:v>
                </c:pt>
                <c:pt idx="85">
                  <c:v>22667</c:v>
                </c:pt>
                <c:pt idx="86">
                  <c:v>22667</c:v>
                </c:pt>
                <c:pt idx="87">
                  <c:v>22666</c:v>
                </c:pt>
                <c:pt idx="88">
                  <c:v>22666</c:v>
                </c:pt>
                <c:pt idx="89">
                  <c:v>22666</c:v>
                </c:pt>
                <c:pt idx="90">
                  <c:v>25430</c:v>
                </c:pt>
                <c:pt idx="91">
                  <c:v>20789</c:v>
                </c:pt>
                <c:pt idx="92">
                  <c:v>22666</c:v>
                </c:pt>
                <c:pt idx="93">
                  <c:v>22666</c:v>
                </c:pt>
                <c:pt idx="94">
                  <c:v>22666</c:v>
                </c:pt>
                <c:pt idx="95">
                  <c:v>22666</c:v>
                </c:pt>
                <c:pt idx="96">
                  <c:v>22667</c:v>
                </c:pt>
                <c:pt idx="97">
                  <c:v>22667</c:v>
                </c:pt>
                <c:pt idx="98">
                  <c:v>22667</c:v>
                </c:pt>
                <c:pt idx="99">
                  <c:v>22667</c:v>
                </c:pt>
                <c:pt idx="100">
                  <c:v>22666</c:v>
                </c:pt>
                <c:pt idx="101">
                  <c:v>22666</c:v>
                </c:pt>
                <c:pt idx="102">
                  <c:v>22666</c:v>
                </c:pt>
                <c:pt idx="103">
                  <c:v>22666</c:v>
                </c:pt>
                <c:pt idx="104">
                  <c:v>22666</c:v>
                </c:pt>
                <c:pt idx="105">
                  <c:v>22666</c:v>
                </c:pt>
                <c:pt idx="106">
                  <c:v>22666</c:v>
                </c:pt>
                <c:pt idx="107">
                  <c:v>22666</c:v>
                </c:pt>
                <c:pt idx="108">
                  <c:v>22667</c:v>
                </c:pt>
                <c:pt idx="109">
                  <c:v>22667</c:v>
                </c:pt>
                <c:pt idx="110">
                  <c:v>22667</c:v>
                </c:pt>
                <c:pt idx="111">
                  <c:v>22667</c:v>
                </c:pt>
                <c:pt idx="112">
                  <c:v>22667</c:v>
                </c:pt>
                <c:pt idx="113">
                  <c:v>22667</c:v>
                </c:pt>
                <c:pt idx="114">
                  <c:v>22667</c:v>
                </c:pt>
                <c:pt idx="115">
                  <c:v>22667</c:v>
                </c:pt>
                <c:pt idx="116">
                  <c:v>24537</c:v>
                </c:pt>
                <c:pt idx="117">
                  <c:v>23833</c:v>
                </c:pt>
                <c:pt idx="118">
                  <c:v>25936</c:v>
                </c:pt>
                <c:pt idx="119">
                  <c:v>26101</c:v>
                </c:pt>
                <c:pt idx="120">
                  <c:v>26101</c:v>
                </c:pt>
                <c:pt idx="121">
                  <c:v>26101</c:v>
                </c:pt>
                <c:pt idx="122">
                  <c:v>26101</c:v>
                </c:pt>
                <c:pt idx="123">
                  <c:v>26101</c:v>
                </c:pt>
                <c:pt idx="124">
                  <c:v>26101</c:v>
                </c:pt>
                <c:pt idx="125">
                  <c:v>26101</c:v>
                </c:pt>
                <c:pt idx="126">
                  <c:v>26101</c:v>
                </c:pt>
                <c:pt idx="127">
                  <c:v>26101</c:v>
                </c:pt>
                <c:pt idx="128">
                  <c:v>26101</c:v>
                </c:pt>
                <c:pt idx="129">
                  <c:v>26101</c:v>
                </c:pt>
                <c:pt idx="130">
                  <c:v>26101</c:v>
                </c:pt>
                <c:pt idx="131">
                  <c:v>26101</c:v>
                </c:pt>
                <c:pt idx="132">
                  <c:v>26101</c:v>
                </c:pt>
                <c:pt idx="133">
                  <c:v>26101</c:v>
                </c:pt>
                <c:pt idx="134">
                  <c:v>26101</c:v>
                </c:pt>
                <c:pt idx="135">
                  <c:v>26101</c:v>
                </c:pt>
                <c:pt idx="136">
                  <c:v>26102</c:v>
                </c:pt>
                <c:pt idx="137">
                  <c:v>26101</c:v>
                </c:pt>
                <c:pt idx="138">
                  <c:v>26101</c:v>
                </c:pt>
                <c:pt idx="139">
                  <c:v>26101</c:v>
                </c:pt>
                <c:pt idx="140">
                  <c:v>26101</c:v>
                </c:pt>
                <c:pt idx="141">
                  <c:v>26100</c:v>
                </c:pt>
                <c:pt idx="142">
                  <c:v>27357</c:v>
                </c:pt>
                <c:pt idx="143">
                  <c:v>23277</c:v>
                </c:pt>
                <c:pt idx="144">
                  <c:v>25365</c:v>
                </c:pt>
                <c:pt idx="145">
                  <c:v>26099</c:v>
                </c:pt>
                <c:pt idx="146">
                  <c:v>26099</c:v>
                </c:pt>
                <c:pt idx="147">
                  <c:v>26099</c:v>
                </c:pt>
                <c:pt idx="148">
                  <c:v>26099</c:v>
                </c:pt>
                <c:pt idx="149">
                  <c:v>26100</c:v>
                </c:pt>
                <c:pt idx="150">
                  <c:v>26099</c:v>
                </c:pt>
                <c:pt idx="151">
                  <c:v>26099</c:v>
                </c:pt>
                <c:pt idx="152">
                  <c:v>26099</c:v>
                </c:pt>
                <c:pt idx="153">
                  <c:v>26100</c:v>
                </c:pt>
                <c:pt idx="154">
                  <c:v>26100</c:v>
                </c:pt>
                <c:pt idx="155">
                  <c:v>26100</c:v>
                </c:pt>
                <c:pt idx="156">
                  <c:v>26100</c:v>
                </c:pt>
                <c:pt idx="157">
                  <c:v>26101</c:v>
                </c:pt>
                <c:pt idx="158">
                  <c:v>26101</c:v>
                </c:pt>
                <c:pt idx="159">
                  <c:v>26101</c:v>
                </c:pt>
                <c:pt idx="160">
                  <c:v>26101</c:v>
                </c:pt>
                <c:pt idx="161">
                  <c:v>26101</c:v>
                </c:pt>
                <c:pt idx="162">
                  <c:v>26101</c:v>
                </c:pt>
                <c:pt idx="163">
                  <c:v>26101</c:v>
                </c:pt>
                <c:pt idx="164">
                  <c:v>23314</c:v>
                </c:pt>
                <c:pt idx="165">
                  <c:v>22667</c:v>
                </c:pt>
                <c:pt idx="166">
                  <c:v>22667</c:v>
                </c:pt>
                <c:pt idx="167">
                  <c:v>22667</c:v>
                </c:pt>
                <c:pt idx="168">
                  <c:v>22667</c:v>
                </c:pt>
                <c:pt idx="169">
                  <c:v>22667</c:v>
                </c:pt>
                <c:pt idx="170">
                  <c:v>25776</c:v>
                </c:pt>
                <c:pt idx="171">
                  <c:v>22667</c:v>
                </c:pt>
                <c:pt idx="172">
                  <c:v>22666</c:v>
                </c:pt>
                <c:pt idx="173">
                  <c:v>22667</c:v>
                </c:pt>
                <c:pt idx="174">
                  <c:v>22667</c:v>
                </c:pt>
                <c:pt idx="175">
                  <c:v>22667</c:v>
                </c:pt>
                <c:pt idx="176">
                  <c:v>22667</c:v>
                </c:pt>
                <c:pt idx="177">
                  <c:v>22667</c:v>
                </c:pt>
                <c:pt idx="178">
                  <c:v>22667</c:v>
                </c:pt>
                <c:pt idx="179">
                  <c:v>22667</c:v>
                </c:pt>
                <c:pt idx="180">
                  <c:v>22667</c:v>
                </c:pt>
                <c:pt idx="181">
                  <c:v>22667</c:v>
                </c:pt>
                <c:pt idx="182">
                  <c:v>22667</c:v>
                </c:pt>
                <c:pt idx="183">
                  <c:v>22667</c:v>
                </c:pt>
                <c:pt idx="184">
                  <c:v>22667</c:v>
                </c:pt>
                <c:pt idx="185">
                  <c:v>22666</c:v>
                </c:pt>
                <c:pt idx="186">
                  <c:v>22667</c:v>
                </c:pt>
                <c:pt idx="187">
                  <c:v>22667</c:v>
                </c:pt>
                <c:pt idx="188">
                  <c:v>22667</c:v>
                </c:pt>
                <c:pt idx="189">
                  <c:v>22667</c:v>
                </c:pt>
                <c:pt idx="190">
                  <c:v>22667</c:v>
                </c:pt>
                <c:pt idx="191">
                  <c:v>19233</c:v>
                </c:pt>
                <c:pt idx="192">
                  <c:v>19232</c:v>
                </c:pt>
                <c:pt idx="193">
                  <c:v>19233</c:v>
                </c:pt>
                <c:pt idx="194">
                  <c:v>19252</c:v>
                </c:pt>
                <c:pt idx="195">
                  <c:v>20099</c:v>
                </c:pt>
                <c:pt idx="196">
                  <c:v>19813</c:v>
                </c:pt>
                <c:pt idx="197">
                  <c:v>21920</c:v>
                </c:pt>
                <c:pt idx="198">
                  <c:v>22664</c:v>
                </c:pt>
                <c:pt idx="199">
                  <c:v>22664</c:v>
                </c:pt>
                <c:pt idx="200">
                  <c:v>22664</c:v>
                </c:pt>
                <c:pt idx="201">
                  <c:v>22664</c:v>
                </c:pt>
                <c:pt idx="202">
                  <c:v>22661</c:v>
                </c:pt>
                <c:pt idx="203">
                  <c:v>22661</c:v>
                </c:pt>
                <c:pt idx="204">
                  <c:v>22661</c:v>
                </c:pt>
                <c:pt idx="205">
                  <c:v>22661</c:v>
                </c:pt>
                <c:pt idx="206">
                  <c:v>22661</c:v>
                </c:pt>
                <c:pt idx="207">
                  <c:v>22661</c:v>
                </c:pt>
                <c:pt idx="208">
                  <c:v>22661</c:v>
                </c:pt>
                <c:pt idx="209">
                  <c:v>22661</c:v>
                </c:pt>
                <c:pt idx="210">
                  <c:v>22661</c:v>
                </c:pt>
                <c:pt idx="211">
                  <c:v>22661</c:v>
                </c:pt>
                <c:pt idx="212">
                  <c:v>22661</c:v>
                </c:pt>
                <c:pt idx="213">
                  <c:v>22669</c:v>
                </c:pt>
                <c:pt idx="214">
                  <c:v>22686</c:v>
                </c:pt>
                <c:pt idx="215">
                  <c:v>22686</c:v>
                </c:pt>
                <c:pt idx="216">
                  <c:v>22687</c:v>
                </c:pt>
                <c:pt idx="217">
                  <c:v>22668</c:v>
                </c:pt>
                <c:pt idx="218">
                  <c:v>22668</c:v>
                </c:pt>
                <c:pt idx="219">
                  <c:v>22668</c:v>
                </c:pt>
                <c:pt idx="220">
                  <c:v>22668</c:v>
                </c:pt>
                <c:pt idx="221">
                  <c:v>22665</c:v>
                </c:pt>
                <c:pt idx="222">
                  <c:v>21506</c:v>
                </c:pt>
                <c:pt idx="223">
                  <c:v>20600</c:v>
                </c:pt>
                <c:pt idx="224">
                  <c:v>22665</c:v>
                </c:pt>
                <c:pt idx="225">
                  <c:v>22665</c:v>
                </c:pt>
                <c:pt idx="226">
                  <c:v>22666</c:v>
                </c:pt>
                <c:pt idx="227">
                  <c:v>22665</c:v>
                </c:pt>
                <c:pt idx="228">
                  <c:v>22665</c:v>
                </c:pt>
                <c:pt idx="229">
                  <c:v>22665</c:v>
                </c:pt>
                <c:pt idx="230">
                  <c:v>22665</c:v>
                </c:pt>
                <c:pt idx="231">
                  <c:v>22665</c:v>
                </c:pt>
                <c:pt idx="232">
                  <c:v>22665</c:v>
                </c:pt>
                <c:pt idx="233">
                  <c:v>22665</c:v>
                </c:pt>
                <c:pt idx="234">
                  <c:v>22666</c:v>
                </c:pt>
                <c:pt idx="235">
                  <c:v>22666</c:v>
                </c:pt>
                <c:pt idx="236">
                  <c:v>22666</c:v>
                </c:pt>
                <c:pt idx="237">
                  <c:v>22666</c:v>
                </c:pt>
                <c:pt idx="238">
                  <c:v>22666</c:v>
                </c:pt>
                <c:pt idx="239">
                  <c:v>22666</c:v>
                </c:pt>
                <c:pt idx="240">
                  <c:v>22666</c:v>
                </c:pt>
                <c:pt idx="241">
                  <c:v>22666</c:v>
                </c:pt>
                <c:pt idx="242">
                  <c:v>22666</c:v>
                </c:pt>
                <c:pt idx="243">
                  <c:v>22666</c:v>
                </c:pt>
                <c:pt idx="244">
                  <c:v>20194</c:v>
                </c:pt>
                <c:pt idx="245">
                  <c:v>20194</c:v>
                </c:pt>
                <c:pt idx="246">
                  <c:v>20194</c:v>
                </c:pt>
                <c:pt idx="247">
                  <c:v>20194</c:v>
                </c:pt>
                <c:pt idx="248">
                  <c:v>20193</c:v>
                </c:pt>
                <c:pt idx="249">
                  <c:v>20914</c:v>
                </c:pt>
                <c:pt idx="250">
                  <c:v>20257</c:v>
                </c:pt>
                <c:pt idx="251">
                  <c:v>22354</c:v>
                </c:pt>
                <c:pt idx="252">
                  <c:v>22666</c:v>
                </c:pt>
                <c:pt idx="253">
                  <c:v>22666</c:v>
                </c:pt>
                <c:pt idx="254">
                  <c:v>22666</c:v>
                </c:pt>
                <c:pt idx="255">
                  <c:v>22666</c:v>
                </c:pt>
                <c:pt idx="256">
                  <c:v>22665</c:v>
                </c:pt>
                <c:pt idx="257">
                  <c:v>22665</c:v>
                </c:pt>
                <c:pt idx="258">
                  <c:v>22666</c:v>
                </c:pt>
                <c:pt idx="259">
                  <c:v>22666</c:v>
                </c:pt>
                <c:pt idx="260">
                  <c:v>22666</c:v>
                </c:pt>
                <c:pt idx="261">
                  <c:v>22665</c:v>
                </c:pt>
                <c:pt idx="262">
                  <c:v>22665</c:v>
                </c:pt>
                <c:pt idx="263">
                  <c:v>22666</c:v>
                </c:pt>
                <c:pt idx="264">
                  <c:v>22666</c:v>
                </c:pt>
                <c:pt idx="265">
                  <c:v>22666</c:v>
                </c:pt>
                <c:pt idx="266">
                  <c:v>22666</c:v>
                </c:pt>
                <c:pt idx="267">
                  <c:v>22666</c:v>
                </c:pt>
                <c:pt idx="268">
                  <c:v>22665</c:v>
                </c:pt>
                <c:pt idx="269">
                  <c:v>22666</c:v>
                </c:pt>
                <c:pt idx="270">
                  <c:v>22666</c:v>
                </c:pt>
                <c:pt idx="271">
                  <c:v>19232</c:v>
                </c:pt>
                <c:pt idx="272">
                  <c:v>19231</c:v>
                </c:pt>
                <c:pt idx="273">
                  <c:v>19232</c:v>
                </c:pt>
                <c:pt idx="274">
                  <c:v>19232</c:v>
                </c:pt>
                <c:pt idx="275">
                  <c:v>19232</c:v>
                </c:pt>
                <c:pt idx="276">
                  <c:v>22008</c:v>
                </c:pt>
                <c:pt idx="277">
                  <c:v>20898</c:v>
                </c:pt>
                <c:pt idx="278">
                  <c:v>22665</c:v>
                </c:pt>
                <c:pt idx="279">
                  <c:v>22665</c:v>
                </c:pt>
                <c:pt idx="280">
                  <c:v>22665</c:v>
                </c:pt>
                <c:pt idx="281">
                  <c:v>22666</c:v>
                </c:pt>
                <c:pt idx="282">
                  <c:v>22665</c:v>
                </c:pt>
                <c:pt idx="283">
                  <c:v>22665</c:v>
                </c:pt>
                <c:pt idx="284">
                  <c:v>22666</c:v>
                </c:pt>
                <c:pt idx="285">
                  <c:v>22666</c:v>
                </c:pt>
                <c:pt idx="286">
                  <c:v>22665</c:v>
                </c:pt>
                <c:pt idx="287">
                  <c:v>22665</c:v>
                </c:pt>
                <c:pt idx="288">
                  <c:v>22665</c:v>
                </c:pt>
                <c:pt idx="289">
                  <c:v>22664</c:v>
                </c:pt>
                <c:pt idx="290">
                  <c:v>22665</c:v>
                </c:pt>
                <c:pt idx="291">
                  <c:v>22665</c:v>
                </c:pt>
                <c:pt idx="292">
                  <c:v>22664</c:v>
                </c:pt>
                <c:pt idx="293">
                  <c:v>22664</c:v>
                </c:pt>
                <c:pt idx="294">
                  <c:v>22664</c:v>
                </c:pt>
                <c:pt idx="295">
                  <c:v>22664</c:v>
                </c:pt>
                <c:pt idx="296">
                  <c:v>22664</c:v>
                </c:pt>
                <c:pt idx="297">
                  <c:v>22664</c:v>
                </c:pt>
                <c:pt idx="298">
                  <c:v>22665</c:v>
                </c:pt>
                <c:pt idx="299">
                  <c:v>22665</c:v>
                </c:pt>
                <c:pt idx="300">
                  <c:v>22665</c:v>
                </c:pt>
                <c:pt idx="301">
                  <c:v>22664</c:v>
                </c:pt>
                <c:pt idx="302">
                  <c:v>12949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4B7-4DF3-8114-4DB8F3067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551536"/>
        <c:axId val="1555544048"/>
      </c:lineChart>
      <c:catAx>
        <c:axId val="1555551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44048"/>
        <c:crosses val="autoZero"/>
        <c:auto val="1"/>
        <c:lblAlgn val="ctr"/>
        <c:lblOffset val="100"/>
        <c:noMultiLvlLbl val="0"/>
      </c:catAx>
      <c:valAx>
        <c:axId val="155554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Capacity(MB)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51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LSTM </a:t>
            </a:r>
            <a:r>
              <a:rPr lang="en-US" dirty="0" err="1"/>
              <a:t>tf.data</a:t>
            </a:r>
            <a:r>
              <a:rPr lang="en-US" dirty="0"/>
              <a:t> buffer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826906693224043"/>
          <c:y val="0.1824809775997609"/>
          <c:w val="0.82527078561068012"/>
          <c:h val="0.5476199770591647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333"/>
              <c:layout>
                <c:manualLayout>
                  <c:x val="-5.0788364847325886E-2"/>
                  <c:y val="-8.01233710646590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A35-4A50-8DEF-BC32B4C5AC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MNIST_LSTM_tfdata!$M$3:$M$418</c:f>
              <c:numCache>
                <c:formatCode>General</c:formatCode>
                <c:ptCount val="416"/>
                <c:pt idx="0">
                  <c:v>38948</c:v>
                </c:pt>
                <c:pt idx="1">
                  <c:v>38948</c:v>
                </c:pt>
                <c:pt idx="2">
                  <c:v>38948</c:v>
                </c:pt>
                <c:pt idx="3">
                  <c:v>38948</c:v>
                </c:pt>
                <c:pt idx="4">
                  <c:v>38956</c:v>
                </c:pt>
                <c:pt idx="5">
                  <c:v>38956</c:v>
                </c:pt>
                <c:pt idx="6">
                  <c:v>38956</c:v>
                </c:pt>
                <c:pt idx="7">
                  <c:v>38956</c:v>
                </c:pt>
                <c:pt idx="8">
                  <c:v>38972</c:v>
                </c:pt>
                <c:pt idx="9">
                  <c:v>38972</c:v>
                </c:pt>
                <c:pt idx="10">
                  <c:v>38972</c:v>
                </c:pt>
                <c:pt idx="11">
                  <c:v>38988</c:v>
                </c:pt>
                <c:pt idx="12">
                  <c:v>38988</c:v>
                </c:pt>
                <c:pt idx="13">
                  <c:v>38992</c:v>
                </c:pt>
                <c:pt idx="14">
                  <c:v>38992</c:v>
                </c:pt>
                <c:pt idx="15">
                  <c:v>38992</c:v>
                </c:pt>
                <c:pt idx="16">
                  <c:v>38992</c:v>
                </c:pt>
                <c:pt idx="17">
                  <c:v>39000</c:v>
                </c:pt>
                <c:pt idx="18">
                  <c:v>39000</c:v>
                </c:pt>
                <c:pt idx="19">
                  <c:v>39000</c:v>
                </c:pt>
                <c:pt idx="20">
                  <c:v>39024</c:v>
                </c:pt>
                <c:pt idx="21">
                  <c:v>39024</c:v>
                </c:pt>
                <c:pt idx="22">
                  <c:v>39024</c:v>
                </c:pt>
                <c:pt idx="23">
                  <c:v>39024</c:v>
                </c:pt>
                <c:pt idx="24">
                  <c:v>39032</c:v>
                </c:pt>
                <c:pt idx="25">
                  <c:v>39032</c:v>
                </c:pt>
                <c:pt idx="26">
                  <c:v>39160</c:v>
                </c:pt>
                <c:pt idx="27">
                  <c:v>39160</c:v>
                </c:pt>
                <c:pt idx="28">
                  <c:v>39160</c:v>
                </c:pt>
                <c:pt idx="29">
                  <c:v>39160</c:v>
                </c:pt>
                <c:pt idx="30">
                  <c:v>39172</c:v>
                </c:pt>
                <c:pt idx="31">
                  <c:v>39172</c:v>
                </c:pt>
                <c:pt idx="32">
                  <c:v>39172</c:v>
                </c:pt>
                <c:pt idx="33">
                  <c:v>39172</c:v>
                </c:pt>
                <c:pt idx="34">
                  <c:v>39172</c:v>
                </c:pt>
                <c:pt idx="35">
                  <c:v>39172</c:v>
                </c:pt>
                <c:pt idx="36">
                  <c:v>39180</c:v>
                </c:pt>
                <c:pt idx="37">
                  <c:v>39180</c:v>
                </c:pt>
                <c:pt idx="38">
                  <c:v>39180</c:v>
                </c:pt>
                <c:pt idx="39">
                  <c:v>39180</c:v>
                </c:pt>
                <c:pt idx="40">
                  <c:v>39180</c:v>
                </c:pt>
                <c:pt idx="41">
                  <c:v>39180</c:v>
                </c:pt>
                <c:pt idx="42">
                  <c:v>39188</c:v>
                </c:pt>
                <c:pt idx="43">
                  <c:v>39204</c:v>
                </c:pt>
                <c:pt idx="44">
                  <c:v>39204</c:v>
                </c:pt>
                <c:pt idx="45">
                  <c:v>39204</c:v>
                </c:pt>
                <c:pt idx="46">
                  <c:v>39204</c:v>
                </c:pt>
                <c:pt idx="47">
                  <c:v>39204</c:v>
                </c:pt>
                <c:pt idx="48">
                  <c:v>39204</c:v>
                </c:pt>
                <c:pt idx="49">
                  <c:v>39212</c:v>
                </c:pt>
                <c:pt idx="50">
                  <c:v>39212</c:v>
                </c:pt>
                <c:pt idx="51">
                  <c:v>39212</c:v>
                </c:pt>
                <c:pt idx="52">
                  <c:v>39212</c:v>
                </c:pt>
                <c:pt idx="53">
                  <c:v>39236</c:v>
                </c:pt>
                <c:pt idx="54">
                  <c:v>39244</c:v>
                </c:pt>
                <c:pt idx="55">
                  <c:v>39244</c:v>
                </c:pt>
                <c:pt idx="56">
                  <c:v>39244</c:v>
                </c:pt>
                <c:pt idx="57">
                  <c:v>39244</c:v>
                </c:pt>
                <c:pt idx="58">
                  <c:v>39244</c:v>
                </c:pt>
                <c:pt idx="59">
                  <c:v>39244</c:v>
                </c:pt>
                <c:pt idx="60">
                  <c:v>39252</c:v>
                </c:pt>
                <c:pt idx="61">
                  <c:v>39252</c:v>
                </c:pt>
                <c:pt idx="62">
                  <c:v>39252</c:v>
                </c:pt>
                <c:pt idx="63">
                  <c:v>39252</c:v>
                </c:pt>
                <c:pt idx="64">
                  <c:v>39252</c:v>
                </c:pt>
                <c:pt idx="65">
                  <c:v>39252</c:v>
                </c:pt>
                <c:pt idx="66">
                  <c:v>39260</c:v>
                </c:pt>
                <c:pt idx="67">
                  <c:v>39260</c:v>
                </c:pt>
                <c:pt idx="68">
                  <c:v>39260</c:v>
                </c:pt>
                <c:pt idx="69">
                  <c:v>39260</c:v>
                </c:pt>
                <c:pt idx="70">
                  <c:v>39260</c:v>
                </c:pt>
                <c:pt idx="71">
                  <c:v>39260</c:v>
                </c:pt>
                <c:pt idx="72">
                  <c:v>39268</c:v>
                </c:pt>
                <c:pt idx="73">
                  <c:v>39268</c:v>
                </c:pt>
                <c:pt idx="74">
                  <c:v>39292</c:v>
                </c:pt>
                <c:pt idx="75">
                  <c:v>39292</c:v>
                </c:pt>
                <c:pt idx="76">
                  <c:v>39292</c:v>
                </c:pt>
                <c:pt idx="77">
                  <c:v>39292</c:v>
                </c:pt>
                <c:pt idx="78">
                  <c:v>39292</c:v>
                </c:pt>
                <c:pt idx="79">
                  <c:v>39292</c:v>
                </c:pt>
                <c:pt idx="80">
                  <c:v>39300</c:v>
                </c:pt>
                <c:pt idx="81">
                  <c:v>39300</c:v>
                </c:pt>
                <c:pt idx="82">
                  <c:v>39300</c:v>
                </c:pt>
                <c:pt idx="83">
                  <c:v>39300</c:v>
                </c:pt>
                <c:pt idx="84">
                  <c:v>39300</c:v>
                </c:pt>
                <c:pt idx="85">
                  <c:v>39300</c:v>
                </c:pt>
                <c:pt idx="86">
                  <c:v>39308</c:v>
                </c:pt>
                <c:pt idx="87">
                  <c:v>39308</c:v>
                </c:pt>
                <c:pt idx="88">
                  <c:v>39332</c:v>
                </c:pt>
                <c:pt idx="89">
                  <c:v>39332</c:v>
                </c:pt>
                <c:pt idx="90">
                  <c:v>39332</c:v>
                </c:pt>
                <c:pt idx="91">
                  <c:v>39332</c:v>
                </c:pt>
                <c:pt idx="92">
                  <c:v>39332</c:v>
                </c:pt>
                <c:pt idx="93">
                  <c:v>39340</c:v>
                </c:pt>
                <c:pt idx="94">
                  <c:v>39340</c:v>
                </c:pt>
                <c:pt idx="95">
                  <c:v>39340</c:v>
                </c:pt>
                <c:pt idx="96">
                  <c:v>39340</c:v>
                </c:pt>
                <c:pt idx="97">
                  <c:v>39340</c:v>
                </c:pt>
                <c:pt idx="98">
                  <c:v>39340</c:v>
                </c:pt>
                <c:pt idx="99">
                  <c:v>39348</c:v>
                </c:pt>
                <c:pt idx="100">
                  <c:v>39348</c:v>
                </c:pt>
                <c:pt idx="101">
                  <c:v>39348</c:v>
                </c:pt>
                <c:pt idx="102">
                  <c:v>39348</c:v>
                </c:pt>
                <c:pt idx="103">
                  <c:v>39348</c:v>
                </c:pt>
                <c:pt idx="104">
                  <c:v>39348</c:v>
                </c:pt>
                <c:pt idx="105">
                  <c:v>39356</c:v>
                </c:pt>
                <c:pt idx="106">
                  <c:v>39356</c:v>
                </c:pt>
                <c:pt idx="107">
                  <c:v>39356</c:v>
                </c:pt>
                <c:pt idx="108">
                  <c:v>39356</c:v>
                </c:pt>
                <c:pt idx="109">
                  <c:v>39356</c:v>
                </c:pt>
                <c:pt idx="110">
                  <c:v>39356</c:v>
                </c:pt>
                <c:pt idx="111">
                  <c:v>39364</c:v>
                </c:pt>
                <c:pt idx="112">
                  <c:v>39364</c:v>
                </c:pt>
                <c:pt idx="113">
                  <c:v>39364</c:v>
                </c:pt>
                <c:pt idx="114">
                  <c:v>39364</c:v>
                </c:pt>
                <c:pt idx="115">
                  <c:v>39364</c:v>
                </c:pt>
                <c:pt idx="116">
                  <c:v>39364</c:v>
                </c:pt>
                <c:pt idx="117">
                  <c:v>39372</c:v>
                </c:pt>
                <c:pt idx="118">
                  <c:v>39372</c:v>
                </c:pt>
                <c:pt idx="119">
                  <c:v>39372</c:v>
                </c:pt>
                <c:pt idx="120">
                  <c:v>39372</c:v>
                </c:pt>
                <c:pt idx="121">
                  <c:v>39372</c:v>
                </c:pt>
                <c:pt idx="122">
                  <c:v>39396</c:v>
                </c:pt>
                <c:pt idx="123">
                  <c:v>39396</c:v>
                </c:pt>
                <c:pt idx="124">
                  <c:v>39396</c:v>
                </c:pt>
                <c:pt idx="125">
                  <c:v>39396</c:v>
                </c:pt>
                <c:pt idx="126">
                  <c:v>39396</c:v>
                </c:pt>
                <c:pt idx="127">
                  <c:v>39404</c:v>
                </c:pt>
                <c:pt idx="128">
                  <c:v>39404</c:v>
                </c:pt>
                <c:pt idx="129">
                  <c:v>39404</c:v>
                </c:pt>
                <c:pt idx="130">
                  <c:v>39404</c:v>
                </c:pt>
                <c:pt idx="131">
                  <c:v>39404</c:v>
                </c:pt>
                <c:pt idx="132">
                  <c:v>39404</c:v>
                </c:pt>
                <c:pt idx="133">
                  <c:v>39412</c:v>
                </c:pt>
                <c:pt idx="134">
                  <c:v>39412</c:v>
                </c:pt>
                <c:pt idx="135">
                  <c:v>39412</c:v>
                </c:pt>
                <c:pt idx="136">
                  <c:v>39412</c:v>
                </c:pt>
                <c:pt idx="137">
                  <c:v>39412</c:v>
                </c:pt>
                <c:pt idx="138">
                  <c:v>39412</c:v>
                </c:pt>
                <c:pt idx="139">
                  <c:v>39420</c:v>
                </c:pt>
                <c:pt idx="140">
                  <c:v>39420</c:v>
                </c:pt>
                <c:pt idx="141">
                  <c:v>39420</c:v>
                </c:pt>
                <c:pt idx="142">
                  <c:v>39420</c:v>
                </c:pt>
                <c:pt idx="143">
                  <c:v>39420</c:v>
                </c:pt>
                <c:pt idx="144">
                  <c:v>39420</c:v>
                </c:pt>
                <c:pt idx="145">
                  <c:v>39428</c:v>
                </c:pt>
                <c:pt idx="146">
                  <c:v>39428</c:v>
                </c:pt>
                <c:pt idx="147">
                  <c:v>39428</c:v>
                </c:pt>
                <c:pt idx="148">
                  <c:v>39428</c:v>
                </c:pt>
                <c:pt idx="149">
                  <c:v>39428</c:v>
                </c:pt>
                <c:pt idx="150">
                  <c:v>39428</c:v>
                </c:pt>
                <c:pt idx="151">
                  <c:v>39436</c:v>
                </c:pt>
                <c:pt idx="152">
                  <c:v>39436</c:v>
                </c:pt>
                <c:pt idx="153">
                  <c:v>39436</c:v>
                </c:pt>
                <c:pt idx="154">
                  <c:v>39436</c:v>
                </c:pt>
                <c:pt idx="155">
                  <c:v>39436</c:v>
                </c:pt>
                <c:pt idx="156">
                  <c:v>39460</c:v>
                </c:pt>
                <c:pt idx="157">
                  <c:v>39460</c:v>
                </c:pt>
                <c:pt idx="158">
                  <c:v>39460</c:v>
                </c:pt>
                <c:pt idx="159">
                  <c:v>39460</c:v>
                </c:pt>
                <c:pt idx="160">
                  <c:v>39460</c:v>
                </c:pt>
                <c:pt idx="161">
                  <c:v>39468</c:v>
                </c:pt>
                <c:pt idx="162">
                  <c:v>39468</c:v>
                </c:pt>
                <c:pt idx="163">
                  <c:v>39468</c:v>
                </c:pt>
                <c:pt idx="164">
                  <c:v>39468</c:v>
                </c:pt>
                <c:pt idx="165">
                  <c:v>39468</c:v>
                </c:pt>
                <c:pt idx="166">
                  <c:v>39468</c:v>
                </c:pt>
                <c:pt idx="167">
                  <c:v>39476</c:v>
                </c:pt>
                <c:pt idx="168">
                  <c:v>39476</c:v>
                </c:pt>
                <c:pt idx="169">
                  <c:v>39476</c:v>
                </c:pt>
                <c:pt idx="170">
                  <c:v>39476</c:v>
                </c:pt>
                <c:pt idx="171">
                  <c:v>39476</c:v>
                </c:pt>
                <c:pt idx="172">
                  <c:v>39476</c:v>
                </c:pt>
                <c:pt idx="173">
                  <c:v>39484</c:v>
                </c:pt>
                <c:pt idx="174">
                  <c:v>39488</c:v>
                </c:pt>
                <c:pt idx="175">
                  <c:v>39488</c:v>
                </c:pt>
                <c:pt idx="176">
                  <c:v>39488</c:v>
                </c:pt>
                <c:pt idx="177">
                  <c:v>39488</c:v>
                </c:pt>
                <c:pt idx="178">
                  <c:v>39496</c:v>
                </c:pt>
                <c:pt idx="179">
                  <c:v>39496</c:v>
                </c:pt>
                <c:pt idx="180">
                  <c:v>39496</c:v>
                </c:pt>
                <c:pt idx="181">
                  <c:v>39496</c:v>
                </c:pt>
                <c:pt idx="182">
                  <c:v>39496</c:v>
                </c:pt>
                <c:pt idx="183">
                  <c:v>39496</c:v>
                </c:pt>
                <c:pt idx="184">
                  <c:v>39504</c:v>
                </c:pt>
                <c:pt idx="185">
                  <c:v>39504</c:v>
                </c:pt>
                <c:pt idx="186">
                  <c:v>39504</c:v>
                </c:pt>
                <c:pt idx="187">
                  <c:v>39504</c:v>
                </c:pt>
                <c:pt idx="188">
                  <c:v>39504</c:v>
                </c:pt>
                <c:pt idx="189">
                  <c:v>39508</c:v>
                </c:pt>
                <c:pt idx="190">
                  <c:v>39536</c:v>
                </c:pt>
                <c:pt idx="191">
                  <c:v>39536</c:v>
                </c:pt>
                <c:pt idx="192">
                  <c:v>39536</c:v>
                </c:pt>
                <c:pt idx="193">
                  <c:v>39536</c:v>
                </c:pt>
                <c:pt idx="194">
                  <c:v>39536</c:v>
                </c:pt>
                <c:pt idx="195">
                  <c:v>39544</c:v>
                </c:pt>
                <c:pt idx="196">
                  <c:v>39544</c:v>
                </c:pt>
                <c:pt idx="197">
                  <c:v>39544</c:v>
                </c:pt>
                <c:pt idx="198">
                  <c:v>39544</c:v>
                </c:pt>
                <c:pt idx="199">
                  <c:v>39544</c:v>
                </c:pt>
                <c:pt idx="200">
                  <c:v>39544</c:v>
                </c:pt>
                <c:pt idx="201">
                  <c:v>39552</c:v>
                </c:pt>
                <c:pt idx="202">
                  <c:v>39552</c:v>
                </c:pt>
                <c:pt idx="203">
                  <c:v>39552</c:v>
                </c:pt>
                <c:pt idx="204">
                  <c:v>39552</c:v>
                </c:pt>
                <c:pt idx="205">
                  <c:v>39568</c:v>
                </c:pt>
                <c:pt idx="206">
                  <c:v>39568</c:v>
                </c:pt>
                <c:pt idx="207">
                  <c:v>39568</c:v>
                </c:pt>
                <c:pt idx="208">
                  <c:v>39568</c:v>
                </c:pt>
                <c:pt idx="209">
                  <c:v>39568</c:v>
                </c:pt>
                <c:pt idx="210">
                  <c:v>39576</c:v>
                </c:pt>
                <c:pt idx="211">
                  <c:v>39576</c:v>
                </c:pt>
                <c:pt idx="212">
                  <c:v>39576</c:v>
                </c:pt>
                <c:pt idx="213">
                  <c:v>39576</c:v>
                </c:pt>
                <c:pt idx="214">
                  <c:v>39576</c:v>
                </c:pt>
                <c:pt idx="215">
                  <c:v>39584</c:v>
                </c:pt>
                <c:pt idx="216">
                  <c:v>39584</c:v>
                </c:pt>
                <c:pt idx="217">
                  <c:v>39584</c:v>
                </c:pt>
                <c:pt idx="218">
                  <c:v>39584</c:v>
                </c:pt>
                <c:pt idx="219">
                  <c:v>39584</c:v>
                </c:pt>
                <c:pt idx="220">
                  <c:v>39584</c:v>
                </c:pt>
                <c:pt idx="221">
                  <c:v>39592</c:v>
                </c:pt>
                <c:pt idx="222">
                  <c:v>39592</c:v>
                </c:pt>
                <c:pt idx="223">
                  <c:v>39592</c:v>
                </c:pt>
                <c:pt idx="224">
                  <c:v>39616</c:v>
                </c:pt>
                <c:pt idx="225">
                  <c:v>39620</c:v>
                </c:pt>
                <c:pt idx="226">
                  <c:v>39620</c:v>
                </c:pt>
                <c:pt idx="227">
                  <c:v>39620</c:v>
                </c:pt>
                <c:pt idx="228">
                  <c:v>39620</c:v>
                </c:pt>
                <c:pt idx="229">
                  <c:v>39620</c:v>
                </c:pt>
                <c:pt idx="230">
                  <c:v>39644</c:v>
                </c:pt>
                <c:pt idx="231">
                  <c:v>39644</c:v>
                </c:pt>
                <c:pt idx="232">
                  <c:v>39644</c:v>
                </c:pt>
                <c:pt idx="233">
                  <c:v>39644</c:v>
                </c:pt>
                <c:pt idx="234">
                  <c:v>39644</c:v>
                </c:pt>
                <c:pt idx="235">
                  <c:v>39644</c:v>
                </c:pt>
                <c:pt idx="236">
                  <c:v>39652</c:v>
                </c:pt>
                <c:pt idx="237">
                  <c:v>39652</c:v>
                </c:pt>
                <c:pt idx="238">
                  <c:v>39652</c:v>
                </c:pt>
                <c:pt idx="239">
                  <c:v>39652</c:v>
                </c:pt>
                <c:pt idx="240">
                  <c:v>39652</c:v>
                </c:pt>
                <c:pt idx="241">
                  <c:v>39652</c:v>
                </c:pt>
                <c:pt idx="242">
                  <c:v>39660</c:v>
                </c:pt>
                <c:pt idx="243">
                  <c:v>39660</c:v>
                </c:pt>
                <c:pt idx="244">
                  <c:v>39660</c:v>
                </c:pt>
                <c:pt idx="245">
                  <c:v>39660</c:v>
                </c:pt>
                <c:pt idx="246">
                  <c:v>39660</c:v>
                </c:pt>
                <c:pt idx="247">
                  <c:v>39660</c:v>
                </c:pt>
                <c:pt idx="248">
                  <c:v>39668</c:v>
                </c:pt>
                <c:pt idx="249">
                  <c:v>39668</c:v>
                </c:pt>
                <c:pt idx="250">
                  <c:v>39668</c:v>
                </c:pt>
                <c:pt idx="251">
                  <c:v>39668</c:v>
                </c:pt>
                <c:pt idx="252">
                  <c:v>39668</c:v>
                </c:pt>
                <c:pt idx="253">
                  <c:v>39668</c:v>
                </c:pt>
                <c:pt idx="254">
                  <c:v>39676</c:v>
                </c:pt>
                <c:pt idx="255">
                  <c:v>39676</c:v>
                </c:pt>
                <c:pt idx="256">
                  <c:v>39676</c:v>
                </c:pt>
                <c:pt idx="257">
                  <c:v>39676</c:v>
                </c:pt>
                <c:pt idx="258">
                  <c:v>39700</c:v>
                </c:pt>
                <c:pt idx="259">
                  <c:v>39700</c:v>
                </c:pt>
                <c:pt idx="260">
                  <c:v>39700</c:v>
                </c:pt>
                <c:pt idx="261">
                  <c:v>39700</c:v>
                </c:pt>
                <c:pt idx="262">
                  <c:v>39700</c:v>
                </c:pt>
                <c:pt idx="263">
                  <c:v>39708</c:v>
                </c:pt>
                <c:pt idx="264">
                  <c:v>39708</c:v>
                </c:pt>
                <c:pt idx="265">
                  <c:v>39708</c:v>
                </c:pt>
                <c:pt idx="266">
                  <c:v>39708</c:v>
                </c:pt>
                <c:pt idx="267">
                  <c:v>39708</c:v>
                </c:pt>
                <c:pt idx="268">
                  <c:v>39708</c:v>
                </c:pt>
                <c:pt idx="269">
                  <c:v>39716</c:v>
                </c:pt>
                <c:pt idx="270">
                  <c:v>39716</c:v>
                </c:pt>
                <c:pt idx="271">
                  <c:v>39716</c:v>
                </c:pt>
                <c:pt idx="272">
                  <c:v>39716</c:v>
                </c:pt>
                <c:pt idx="273">
                  <c:v>39716</c:v>
                </c:pt>
                <c:pt idx="274">
                  <c:v>39724</c:v>
                </c:pt>
                <c:pt idx="275">
                  <c:v>39724</c:v>
                </c:pt>
                <c:pt idx="276">
                  <c:v>39724</c:v>
                </c:pt>
                <c:pt idx="277">
                  <c:v>39724</c:v>
                </c:pt>
                <c:pt idx="278">
                  <c:v>39724</c:v>
                </c:pt>
                <c:pt idx="279">
                  <c:v>39724</c:v>
                </c:pt>
                <c:pt idx="280">
                  <c:v>39732</c:v>
                </c:pt>
                <c:pt idx="281">
                  <c:v>39732</c:v>
                </c:pt>
                <c:pt idx="282">
                  <c:v>39732</c:v>
                </c:pt>
                <c:pt idx="283">
                  <c:v>39732</c:v>
                </c:pt>
                <c:pt idx="284">
                  <c:v>39732</c:v>
                </c:pt>
                <c:pt idx="285">
                  <c:v>39732</c:v>
                </c:pt>
                <c:pt idx="286">
                  <c:v>39740</c:v>
                </c:pt>
                <c:pt idx="287">
                  <c:v>39740</c:v>
                </c:pt>
                <c:pt idx="288">
                  <c:v>39740</c:v>
                </c:pt>
                <c:pt idx="289">
                  <c:v>39740</c:v>
                </c:pt>
                <c:pt idx="290">
                  <c:v>39740</c:v>
                </c:pt>
                <c:pt idx="291">
                  <c:v>39740</c:v>
                </c:pt>
                <c:pt idx="292">
                  <c:v>39772</c:v>
                </c:pt>
                <c:pt idx="293">
                  <c:v>39772</c:v>
                </c:pt>
                <c:pt idx="294">
                  <c:v>39772</c:v>
                </c:pt>
                <c:pt idx="295">
                  <c:v>39772</c:v>
                </c:pt>
                <c:pt idx="296">
                  <c:v>39772</c:v>
                </c:pt>
                <c:pt idx="297">
                  <c:v>39772</c:v>
                </c:pt>
                <c:pt idx="298">
                  <c:v>39780</c:v>
                </c:pt>
                <c:pt idx="299">
                  <c:v>39780</c:v>
                </c:pt>
                <c:pt idx="300">
                  <c:v>39780</c:v>
                </c:pt>
                <c:pt idx="301">
                  <c:v>39780</c:v>
                </c:pt>
                <c:pt idx="302">
                  <c:v>39780</c:v>
                </c:pt>
                <c:pt idx="303">
                  <c:v>39780</c:v>
                </c:pt>
                <c:pt idx="304">
                  <c:v>39788</c:v>
                </c:pt>
                <c:pt idx="305">
                  <c:v>39788</c:v>
                </c:pt>
                <c:pt idx="306">
                  <c:v>39788</c:v>
                </c:pt>
                <c:pt idx="307">
                  <c:v>39788</c:v>
                </c:pt>
                <c:pt idx="308">
                  <c:v>39788</c:v>
                </c:pt>
                <c:pt idx="309">
                  <c:v>39788</c:v>
                </c:pt>
                <c:pt idx="310">
                  <c:v>39796</c:v>
                </c:pt>
                <c:pt idx="311">
                  <c:v>39796</c:v>
                </c:pt>
                <c:pt idx="312">
                  <c:v>39796</c:v>
                </c:pt>
                <c:pt idx="313">
                  <c:v>39796</c:v>
                </c:pt>
                <c:pt idx="314">
                  <c:v>39796</c:v>
                </c:pt>
                <c:pt idx="315">
                  <c:v>39800</c:v>
                </c:pt>
                <c:pt idx="316">
                  <c:v>39804</c:v>
                </c:pt>
                <c:pt idx="317">
                  <c:v>39804</c:v>
                </c:pt>
                <c:pt idx="318">
                  <c:v>39804</c:v>
                </c:pt>
                <c:pt idx="319">
                  <c:v>39804</c:v>
                </c:pt>
                <c:pt idx="320">
                  <c:v>39804</c:v>
                </c:pt>
                <c:pt idx="321">
                  <c:v>39812</c:v>
                </c:pt>
                <c:pt idx="322">
                  <c:v>39812</c:v>
                </c:pt>
                <c:pt idx="323">
                  <c:v>39812</c:v>
                </c:pt>
                <c:pt idx="324">
                  <c:v>39812</c:v>
                </c:pt>
                <c:pt idx="325">
                  <c:v>39812</c:v>
                </c:pt>
                <c:pt idx="326">
                  <c:v>39836</c:v>
                </c:pt>
                <c:pt idx="327">
                  <c:v>39836</c:v>
                </c:pt>
                <c:pt idx="328">
                  <c:v>39836</c:v>
                </c:pt>
                <c:pt idx="329">
                  <c:v>39836</c:v>
                </c:pt>
                <c:pt idx="330">
                  <c:v>39836</c:v>
                </c:pt>
                <c:pt idx="331">
                  <c:v>39836</c:v>
                </c:pt>
                <c:pt idx="332">
                  <c:v>39844</c:v>
                </c:pt>
                <c:pt idx="333">
                  <c:v>39844</c:v>
                </c:pt>
                <c:pt idx="334">
                  <c:v>39844</c:v>
                </c:pt>
                <c:pt idx="335">
                  <c:v>39844</c:v>
                </c:pt>
                <c:pt idx="336">
                  <c:v>39844</c:v>
                </c:pt>
                <c:pt idx="337">
                  <c:v>39844</c:v>
                </c:pt>
                <c:pt idx="338">
                  <c:v>39852</c:v>
                </c:pt>
                <c:pt idx="339">
                  <c:v>39852</c:v>
                </c:pt>
                <c:pt idx="340">
                  <c:v>39852</c:v>
                </c:pt>
                <c:pt idx="341">
                  <c:v>39852</c:v>
                </c:pt>
                <c:pt idx="342">
                  <c:v>39852</c:v>
                </c:pt>
                <c:pt idx="343">
                  <c:v>39860</c:v>
                </c:pt>
                <c:pt idx="344">
                  <c:v>39860</c:v>
                </c:pt>
                <c:pt idx="345">
                  <c:v>39860</c:v>
                </c:pt>
                <c:pt idx="346">
                  <c:v>39860</c:v>
                </c:pt>
                <c:pt idx="347">
                  <c:v>39860</c:v>
                </c:pt>
                <c:pt idx="348">
                  <c:v>39860</c:v>
                </c:pt>
                <c:pt idx="349">
                  <c:v>39868</c:v>
                </c:pt>
                <c:pt idx="350">
                  <c:v>39868</c:v>
                </c:pt>
                <c:pt idx="351">
                  <c:v>39868</c:v>
                </c:pt>
                <c:pt idx="352">
                  <c:v>39868</c:v>
                </c:pt>
                <c:pt idx="353">
                  <c:v>39868</c:v>
                </c:pt>
                <c:pt idx="354">
                  <c:v>39868</c:v>
                </c:pt>
                <c:pt idx="355">
                  <c:v>39876</c:v>
                </c:pt>
                <c:pt idx="356">
                  <c:v>39876</c:v>
                </c:pt>
                <c:pt idx="357">
                  <c:v>39876</c:v>
                </c:pt>
                <c:pt idx="358">
                  <c:v>39876</c:v>
                </c:pt>
                <c:pt idx="359">
                  <c:v>39876</c:v>
                </c:pt>
                <c:pt idx="360">
                  <c:v>39900</c:v>
                </c:pt>
                <c:pt idx="361">
                  <c:v>39900</c:v>
                </c:pt>
                <c:pt idx="362">
                  <c:v>39900</c:v>
                </c:pt>
                <c:pt idx="363">
                  <c:v>39900</c:v>
                </c:pt>
                <c:pt idx="364">
                  <c:v>39900</c:v>
                </c:pt>
                <c:pt idx="365">
                  <c:v>39900</c:v>
                </c:pt>
                <c:pt idx="366">
                  <c:v>39908</c:v>
                </c:pt>
                <c:pt idx="367">
                  <c:v>39908</c:v>
                </c:pt>
                <c:pt idx="368">
                  <c:v>39908</c:v>
                </c:pt>
                <c:pt idx="369">
                  <c:v>39908</c:v>
                </c:pt>
                <c:pt idx="370">
                  <c:v>39908</c:v>
                </c:pt>
                <c:pt idx="371">
                  <c:v>39908</c:v>
                </c:pt>
                <c:pt idx="372">
                  <c:v>39916</c:v>
                </c:pt>
                <c:pt idx="373">
                  <c:v>39916</c:v>
                </c:pt>
                <c:pt idx="374">
                  <c:v>39916</c:v>
                </c:pt>
                <c:pt idx="375">
                  <c:v>39916</c:v>
                </c:pt>
                <c:pt idx="376">
                  <c:v>39916</c:v>
                </c:pt>
                <c:pt idx="377">
                  <c:v>39916</c:v>
                </c:pt>
                <c:pt idx="378">
                  <c:v>39924</c:v>
                </c:pt>
                <c:pt idx="379">
                  <c:v>39924</c:v>
                </c:pt>
                <c:pt idx="380">
                  <c:v>39924</c:v>
                </c:pt>
                <c:pt idx="381">
                  <c:v>39924</c:v>
                </c:pt>
                <c:pt idx="382">
                  <c:v>39924</c:v>
                </c:pt>
                <c:pt idx="383">
                  <c:v>39924</c:v>
                </c:pt>
                <c:pt idx="384">
                  <c:v>39932</c:v>
                </c:pt>
                <c:pt idx="385">
                  <c:v>39932</c:v>
                </c:pt>
                <c:pt idx="386">
                  <c:v>39932</c:v>
                </c:pt>
                <c:pt idx="387">
                  <c:v>39932</c:v>
                </c:pt>
                <c:pt idx="388">
                  <c:v>39932</c:v>
                </c:pt>
                <c:pt idx="389">
                  <c:v>39940</c:v>
                </c:pt>
                <c:pt idx="390">
                  <c:v>39940</c:v>
                </c:pt>
                <c:pt idx="391">
                  <c:v>39940</c:v>
                </c:pt>
                <c:pt idx="392">
                  <c:v>39940</c:v>
                </c:pt>
                <c:pt idx="393">
                  <c:v>39940</c:v>
                </c:pt>
                <c:pt idx="394">
                  <c:v>39964</c:v>
                </c:pt>
                <c:pt idx="395">
                  <c:v>39964</c:v>
                </c:pt>
                <c:pt idx="396">
                  <c:v>39964</c:v>
                </c:pt>
                <c:pt idx="397">
                  <c:v>39964</c:v>
                </c:pt>
                <c:pt idx="398">
                  <c:v>39964</c:v>
                </c:pt>
                <c:pt idx="399">
                  <c:v>39968</c:v>
                </c:pt>
                <c:pt idx="400">
                  <c:v>39972</c:v>
                </c:pt>
                <c:pt idx="401">
                  <c:v>39972</c:v>
                </c:pt>
                <c:pt idx="402">
                  <c:v>39972</c:v>
                </c:pt>
                <c:pt idx="403">
                  <c:v>39972</c:v>
                </c:pt>
                <c:pt idx="404">
                  <c:v>39972</c:v>
                </c:pt>
                <c:pt idx="405">
                  <c:v>39980</c:v>
                </c:pt>
                <c:pt idx="406">
                  <c:v>39980</c:v>
                </c:pt>
                <c:pt idx="407">
                  <c:v>39980</c:v>
                </c:pt>
                <c:pt idx="408">
                  <c:v>39980</c:v>
                </c:pt>
                <c:pt idx="409">
                  <c:v>39980</c:v>
                </c:pt>
                <c:pt idx="410">
                  <c:v>39988</c:v>
                </c:pt>
                <c:pt idx="411">
                  <c:v>39988</c:v>
                </c:pt>
                <c:pt idx="412">
                  <c:v>39988</c:v>
                </c:pt>
                <c:pt idx="413">
                  <c:v>39988</c:v>
                </c:pt>
                <c:pt idx="414">
                  <c:v>39988</c:v>
                </c:pt>
                <c:pt idx="415">
                  <c:v>39988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B0-42F2-B9A3-58B2C9A24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460848"/>
        <c:axId val="1555456688"/>
      </c:lineChart>
      <c:catAx>
        <c:axId val="1555460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456688"/>
        <c:crosses val="autoZero"/>
        <c:auto val="1"/>
        <c:lblAlgn val="ctr"/>
        <c:lblOffset val="100"/>
        <c:noMultiLvlLbl val="0"/>
      </c:catAx>
      <c:valAx>
        <c:axId val="155545668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Capacity(KB)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46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LSTM </a:t>
            </a:r>
            <a:r>
              <a:rPr lang="en-US" dirty="0" err="1"/>
              <a:t>tf.data</a:t>
            </a:r>
            <a:r>
              <a:rPr lang="en-US" dirty="0"/>
              <a:t> cached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580115072305163"/>
          <c:y val="0.18880243605518332"/>
          <c:w val="0.77773869680813279"/>
          <c:h val="0.5630358652336674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314"/>
              <c:layout>
                <c:manualLayout>
                  <c:x val="-3.8487494500095365E-2"/>
                  <c:y val="-6.7355424498281635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2668.672MB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9BA-4A8F-86ED-F7D1B404A5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MNIST_LSTM_tfdata!$K$3:$K$418</c:f>
              <c:numCache>
                <c:formatCode>General</c:formatCode>
                <c:ptCount val="416"/>
                <c:pt idx="0">
                  <c:v>1466776</c:v>
                </c:pt>
                <c:pt idx="1">
                  <c:v>1515132</c:v>
                </c:pt>
                <c:pt idx="2">
                  <c:v>1561424</c:v>
                </c:pt>
                <c:pt idx="3">
                  <c:v>1612624</c:v>
                </c:pt>
                <c:pt idx="4">
                  <c:v>1662036</c:v>
                </c:pt>
                <c:pt idx="5">
                  <c:v>1712808</c:v>
                </c:pt>
                <c:pt idx="6">
                  <c:v>1762476</c:v>
                </c:pt>
                <c:pt idx="7">
                  <c:v>1813676</c:v>
                </c:pt>
                <c:pt idx="8">
                  <c:v>1864352</c:v>
                </c:pt>
                <c:pt idx="9">
                  <c:v>1914084</c:v>
                </c:pt>
                <c:pt idx="10">
                  <c:v>1964772</c:v>
                </c:pt>
                <c:pt idx="11">
                  <c:v>2012388</c:v>
                </c:pt>
                <c:pt idx="12">
                  <c:v>2062052</c:v>
                </c:pt>
                <c:pt idx="13">
                  <c:v>2114796</c:v>
                </c:pt>
                <c:pt idx="14">
                  <c:v>2166000</c:v>
                </c:pt>
                <c:pt idx="15">
                  <c:v>2217200</c:v>
                </c:pt>
                <c:pt idx="16">
                  <c:v>2268336</c:v>
                </c:pt>
                <c:pt idx="17">
                  <c:v>2319536</c:v>
                </c:pt>
                <c:pt idx="18">
                  <c:v>2368688</c:v>
                </c:pt>
                <c:pt idx="19">
                  <c:v>2419888</c:v>
                </c:pt>
                <c:pt idx="20">
                  <c:v>2420268</c:v>
                </c:pt>
                <c:pt idx="21">
                  <c:v>2431652</c:v>
                </c:pt>
                <c:pt idx="22">
                  <c:v>2484420</c:v>
                </c:pt>
                <c:pt idx="23">
                  <c:v>2541228</c:v>
                </c:pt>
                <c:pt idx="24">
                  <c:v>2580892</c:v>
                </c:pt>
                <c:pt idx="25">
                  <c:v>2581588</c:v>
                </c:pt>
                <c:pt idx="26">
                  <c:v>2598664</c:v>
                </c:pt>
                <c:pt idx="27">
                  <c:v>2598664</c:v>
                </c:pt>
                <c:pt idx="28">
                  <c:v>2598664</c:v>
                </c:pt>
                <c:pt idx="29">
                  <c:v>2598696</c:v>
                </c:pt>
                <c:pt idx="30">
                  <c:v>2600964</c:v>
                </c:pt>
                <c:pt idx="31">
                  <c:v>2639868</c:v>
                </c:pt>
                <c:pt idx="32">
                  <c:v>2666008</c:v>
                </c:pt>
                <c:pt idx="33">
                  <c:v>2666008</c:v>
                </c:pt>
                <c:pt idx="34">
                  <c:v>2666008</c:v>
                </c:pt>
                <c:pt idx="35">
                  <c:v>2666016</c:v>
                </c:pt>
                <c:pt idx="36">
                  <c:v>2665960</c:v>
                </c:pt>
                <c:pt idx="37">
                  <c:v>2665960</c:v>
                </c:pt>
                <c:pt idx="38">
                  <c:v>2665960</c:v>
                </c:pt>
                <c:pt idx="39">
                  <c:v>2665960</c:v>
                </c:pt>
                <c:pt idx="40">
                  <c:v>2665960</c:v>
                </c:pt>
                <c:pt idx="41">
                  <c:v>2665960</c:v>
                </c:pt>
                <c:pt idx="42">
                  <c:v>2665960</c:v>
                </c:pt>
                <c:pt idx="43">
                  <c:v>2665948</c:v>
                </c:pt>
                <c:pt idx="44">
                  <c:v>2665964</c:v>
                </c:pt>
                <c:pt idx="45">
                  <c:v>2665964</c:v>
                </c:pt>
                <c:pt idx="46">
                  <c:v>2665964</c:v>
                </c:pt>
                <c:pt idx="47">
                  <c:v>2665964</c:v>
                </c:pt>
                <c:pt idx="48">
                  <c:v>2665964</c:v>
                </c:pt>
                <c:pt idx="49">
                  <c:v>2665964</c:v>
                </c:pt>
                <c:pt idx="50">
                  <c:v>2665964</c:v>
                </c:pt>
                <c:pt idx="51">
                  <c:v>2665964</c:v>
                </c:pt>
                <c:pt idx="52">
                  <c:v>2665964</c:v>
                </c:pt>
                <c:pt idx="53">
                  <c:v>2665964</c:v>
                </c:pt>
                <c:pt idx="54">
                  <c:v>2665964</c:v>
                </c:pt>
                <c:pt idx="55">
                  <c:v>2665964</c:v>
                </c:pt>
                <c:pt idx="56">
                  <c:v>2665964</c:v>
                </c:pt>
                <c:pt idx="57">
                  <c:v>2665980</c:v>
                </c:pt>
                <c:pt idx="58">
                  <c:v>2665980</c:v>
                </c:pt>
                <c:pt idx="59">
                  <c:v>2665988</c:v>
                </c:pt>
                <c:pt idx="60">
                  <c:v>2665992</c:v>
                </c:pt>
                <c:pt idx="61">
                  <c:v>2665992</c:v>
                </c:pt>
                <c:pt idx="62">
                  <c:v>2666040</c:v>
                </c:pt>
                <c:pt idx="63">
                  <c:v>2666040</c:v>
                </c:pt>
                <c:pt idx="64">
                  <c:v>2666040</c:v>
                </c:pt>
                <c:pt idx="65">
                  <c:v>2666084</c:v>
                </c:pt>
                <c:pt idx="66">
                  <c:v>2666084</c:v>
                </c:pt>
                <c:pt idx="67">
                  <c:v>2666116</c:v>
                </c:pt>
                <c:pt idx="68">
                  <c:v>2666116</c:v>
                </c:pt>
                <c:pt idx="69">
                  <c:v>2666116</c:v>
                </c:pt>
                <c:pt idx="70">
                  <c:v>2666116</c:v>
                </c:pt>
                <c:pt idx="71">
                  <c:v>2666084</c:v>
                </c:pt>
                <c:pt idx="72">
                  <c:v>2666084</c:v>
                </c:pt>
                <c:pt idx="73">
                  <c:v>2666084</c:v>
                </c:pt>
                <c:pt idx="74">
                  <c:v>2666072</c:v>
                </c:pt>
                <c:pt idx="75">
                  <c:v>2666072</c:v>
                </c:pt>
                <c:pt idx="76">
                  <c:v>2666072</c:v>
                </c:pt>
                <c:pt idx="77">
                  <c:v>2666072</c:v>
                </c:pt>
                <c:pt idx="78">
                  <c:v>2666072</c:v>
                </c:pt>
                <c:pt idx="79">
                  <c:v>2666072</c:v>
                </c:pt>
                <c:pt idx="80">
                  <c:v>2666072</c:v>
                </c:pt>
                <c:pt idx="81">
                  <c:v>2666072</c:v>
                </c:pt>
                <c:pt idx="82">
                  <c:v>2666072</c:v>
                </c:pt>
                <c:pt idx="83">
                  <c:v>2666072</c:v>
                </c:pt>
                <c:pt idx="84">
                  <c:v>2666072</c:v>
                </c:pt>
                <c:pt idx="85">
                  <c:v>2666072</c:v>
                </c:pt>
                <c:pt idx="86">
                  <c:v>2666072</c:v>
                </c:pt>
                <c:pt idx="87">
                  <c:v>2666080</c:v>
                </c:pt>
                <c:pt idx="88">
                  <c:v>2668136</c:v>
                </c:pt>
                <c:pt idx="89">
                  <c:v>2668492</c:v>
                </c:pt>
                <c:pt idx="90">
                  <c:v>2668492</c:v>
                </c:pt>
                <c:pt idx="91">
                  <c:v>2668492</c:v>
                </c:pt>
                <c:pt idx="92">
                  <c:v>2668524</c:v>
                </c:pt>
                <c:pt idx="93">
                  <c:v>2668516</c:v>
                </c:pt>
                <c:pt idx="94">
                  <c:v>2668524</c:v>
                </c:pt>
                <c:pt idx="95">
                  <c:v>2668524</c:v>
                </c:pt>
                <c:pt idx="96">
                  <c:v>2668524</c:v>
                </c:pt>
                <c:pt idx="97">
                  <c:v>2668524</c:v>
                </c:pt>
                <c:pt idx="98">
                  <c:v>2668524</c:v>
                </c:pt>
                <c:pt idx="99">
                  <c:v>2668524</c:v>
                </c:pt>
                <c:pt idx="100">
                  <c:v>2668524</c:v>
                </c:pt>
                <c:pt idx="101">
                  <c:v>2668524</c:v>
                </c:pt>
                <c:pt idx="102">
                  <c:v>2668524</c:v>
                </c:pt>
                <c:pt idx="103">
                  <c:v>2668524</c:v>
                </c:pt>
                <c:pt idx="104">
                  <c:v>2668524</c:v>
                </c:pt>
                <c:pt idx="105">
                  <c:v>2668640</c:v>
                </c:pt>
                <c:pt idx="106">
                  <c:v>2668628</c:v>
                </c:pt>
                <c:pt idx="107">
                  <c:v>2668628</c:v>
                </c:pt>
                <c:pt idx="108">
                  <c:v>2668636</c:v>
                </c:pt>
                <c:pt idx="109">
                  <c:v>2668636</c:v>
                </c:pt>
                <c:pt idx="110">
                  <c:v>2668620</c:v>
                </c:pt>
                <c:pt idx="111">
                  <c:v>2668620</c:v>
                </c:pt>
                <c:pt idx="112">
                  <c:v>2668620</c:v>
                </c:pt>
                <c:pt idx="113">
                  <c:v>2668620</c:v>
                </c:pt>
                <c:pt idx="114">
                  <c:v>2668616</c:v>
                </c:pt>
                <c:pt idx="115">
                  <c:v>2668616</c:v>
                </c:pt>
                <c:pt idx="116">
                  <c:v>2668616</c:v>
                </c:pt>
                <c:pt idx="117">
                  <c:v>2668616</c:v>
                </c:pt>
                <c:pt idx="118">
                  <c:v>2668616</c:v>
                </c:pt>
                <c:pt idx="119">
                  <c:v>2668616</c:v>
                </c:pt>
                <c:pt idx="120">
                  <c:v>2668616</c:v>
                </c:pt>
                <c:pt idx="121">
                  <c:v>2668616</c:v>
                </c:pt>
                <c:pt idx="122">
                  <c:v>2668616</c:v>
                </c:pt>
                <c:pt idx="123">
                  <c:v>2668616</c:v>
                </c:pt>
                <c:pt idx="124">
                  <c:v>2668616</c:v>
                </c:pt>
                <c:pt idx="125">
                  <c:v>2668616</c:v>
                </c:pt>
                <c:pt idx="126">
                  <c:v>2668616</c:v>
                </c:pt>
                <c:pt idx="127">
                  <c:v>2668616</c:v>
                </c:pt>
                <c:pt idx="128">
                  <c:v>2668616</c:v>
                </c:pt>
                <c:pt idx="129">
                  <c:v>2668616</c:v>
                </c:pt>
                <c:pt idx="130">
                  <c:v>2668616</c:v>
                </c:pt>
                <c:pt idx="131">
                  <c:v>2668616</c:v>
                </c:pt>
                <c:pt idx="132">
                  <c:v>2668616</c:v>
                </c:pt>
                <c:pt idx="133">
                  <c:v>2668616</c:v>
                </c:pt>
                <c:pt idx="134">
                  <c:v>2668620</c:v>
                </c:pt>
                <c:pt idx="135">
                  <c:v>2668620</c:v>
                </c:pt>
                <c:pt idx="136">
                  <c:v>2668620</c:v>
                </c:pt>
                <c:pt idx="137">
                  <c:v>2668620</c:v>
                </c:pt>
                <c:pt idx="138">
                  <c:v>2668620</c:v>
                </c:pt>
                <c:pt idx="139">
                  <c:v>2668620</c:v>
                </c:pt>
                <c:pt idx="140">
                  <c:v>2668620</c:v>
                </c:pt>
                <c:pt idx="141">
                  <c:v>2668620</c:v>
                </c:pt>
                <c:pt idx="142">
                  <c:v>2668620</c:v>
                </c:pt>
                <c:pt idx="143">
                  <c:v>2668656</c:v>
                </c:pt>
                <c:pt idx="144">
                  <c:v>2668628</c:v>
                </c:pt>
                <c:pt idx="145">
                  <c:v>2668628</c:v>
                </c:pt>
                <c:pt idx="146">
                  <c:v>2668628</c:v>
                </c:pt>
                <c:pt idx="147">
                  <c:v>2668628</c:v>
                </c:pt>
                <c:pt idx="148">
                  <c:v>2668616</c:v>
                </c:pt>
                <c:pt idx="149">
                  <c:v>2668616</c:v>
                </c:pt>
                <c:pt idx="150">
                  <c:v>2668616</c:v>
                </c:pt>
                <c:pt idx="151">
                  <c:v>2668616</c:v>
                </c:pt>
                <c:pt idx="152">
                  <c:v>2668616</c:v>
                </c:pt>
                <c:pt idx="153">
                  <c:v>2668616</c:v>
                </c:pt>
                <c:pt idx="154">
                  <c:v>2668616</c:v>
                </c:pt>
                <c:pt idx="155">
                  <c:v>2668616</c:v>
                </c:pt>
                <c:pt idx="156">
                  <c:v>2668616</c:v>
                </c:pt>
                <c:pt idx="157">
                  <c:v>2668616</c:v>
                </c:pt>
                <c:pt idx="158">
                  <c:v>2668616</c:v>
                </c:pt>
                <c:pt idx="159">
                  <c:v>2668616</c:v>
                </c:pt>
                <c:pt idx="160">
                  <c:v>2668616</c:v>
                </c:pt>
                <c:pt idx="161">
                  <c:v>2668612</c:v>
                </c:pt>
                <c:pt idx="162">
                  <c:v>2668616</c:v>
                </c:pt>
                <c:pt idx="163">
                  <c:v>2668624</c:v>
                </c:pt>
                <c:pt idx="164">
                  <c:v>2668576</c:v>
                </c:pt>
                <c:pt idx="165">
                  <c:v>2668576</c:v>
                </c:pt>
                <c:pt idx="166">
                  <c:v>2668576</c:v>
                </c:pt>
                <c:pt idx="167">
                  <c:v>2668576</c:v>
                </c:pt>
                <c:pt idx="168">
                  <c:v>2668576</c:v>
                </c:pt>
                <c:pt idx="169">
                  <c:v>2668644</c:v>
                </c:pt>
                <c:pt idx="170">
                  <c:v>2668712</c:v>
                </c:pt>
                <c:pt idx="171">
                  <c:v>2668768</c:v>
                </c:pt>
                <c:pt idx="172">
                  <c:v>2668768</c:v>
                </c:pt>
                <c:pt idx="173">
                  <c:v>2668772</c:v>
                </c:pt>
                <c:pt idx="174">
                  <c:v>2668548</c:v>
                </c:pt>
                <c:pt idx="175">
                  <c:v>2668548</c:v>
                </c:pt>
                <c:pt idx="176">
                  <c:v>2668556</c:v>
                </c:pt>
                <c:pt idx="177">
                  <c:v>2668556</c:v>
                </c:pt>
                <c:pt idx="178">
                  <c:v>2668556</c:v>
                </c:pt>
                <c:pt idx="179">
                  <c:v>2668560</c:v>
                </c:pt>
                <c:pt idx="180">
                  <c:v>2668592</c:v>
                </c:pt>
                <c:pt idx="181">
                  <c:v>2668592</c:v>
                </c:pt>
                <c:pt idx="182">
                  <c:v>2668592</c:v>
                </c:pt>
                <c:pt idx="183">
                  <c:v>2668592</c:v>
                </c:pt>
                <c:pt idx="184">
                  <c:v>2668592</c:v>
                </c:pt>
                <c:pt idx="185">
                  <c:v>2668592</c:v>
                </c:pt>
                <c:pt idx="186">
                  <c:v>2668592</c:v>
                </c:pt>
                <c:pt idx="187">
                  <c:v>2668592</c:v>
                </c:pt>
                <c:pt idx="188">
                  <c:v>2668600</c:v>
                </c:pt>
                <c:pt idx="189">
                  <c:v>2668596</c:v>
                </c:pt>
                <c:pt idx="190">
                  <c:v>2668600</c:v>
                </c:pt>
                <c:pt idx="191">
                  <c:v>2668600</c:v>
                </c:pt>
                <c:pt idx="192">
                  <c:v>2668600</c:v>
                </c:pt>
                <c:pt idx="193">
                  <c:v>2668600</c:v>
                </c:pt>
                <c:pt idx="194">
                  <c:v>2668600</c:v>
                </c:pt>
                <c:pt idx="195">
                  <c:v>2668596</c:v>
                </c:pt>
                <c:pt idx="196">
                  <c:v>2668604</c:v>
                </c:pt>
                <c:pt idx="197">
                  <c:v>2668604</c:v>
                </c:pt>
                <c:pt idx="198">
                  <c:v>2668604</c:v>
                </c:pt>
                <c:pt idx="199">
                  <c:v>2668604</c:v>
                </c:pt>
                <c:pt idx="200">
                  <c:v>2668628</c:v>
                </c:pt>
                <c:pt idx="201">
                  <c:v>2668628</c:v>
                </c:pt>
                <c:pt idx="202">
                  <c:v>2668628</c:v>
                </c:pt>
                <c:pt idx="203">
                  <c:v>2668628</c:v>
                </c:pt>
                <c:pt idx="204">
                  <c:v>2668636</c:v>
                </c:pt>
                <c:pt idx="205">
                  <c:v>2668636</c:v>
                </c:pt>
                <c:pt idx="206">
                  <c:v>2668636</c:v>
                </c:pt>
                <c:pt idx="207">
                  <c:v>2668636</c:v>
                </c:pt>
                <c:pt idx="208">
                  <c:v>2668636</c:v>
                </c:pt>
                <c:pt idx="209">
                  <c:v>2668636</c:v>
                </c:pt>
                <c:pt idx="210">
                  <c:v>2668636</c:v>
                </c:pt>
                <c:pt idx="211">
                  <c:v>2668636</c:v>
                </c:pt>
                <c:pt idx="212">
                  <c:v>2668636</c:v>
                </c:pt>
                <c:pt idx="213">
                  <c:v>2668636</c:v>
                </c:pt>
                <c:pt idx="214">
                  <c:v>2668636</c:v>
                </c:pt>
                <c:pt idx="215">
                  <c:v>2668636</c:v>
                </c:pt>
                <c:pt idx="216">
                  <c:v>2668636</c:v>
                </c:pt>
                <c:pt idx="217">
                  <c:v>2668636</c:v>
                </c:pt>
                <c:pt idx="218">
                  <c:v>2668640</c:v>
                </c:pt>
                <c:pt idx="219">
                  <c:v>2668640</c:v>
                </c:pt>
                <c:pt idx="220">
                  <c:v>2668628</c:v>
                </c:pt>
                <c:pt idx="221">
                  <c:v>2668628</c:v>
                </c:pt>
                <c:pt idx="222">
                  <c:v>2668628</c:v>
                </c:pt>
                <c:pt idx="223">
                  <c:v>2668628</c:v>
                </c:pt>
                <c:pt idx="224">
                  <c:v>2668632</c:v>
                </c:pt>
                <c:pt idx="225">
                  <c:v>2668632</c:v>
                </c:pt>
                <c:pt idx="226">
                  <c:v>2668632</c:v>
                </c:pt>
                <c:pt idx="227">
                  <c:v>2668632</c:v>
                </c:pt>
                <c:pt idx="228">
                  <c:v>2668632</c:v>
                </c:pt>
                <c:pt idx="229">
                  <c:v>2668632</c:v>
                </c:pt>
                <c:pt idx="230">
                  <c:v>2668620</c:v>
                </c:pt>
                <c:pt idx="231">
                  <c:v>2668628</c:v>
                </c:pt>
                <c:pt idx="232">
                  <c:v>2668628</c:v>
                </c:pt>
                <c:pt idx="233">
                  <c:v>2668628</c:v>
                </c:pt>
                <c:pt idx="234">
                  <c:v>2668628</c:v>
                </c:pt>
                <c:pt idx="235">
                  <c:v>2668628</c:v>
                </c:pt>
                <c:pt idx="236">
                  <c:v>2668628</c:v>
                </c:pt>
                <c:pt idx="237">
                  <c:v>2668628</c:v>
                </c:pt>
                <c:pt idx="238">
                  <c:v>2668628</c:v>
                </c:pt>
                <c:pt idx="239">
                  <c:v>2668628</c:v>
                </c:pt>
                <c:pt idx="240">
                  <c:v>2668628</c:v>
                </c:pt>
                <c:pt idx="241">
                  <c:v>2668628</c:v>
                </c:pt>
                <c:pt idx="242">
                  <c:v>2668636</c:v>
                </c:pt>
                <c:pt idx="243">
                  <c:v>2668636</c:v>
                </c:pt>
                <c:pt idx="244">
                  <c:v>2668636</c:v>
                </c:pt>
                <c:pt idx="245">
                  <c:v>2668636</c:v>
                </c:pt>
                <c:pt idx="246">
                  <c:v>2668636</c:v>
                </c:pt>
                <c:pt idx="247">
                  <c:v>2668640</c:v>
                </c:pt>
                <c:pt idx="248">
                  <c:v>2668640</c:v>
                </c:pt>
                <c:pt idx="249">
                  <c:v>2668640</c:v>
                </c:pt>
                <c:pt idx="250">
                  <c:v>2668640</c:v>
                </c:pt>
                <c:pt idx="251">
                  <c:v>2668640</c:v>
                </c:pt>
                <c:pt idx="252">
                  <c:v>2668640</c:v>
                </c:pt>
                <c:pt idx="253">
                  <c:v>2668640</c:v>
                </c:pt>
                <c:pt idx="254">
                  <c:v>2668640</c:v>
                </c:pt>
                <c:pt idx="255">
                  <c:v>2668640</c:v>
                </c:pt>
                <c:pt idx="256">
                  <c:v>2668640</c:v>
                </c:pt>
                <c:pt idx="257">
                  <c:v>2668652</c:v>
                </c:pt>
                <c:pt idx="258">
                  <c:v>2668644</c:v>
                </c:pt>
                <c:pt idx="259">
                  <c:v>2668644</c:v>
                </c:pt>
                <c:pt idx="260">
                  <c:v>2668644</c:v>
                </c:pt>
                <c:pt idx="261">
                  <c:v>2668640</c:v>
                </c:pt>
                <c:pt idx="262">
                  <c:v>2668640</c:v>
                </c:pt>
                <c:pt idx="263">
                  <c:v>2668648</c:v>
                </c:pt>
                <c:pt idx="264">
                  <c:v>2668648</c:v>
                </c:pt>
                <c:pt idx="265">
                  <c:v>2668648</c:v>
                </c:pt>
                <c:pt idx="266">
                  <c:v>2668648</c:v>
                </c:pt>
                <c:pt idx="267">
                  <c:v>2668632</c:v>
                </c:pt>
                <c:pt idx="268">
                  <c:v>2668632</c:v>
                </c:pt>
                <c:pt idx="269">
                  <c:v>2668636</c:v>
                </c:pt>
                <c:pt idx="270">
                  <c:v>2668636</c:v>
                </c:pt>
                <c:pt idx="271">
                  <c:v>2668636</c:v>
                </c:pt>
                <c:pt idx="272">
                  <c:v>2668636</c:v>
                </c:pt>
                <c:pt idx="273">
                  <c:v>2668636</c:v>
                </c:pt>
                <c:pt idx="274">
                  <c:v>2668636</c:v>
                </c:pt>
                <c:pt idx="275">
                  <c:v>2668636</c:v>
                </c:pt>
                <c:pt idx="276">
                  <c:v>2668636</c:v>
                </c:pt>
                <c:pt idx="277">
                  <c:v>2668632</c:v>
                </c:pt>
                <c:pt idx="278">
                  <c:v>2668632</c:v>
                </c:pt>
                <c:pt idx="279">
                  <c:v>2668632</c:v>
                </c:pt>
                <c:pt idx="280">
                  <c:v>2668632</c:v>
                </c:pt>
                <c:pt idx="281">
                  <c:v>2668632</c:v>
                </c:pt>
                <c:pt idx="282">
                  <c:v>2668632</c:v>
                </c:pt>
                <c:pt idx="283">
                  <c:v>2668632</c:v>
                </c:pt>
                <c:pt idx="284">
                  <c:v>2668632</c:v>
                </c:pt>
                <c:pt idx="285">
                  <c:v>2668640</c:v>
                </c:pt>
                <c:pt idx="286">
                  <c:v>2668640</c:v>
                </c:pt>
                <c:pt idx="287">
                  <c:v>2668640</c:v>
                </c:pt>
                <c:pt idx="288">
                  <c:v>2668640</c:v>
                </c:pt>
                <c:pt idx="289">
                  <c:v>2668640</c:v>
                </c:pt>
                <c:pt idx="290">
                  <c:v>2668640</c:v>
                </c:pt>
                <c:pt idx="291">
                  <c:v>2668640</c:v>
                </c:pt>
                <c:pt idx="292">
                  <c:v>2668640</c:v>
                </c:pt>
                <c:pt idx="293">
                  <c:v>2668640</c:v>
                </c:pt>
                <c:pt idx="294">
                  <c:v>2668640</c:v>
                </c:pt>
                <c:pt idx="295">
                  <c:v>2668640</c:v>
                </c:pt>
                <c:pt idx="296">
                  <c:v>2668668</c:v>
                </c:pt>
                <c:pt idx="297">
                  <c:v>2668668</c:v>
                </c:pt>
                <c:pt idx="298">
                  <c:v>2668676</c:v>
                </c:pt>
                <c:pt idx="299">
                  <c:v>2668676</c:v>
                </c:pt>
                <c:pt idx="300">
                  <c:v>2668676</c:v>
                </c:pt>
                <c:pt idx="301">
                  <c:v>2668676</c:v>
                </c:pt>
                <c:pt idx="302">
                  <c:v>2668676</c:v>
                </c:pt>
                <c:pt idx="303">
                  <c:v>2668672</c:v>
                </c:pt>
                <c:pt idx="304">
                  <c:v>2668672</c:v>
                </c:pt>
                <c:pt idx="305">
                  <c:v>2668672</c:v>
                </c:pt>
                <c:pt idx="306">
                  <c:v>2668672</c:v>
                </c:pt>
                <c:pt idx="307">
                  <c:v>2668672</c:v>
                </c:pt>
                <c:pt idx="308">
                  <c:v>2668672</c:v>
                </c:pt>
                <c:pt idx="309">
                  <c:v>2668672</c:v>
                </c:pt>
                <c:pt idx="310">
                  <c:v>2668672</c:v>
                </c:pt>
                <c:pt idx="311">
                  <c:v>2668672</c:v>
                </c:pt>
                <c:pt idx="312">
                  <c:v>2668672</c:v>
                </c:pt>
                <c:pt idx="313">
                  <c:v>2668672</c:v>
                </c:pt>
                <c:pt idx="314">
                  <c:v>2668672</c:v>
                </c:pt>
                <c:pt idx="315">
                  <c:v>2668672</c:v>
                </c:pt>
                <c:pt idx="316">
                  <c:v>2668676</c:v>
                </c:pt>
                <c:pt idx="317">
                  <c:v>2668676</c:v>
                </c:pt>
                <c:pt idx="318">
                  <c:v>2668676</c:v>
                </c:pt>
                <c:pt idx="319">
                  <c:v>2668676</c:v>
                </c:pt>
                <c:pt idx="320">
                  <c:v>2668676</c:v>
                </c:pt>
                <c:pt idx="321">
                  <c:v>2668684</c:v>
                </c:pt>
                <c:pt idx="322">
                  <c:v>2668684</c:v>
                </c:pt>
                <c:pt idx="323">
                  <c:v>2668684</c:v>
                </c:pt>
                <c:pt idx="324">
                  <c:v>2664724</c:v>
                </c:pt>
                <c:pt idx="325">
                  <c:v>2664584</c:v>
                </c:pt>
                <c:pt idx="326">
                  <c:v>2664588</c:v>
                </c:pt>
                <c:pt idx="327">
                  <c:v>2664584</c:v>
                </c:pt>
                <c:pt idx="328">
                  <c:v>2664584</c:v>
                </c:pt>
                <c:pt idx="329">
                  <c:v>2664584</c:v>
                </c:pt>
                <c:pt idx="330">
                  <c:v>2664584</c:v>
                </c:pt>
                <c:pt idx="331">
                  <c:v>2664584</c:v>
                </c:pt>
                <c:pt idx="332">
                  <c:v>2664584</c:v>
                </c:pt>
                <c:pt idx="333">
                  <c:v>2664584</c:v>
                </c:pt>
                <c:pt idx="334">
                  <c:v>2664584</c:v>
                </c:pt>
                <c:pt idx="335">
                  <c:v>2664592</c:v>
                </c:pt>
                <c:pt idx="336">
                  <c:v>2664592</c:v>
                </c:pt>
                <c:pt idx="337">
                  <c:v>2664592</c:v>
                </c:pt>
                <c:pt idx="338">
                  <c:v>2664572</c:v>
                </c:pt>
                <c:pt idx="339">
                  <c:v>2664580</c:v>
                </c:pt>
                <c:pt idx="340">
                  <c:v>2664588</c:v>
                </c:pt>
                <c:pt idx="341">
                  <c:v>2664588</c:v>
                </c:pt>
                <c:pt idx="342">
                  <c:v>2664588</c:v>
                </c:pt>
                <c:pt idx="343">
                  <c:v>2664588</c:v>
                </c:pt>
                <c:pt idx="344">
                  <c:v>2664588</c:v>
                </c:pt>
                <c:pt idx="345">
                  <c:v>2664588</c:v>
                </c:pt>
                <c:pt idx="346">
                  <c:v>2664588</c:v>
                </c:pt>
                <c:pt idx="347">
                  <c:v>2664588</c:v>
                </c:pt>
                <c:pt idx="348">
                  <c:v>2664588</c:v>
                </c:pt>
                <c:pt idx="349">
                  <c:v>2664588</c:v>
                </c:pt>
                <c:pt idx="350">
                  <c:v>2664588</c:v>
                </c:pt>
                <c:pt idx="351">
                  <c:v>2664588</c:v>
                </c:pt>
                <c:pt idx="352">
                  <c:v>2664588</c:v>
                </c:pt>
                <c:pt idx="353">
                  <c:v>2664588</c:v>
                </c:pt>
                <c:pt idx="354">
                  <c:v>2664588</c:v>
                </c:pt>
                <c:pt idx="355">
                  <c:v>2664588</c:v>
                </c:pt>
                <c:pt idx="356">
                  <c:v>2664588</c:v>
                </c:pt>
                <c:pt idx="357">
                  <c:v>2664588</c:v>
                </c:pt>
                <c:pt idx="358">
                  <c:v>2664592</c:v>
                </c:pt>
                <c:pt idx="359">
                  <c:v>2664592</c:v>
                </c:pt>
                <c:pt idx="360">
                  <c:v>2664576</c:v>
                </c:pt>
                <c:pt idx="361">
                  <c:v>2664592</c:v>
                </c:pt>
                <c:pt idx="362">
                  <c:v>2664592</c:v>
                </c:pt>
                <c:pt idx="363">
                  <c:v>2664592</c:v>
                </c:pt>
                <c:pt idx="364">
                  <c:v>2664592</c:v>
                </c:pt>
                <c:pt idx="365">
                  <c:v>2664592</c:v>
                </c:pt>
                <c:pt idx="366">
                  <c:v>2664592</c:v>
                </c:pt>
                <c:pt idx="367">
                  <c:v>2664592</c:v>
                </c:pt>
                <c:pt idx="368">
                  <c:v>2664592</c:v>
                </c:pt>
                <c:pt idx="369">
                  <c:v>2664592</c:v>
                </c:pt>
                <c:pt idx="370">
                  <c:v>2664592</c:v>
                </c:pt>
                <c:pt idx="371">
                  <c:v>2664592</c:v>
                </c:pt>
                <c:pt idx="372">
                  <c:v>2664592</c:v>
                </c:pt>
                <c:pt idx="373">
                  <c:v>2664608</c:v>
                </c:pt>
                <c:pt idx="374">
                  <c:v>2664608</c:v>
                </c:pt>
                <c:pt idx="375">
                  <c:v>2664608</c:v>
                </c:pt>
                <c:pt idx="376">
                  <c:v>2664608</c:v>
                </c:pt>
                <c:pt idx="377">
                  <c:v>2664608</c:v>
                </c:pt>
                <c:pt idx="378">
                  <c:v>2664608</c:v>
                </c:pt>
                <c:pt idx="379">
                  <c:v>2664608</c:v>
                </c:pt>
                <c:pt idx="380">
                  <c:v>2664608</c:v>
                </c:pt>
                <c:pt idx="381">
                  <c:v>2664608</c:v>
                </c:pt>
                <c:pt idx="382">
                  <c:v>2664616</c:v>
                </c:pt>
                <c:pt idx="383">
                  <c:v>2664616</c:v>
                </c:pt>
                <c:pt idx="384">
                  <c:v>2664616</c:v>
                </c:pt>
                <c:pt idx="385">
                  <c:v>2664616</c:v>
                </c:pt>
                <c:pt idx="386">
                  <c:v>2664616</c:v>
                </c:pt>
                <c:pt idx="387">
                  <c:v>2664616</c:v>
                </c:pt>
                <c:pt idx="388">
                  <c:v>2664616</c:v>
                </c:pt>
                <c:pt idx="389">
                  <c:v>2664616</c:v>
                </c:pt>
                <c:pt idx="390">
                  <c:v>2664616</c:v>
                </c:pt>
                <c:pt idx="391">
                  <c:v>2664616</c:v>
                </c:pt>
                <c:pt idx="392">
                  <c:v>2664616</c:v>
                </c:pt>
                <c:pt idx="393">
                  <c:v>2664616</c:v>
                </c:pt>
                <c:pt idx="394">
                  <c:v>2664592</c:v>
                </c:pt>
                <c:pt idx="395">
                  <c:v>2664616</c:v>
                </c:pt>
                <c:pt idx="396">
                  <c:v>2664616</c:v>
                </c:pt>
                <c:pt idx="397">
                  <c:v>2664616</c:v>
                </c:pt>
                <c:pt idx="398">
                  <c:v>2664616</c:v>
                </c:pt>
                <c:pt idx="399">
                  <c:v>2664612</c:v>
                </c:pt>
                <c:pt idx="400">
                  <c:v>2664616</c:v>
                </c:pt>
                <c:pt idx="401">
                  <c:v>2664616</c:v>
                </c:pt>
                <c:pt idx="402">
                  <c:v>2664616</c:v>
                </c:pt>
                <c:pt idx="403">
                  <c:v>2664620</c:v>
                </c:pt>
                <c:pt idx="404">
                  <c:v>2664628</c:v>
                </c:pt>
                <c:pt idx="405">
                  <c:v>2664628</c:v>
                </c:pt>
                <c:pt idx="406">
                  <c:v>2664628</c:v>
                </c:pt>
                <c:pt idx="407">
                  <c:v>2664628</c:v>
                </c:pt>
                <c:pt idx="408">
                  <c:v>2664628</c:v>
                </c:pt>
                <c:pt idx="409">
                  <c:v>2664628</c:v>
                </c:pt>
                <c:pt idx="410">
                  <c:v>2664628</c:v>
                </c:pt>
                <c:pt idx="411">
                  <c:v>2664628</c:v>
                </c:pt>
                <c:pt idx="412">
                  <c:v>2645520</c:v>
                </c:pt>
                <c:pt idx="413">
                  <c:v>2645520</c:v>
                </c:pt>
                <c:pt idx="414">
                  <c:v>2645520</c:v>
                </c:pt>
                <c:pt idx="415">
                  <c:v>2652176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25-4E5C-8869-4FE6481EF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683776"/>
        <c:axId val="1476678784"/>
      </c:lineChart>
      <c:catAx>
        <c:axId val="1476683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76678784"/>
        <c:crosses val="autoZero"/>
        <c:auto val="1"/>
        <c:lblAlgn val="ctr"/>
        <c:lblOffset val="100"/>
        <c:noMultiLvlLbl val="0"/>
      </c:catAx>
      <c:valAx>
        <c:axId val="147667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Capacity(KB)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76683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CNN </a:t>
            </a:r>
            <a:r>
              <a:rPr lang="en-US" dirty="0" err="1"/>
              <a:t>tf.data</a:t>
            </a:r>
            <a:r>
              <a:rPr lang="en-US" dirty="0"/>
              <a:t> </a:t>
            </a:r>
            <a:r>
              <a:rPr lang="en-US" dirty="0" err="1"/>
              <a:t>bufferd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986352651625409"/>
          <c:y val="0.16351851851851851"/>
          <c:w val="0.81958091505082398"/>
          <c:h val="0.590416666666666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8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0C4-443C-82EB-7E44ABB171F1}"/>
                </c:ext>
              </c:extLst>
            </c:dLbl>
            <c:dLbl>
              <c:idx val="333"/>
              <c:layout>
                <c:manualLayout>
                  <c:x val="0"/>
                  <c:y val="-7.0200771655726246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36.848MB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0C4-443C-82EB-7E44ABB171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MNIST_tfdata!$T$3:$T$338</c:f>
              <c:numCache>
                <c:formatCode>General</c:formatCode>
                <c:ptCount val="336"/>
                <c:pt idx="0">
                  <c:v>33544</c:v>
                </c:pt>
                <c:pt idx="1">
                  <c:v>33684</c:v>
                </c:pt>
                <c:pt idx="2">
                  <c:v>34092</c:v>
                </c:pt>
                <c:pt idx="3">
                  <c:v>34672</c:v>
                </c:pt>
                <c:pt idx="4">
                  <c:v>34680</c:v>
                </c:pt>
                <c:pt idx="5">
                  <c:v>34720</c:v>
                </c:pt>
                <c:pt idx="6">
                  <c:v>34744</c:v>
                </c:pt>
                <c:pt idx="7">
                  <c:v>35184</c:v>
                </c:pt>
                <c:pt idx="8">
                  <c:v>35188</c:v>
                </c:pt>
                <c:pt idx="9">
                  <c:v>35196</c:v>
                </c:pt>
                <c:pt idx="10">
                  <c:v>35196</c:v>
                </c:pt>
                <c:pt idx="11">
                  <c:v>35196</c:v>
                </c:pt>
                <c:pt idx="12">
                  <c:v>35204</c:v>
                </c:pt>
                <c:pt idx="13">
                  <c:v>35204</c:v>
                </c:pt>
                <c:pt idx="14">
                  <c:v>35204</c:v>
                </c:pt>
                <c:pt idx="15">
                  <c:v>35204</c:v>
                </c:pt>
                <c:pt idx="16">
                  <c:v>35204</c:v>
                </c:pt>
                <c:pt idx="17">
                  <c:v>35204</c:v>
                </c:pt>
                <c:pt idx="18">
                  <c:v>35212</c:v>
                </c:pt>
                <c:pt idx="19">
                  <c:v>35212</c:v>
                </c:pt>
                <c:pt idx="20">
                  <c:v>35220</c:v>
                </c:pt>
                <c:pt idx="21">
                  <c:v>35220</c:v>
                </c:pt>
                <c:pt idx="22">
                  <c:v>35220</c:v>
                </c:pt>
                <c:pt idx="23">
                  <c:v>35220</c:v>
                </c:pt>
                <c:pt idx="24">
                  <c:v>35228</c:v>
                </c:pt>
                <c:pt idx="25">
                  <c:v>35228</c:v>
                </c:pt>
                <c:pt idx="26">
                  <c:v>35228</c:v>
                </c:pt>
                <c:pt idx="27">
                  <c:v>35228</c:v>
                </c:pt>
                <c:pt idx="28">
                  <c:v>35228</c:v>
                </c:pt>
                <c:pt idx="29">
                  <c:v>35228</c:v>
                </c:pt>
                <c:pt idx="30">
                  <c:v>35244</c:v>
                </c:pt>
                <c:pt idx="31">
                  <c:v>35248</c:v>
                </c:pt>
                <c:pt idx="32">
                  <c:v>35252</c:v>
                </c:pt>
                <c:pt idx="33">
                  <c:v>35252</c:v>
                </c:pt>
                <c:pt idx="34">
                  <c:v>35252</c:v>
                </c:pt>
                <c:pt idx="35">
                  <c:v>35252</c:v>
                </c:pt>
                <c:pt idx="36">
                  <c:v>35260</c:v>
                </c:pt>
                <c:pt idx="37">
                  <c:v>35260</c:v>
                </c:pt>
                <c:pt idx="38">
                  <c:v>35260</c:v>
                </c:pt>
                <c:pt idx="39">
                  <c:v>35260</c:v>
                </c:pt>
                <c:pt idx="40">
                  <c:v>35284</c:v>
                </c:pt>
                <c:pt idx="41">
                  <c:v>35288</c:v>
                </c:pt>
                <c:pt idx="42">
                  <c:v>35288</c:v>
                </c:pt>
                <c:pt idx="43">
                  <c:v>35288</c:v>
                </c:pt>
                <c:pt idx="44">
                  <c:v>35288</c:v>
                </c:pt>
                <c:pt idx="45">
                  <c:v>35288</c:v>
                </c:pt>
                <c:pt idx="46">
                  <c:v>35296</c:v>
                </c:pt>
                <c:pt idx="47">
                  <c:v>35296</c:v>
                </c:pt>
                <c:pt idx="48">
                  <c:v>35296</c:v>
                </c:pt>
                <c:pt idx="49">
                  <c:v>35296</c:v>
                </c:pt>
                <c:pt idx="50">
                  <c:v>35312</c:v>
                </c:pt>
                <c:pt idx="51">
                  <c:v>35320</c:v>
                </c:pt>
                <c:pt idx="52">
                  <c:v>35320</c:v>
                </c:pt>
                <c:pt idx="53">
                  <c:v>35320</c:v>
                </c:pt>
                <c:pt idx="54">
                  <c:v>35320</c:v>
                </c:pt>
                <c:pt idx="55">
                  <c:v>35320</c:v>
                </c:pt>
                <c:pt idx="56">
                  <c:v>35328</c:v>
                </c:pt>
                <c:pt idx="57">
                  <c:v>35328</c:v>
                </c:pt>
                <c:pt idx="58">
                  <c:v>35328</c:v>
                </c:pt>
                <c:pt idx="59">
                  <c:v>35328</c:v>
                </c:pt>
                <c:pt idx="60">
                  <c:v>35328</c:v>
                </c:pt>
                <c:pt idx="61">
                  <c:v>35336</c:v>
                </c:pt>
                <c:pt idx="62">
                  <c:v>35336</c:v>
                </c:pt>
                <c:pt idx="63">
                  <c:v>35336</c:v>
                </c:pt>
                <c:pt idx="64">
                  <c:v>35336</c:v>
                </c:pt>
                <c:pt idx="65">
                  <c:v>35336</c:v>
                </c:pt>
                <c:pt idx="66">
                  <c:v>35336</c:v>
                </c:pt>
                <c:pt idx="67">
                  <c:v>35344</c:v>
                </c:pt>
                <c:pt idx="68">
                  <c:v>35344</c:v>
                </c:pt>
                <c:pt idx="69">
                  <c:v>35348</c:v>
                </c:pt>
                <c:pt idx="70">
                  <c:v>35348</c:v>
                </c:pt>
                <c:pt idx="71">
                  <c:v>35352</c:v>
                </c:pt>
                <c:pt idx="72">
                  <c:v>35352</c:v>
                </c:pt>
                <c:pt idx="73">
                  <c:v>35360</c:v>
                </c:pt>
                <c:pt idx="74">
                  <c:v>35384</c:v>
                </c:pt>
                <c:pt idx="75">
                  <c:v>35384</c:v>
                </c:pt>
                <c:pt idx="76">
                  <c:v>35384</c:v>
                </c:pt>
                <c:pt idx="77">
                  <c:v>35384</c:v>
                </c:pt>
                <c:pt idx="78">
                  <c:v>35384</c:v>
                </c:pt>
                <c:pt idx="79">
                  <c:v>35384</c:v>
                </c:pt>
                <c:pt idx="80">
                  <c:v>35392</c:v>
                </c:pt>
                <c:pt idx="81">
                  <c:v>35416</c:v>
                </c:pt>
                <c:pt idx="82">
                  <c:v>35416</c:v>
                </c:pt>
                <c:pt idx="83">
                  <c:v>35420</c:v>
                </c:pt>
                <c:pt idx="84">
                  <c:v>35568</c:v>
                </c:pt>
                <c:pt idx="85">
                  <c:v>35568</c:v>
                </c:pt>
                <c:pt idx="86">
                  <c:v>35568</c:v>
                </c:pt>
                <c:pt idx="87">
                  <c:v>35568</c:v>
                </c:pt>
                <c:pt idx="88">
                  <c:v>35568</c:v>
                </c:pt>
                <c:pt idx="89">
                  <c:v>0</c:v>
                </c:pt>
                <c:pt idx="90">
                  <c:v>31288</c:v>
                </c:pt>
                <c:pt idx="91">
                  <c:v>31288</c:v>
                </c:pt>
                <c:pt idx="92">
                  <c:v>31288</c:v>
                </c:pt>
                <c:pt idx="93">
                  <c:v>31288</c:v>
                </c:pt>
                <c:pt idx="94">
                  <c:v>31296</c:v>
                </c:pt>
                <c:pt idx="95">
                  <c:v>31296</c:v>
                </c:pt>
                <c:pt idx="96">
                  <c:v>31296</c:v>
                </c:pt>
                <c:pt idx="97">
                  <c:v>31376</c:v>
                </c:pt>
                <c:pt idx="98">
                  <c:v>31376</c:v>
                </c:pt>
                <c:pt idx="99">
                  <c:v>31384</c:v>
                </c:pt>
                <c:pt idx="100">
                  <c:v>31384</c:v>
                </c:pt>
                <c:pt idx="101">
                  <c:v>31384</c:v>
                </c:pt>
                <c:pt idx="102">
                  <c:v>31384</c:v>
                </c:pt>
                <c:pt idx="103">
                  <c:v>31384</c:v>
                </c:pt>
                <c:pt idx="104">
                  <c:v>31384</c:v>
                </c:pt>
                <c:pt idx="105">
                  <c:v>31392</c:v>
                </c:pt>
                <c:pt idx="106">
                  <c:v>31392</c:v>
                </c:pt>
                <c:pt idx="107">
                  <c:v>31392</c:v>
                </c:pt>
                <c:pt idx="108">
                  <c:v>31548</c:v>
                </c:pt>
                <c:pt idx="109">
                  <c:v>31548</c:v>
                </c:pt>
                <c:pt idx="110">
                  <c:v>31548</c:v>
                </c:pt>
                <c:pt idx="111">
                  <c:v>31548</c:v>
                </c:pt>
                <c:pt idx="112">
                  <c:v>31548</c:v>
                </c:pt>
                <c:pt idx="113">
                  <c:v>31548</c:v>
                </c:pt>
                <c:pt idx="114">
                  <c:v>31556</c:v>
                </c:pt>
                <c:pt idx="115">
                  <c:v>31556</c:v>
                </c:pt>
                <c:pt idx="116">
                  <c:v>31556</c:v>
                </c:pt>
                <c:pt idx="117">
                  <c:v>31556</c:v>
                </c:pt>
                <c:pt idx="118">
                  <c:v>31556</c:v>
                </c:pt>
                <c:pt idx="119">
                  <c:v>31556</c:v>
                </c:pt>
                <c:pt idx="120">
                  <c:v>31564</c:v>
                </c:pt>
                <c:pt idx="121">
                  <c:v>31564</c:v>
                </c:pt>
                <c:pt idx="122">
                  <c:v>31564</c:v>
                </c:pt>
                <c:pt idx="123">
                  <c:v>31564</c:v>
                </c:pt>
                <c:pt idx="124">
                  <c:v>31564</c:v>
                </c:pt>
                <c:pt idx="125">
                  <c:v>31564</c:v>
                </c:pt>
                <c:pt idx="126">
                  <c:v>31572</c:v>
                </c:pt>
                <c:pt idx="127">
                  <c:v>31572</c:v>
                </c:pt>
                <c:pt idx="128">
                  <c:v>31572</c:v>
                </c:pt>
                <c:pt idx="129">
                  <c:v>31572</c:v>
                </c:pt>
                <c:pt idx="130">
                  <c:v>31572</c:v>
                </c:pt>
                <c:pt idx="131">
                  <c:v>34388</c:v>
                </c:pt>
                <c:pt idx="132">
                  <c:v>34396</c:v>
                </c:pt>
                <c:pt idx="133">
                  <c:v>34396</c:v>
                </c:pt>
                <c:pt idx="134">
                  <c:v>34396</c:v>
                </c:pt>
                <c:pt idx="135">
                  <c:v>34656</c:v>
                </c:pt>
                <c:pt idx="136">
                  <c:v>34656</c:v>
                </c:pt>
                <c:pt idx="137">
                  <c:v>34656</c:v>
                </c:pt>
                <c:pt idx="138">
                  <c:v>34664</c:v>
                </c:pt>
                <c:pt idx="139">
                  <c:v>34664</c:v>
                </c:pt>
                <c:pt idx="140">
                  <c:v>34664</c:v>
                </c:pt>
                <c:pt idx="141">
                  <c:v>34664</c:v>
                </c:pt>
                <c:pt idx="142">
                  <c:v>34688</c:v>
                </c:pt>
                <c:pt idx="143">
                  <c:v>34688</c:v>
                </c:pt>
                <c:pt idx="144">
                  <c:v>34688</c:v>
                </c:pt>
                <c:pt idx="145">
                  <c:v>34688</c:v>
                </c:pt>
                <c:pt idx="146">
                  <c:v>34688</c:v>
                </c:pt>
                <c:pt idx="147">
                  <c:v>34692</c:v>
                </c:pt>
                <c:pt idx="148">
                  <c:v>34696</c:v>
                </c:pt>
                <c:pt idx="149">
                  <c:v>34696</c:v>
                </c:pt>
                <c:pt idx="150">
                  <c:v>34696</c:v>
                </c:pt>
                <c:pt idx="151">
                  <c:v>34708</c:v>
                </c:pt>
                <c:pt idx="152">
                  <c:v>34708</c:v>
                </c:pt>
                <c:pt idx="153">
                  <c:v>34716</c:v>
                </c:pt>
                <c:pt idx="154">
                  <c:v>34716</c:v>
                </c:pt>
                <c:pt idx="155">
                  <c:v>34716</c:v>
                </c:pt>
                <c:pt idx="156">
                  <c:v>34716</c:v>
                </c:pt>
                <c:pt idx="157">
                  <c:v>34716</c:v>
                </c:pt>
                <c:pt idx="158">
                  <c:v>34716</c:v>
                </c:pt>
                <c:pt idx="159">
                  <c:v>34724</c:v>
                </c:pt>
                <c:pt idx="160">
                  <c:v>34724</c:v>
                </c:pt>
                <c:pt idx="161">
                  <c:v>34724</c:v>
                </c:pt>
                <c:pt idx="162">
                  <c:v>34724</c:v>
                </c:pt>
                <c:pt idx="163">
                  <c:v>34724</c:v>
                </c:pt>
                <c:pt idx="164">
                  <c:v>34724</c:v>
                </c:pt>
                <c:pt idx="165">
                  <c:v>34732</c:v>
                </c:pt>
                <c:pt idx="166">
                  <c:v>34732</c:v>
                </c:pt>
                <c:pt idx="167">
                  <c:v>36008</c:v>
                </c:pt>
                <c:pt idx="168">
                  <c:v>36008</c:v>
                </c:pt>
                <c:pt idx="169">
                  <c:v>36008</c:v>
                </c:pt>
                <c:pt idx="170">
                  <c:v>36008</c:v>
                </c:pt>
                <c:pt idx="171">
                  <c:v>36016</c:v>
                </c:pt>
                <c:pt idx="172">
                  <c:v>36016</c:v>
                </c:pt>
                <c:pt idx="173">
                  <c:v>36016</c:v>
                </c:pt>
                <c:pt idx="174">
                  <c:v>36016</c:v>
                </c:pt>
                <c:pt idx="175">
                  <c:v>36016</c:v>
                </c:pt>
                <c:pt idx="176">
                  <c:v>36040</c:v>
                </c:pt>
                <c:pt idx="177">
                  <c:v>36040</c:v>
                </c:pt>
                <c:pt idx="178">
                  <c:v>36040</c:v>
                </c:pt>
                <c:pt idx="179">
                  <c:v>36040</c:v>
                </c:pt>
                <c:pt idx="180">
                  <c:v>36040</c:v>
                </c:pt>
                <c:pt idx="181">
                  <c:v>36040</c:v>
                </c:pt>
                <c:pt idx="182">
                  <c:v>36048</c:v>
                </c:pt>
                <c:pt idx="183">
                  <c:v>36048</c:v>
                </c:pt>
                <c:pt idx="184">
                  <c:v>36048</c:v>
                </c:pt>
                <c:pt idx="185">
                  <c:v>36048</c:v>
                </c:pt>
                <c:pt idx="186">
                  <c:v>36048</c:v>
                </c:pt>
                <c:pt idx="187">
                  <c:v>36048</c:v>
                </c:pt>
                <c:pt idx="188">
                  <c:v>36056</c:v>
                </c:pt>
                <c:pt idx="189">
                  <c:v>36056</c:v>
                </c:pt>
                <c:pt idx="190">
                  <c:v>36056</c:v>
                </c:pt>
                <c:pt idx="191">
                  <c:v>36056</c:v>
                </c:pt>
                <c:pt idx="192">
                  <c:v>36056</c:v>
                </c:pt>
                <c:pt idx="193">
                  <c:v>36056</c:v>
                </c:pt>
                <c:pt idx="194">
                  <c:v>36064</c:v>
                </c:pt>
                <c:pt idx="195">
                  <c:v>36064</c:v>
                </c:pt>
                <c:pt idx="196">
                  <c:v>36064</c:v>
                </c:pt>
                <c:pt idx="197">
                  <c:v>36064</c:v>
                </c:pt>
                <c:pt idx="198">
                  <c:v>36064</c:v>
                </c:pt>
                <c:pt idx="199">
                  <c:v>36064</c:v>
                </c:pt>
                <c:pt idx="200">
                  <c:v>36072</c:v>
                </c:pt>
                <c:pt idx="201">
                  <c:v>36072</c:v>
                </c:pt>
                <c:pt idx="202">
                  <c:v>36072</c:v>
                </c:pt>
                <c:pt idx="203">
                  <c:v>36072</c:v>
                </c:pt>
                <c:pt idx="204">
                  <c:v>36072</c:v>
                </c:pt>
                <c:pt idx="205">
                  <c:v>36072</c:v>
                </c:pt>
                <c:pt idx="206">
                  <c:v>36080</c:v>
                </c:pt>
                <c:pt idx="207">
                  <c:v>36080</c:v>
                </c:pt>
                <c:pt idx="208">
                  <c:v>36080</c:v>
                </c:pt>
                <c:pt idx="209">
                  <c:v>36080</c:v>
                </c:pt>
                <c:pt idx="210">
                  <c:v>36108</c:v>
                </c:pt>
                <c:pt idx="211">
                  <c:v>36108</c:v>
                </c:pt>
                <c:pt idx="212">
                  <c:v>36108</c:v>
                </c:pt>
                <c:pt idx="213">
                  <c:v>36108</c:v>
                </c:pt>
                <c:pt idx="214">
                  <c:v>36108</c:v>
                </c:pt>
                <c:pt idx="215">
                  <c:v>36108</c:v>
                </c:pt>
                <c:pt idx="216">
                  <c:v>36116</c:v>
                </c:pt>
                <c:pt idx="217">
                  <c:v>36116</c:v>
                </c:pt>
                <c:pt idx="218">
                  <c:v>36116</c:v>
                </c:pt>
                <c:pt idx="219">
                  <c:v>36116</c:v>
                </c:pt>
                <c:pt idx="220">
                  <c:v>36116</c:v>
                </c:pt>
                <c:pt idx="221">
                  <c:v>36116</c:v>
                </c:pt>
                <c:pt idx="222">
                  <c:v>36124</c:v>
                </c:pt>
                <c:pt idx="223">
                  <c:v>36124</c:v>
                </c:pt>
                <c:pt idx="224">
                  <c:v>36124</c:v>
                </c:pt>
                <c:pt idx="225">
                  <c:v>36124</c:v>
                </c:pt>
                <c:pt idx="226">
                  <c:v>36124</c:v>
                </c:pt>
                <c:pt idx="227">
                  <c:v>36124</c:v>
                </c:pt>
                <c:pt idx="228">
                  <c:v>36132</c:v>
                </c:pt>
                <c:pt idx="229">
                  <c:v>36132</c:v>
                </c:pt>
                <c:pt idx="230">
                  <c:v>36132</c:v>
                </c:pt>
                <c:pt idx="231">
                  <c:v>36132</c:v>
                </c:pt>
                <c:pt idx="232">
                  <c:v>36132</c:v>
                </c:pt>
                <c:pt idx="233">
                  <c:v>36132</c:v>
                </c:pt>
                <c:pt idx="234">
                  <c:v>36140</c:v>
                </c:pt>
                <c:pt idx="235">
                  <c:v>36140</c:v>
                </c:pt>
                <c:pt idx="236">
                  <c:v>36140</c:v>
                </c:pt>
                <c:pt idx="237">
                  <c:v>36140</c:v>
                </c:pt>
                <c:pt idx="238">
                  <c:v>36140</c:v>
                </c:pt>
                <c:pt idx="239">
                  <c:v>36140</c:v>
                </c:pt>
                <c:pt idx="240">
                  <c:v>36148</c:v>
                </c:pt>
                <c:pt idx="241">
                  <c:v>36148</c:v>
                </c:pt>
                <c:pt idx="242">
                  <c:v>36148</c:v>
                </c:pt>
                <c:pt idx="243">
                  <c:v>36148</c:v>
                </c:pt>
                <c:pt idx="244">
                  <c:v>36172</c:v>
                </c:pt>
                <c:pt idx="245">
                  <c:v>36172</c:v>
                </c:pt>
                <c:pt idx="246">
                  <c:v>36172</c:v>
                </c:pt>
                <c:pt idx="247">
                  <c:v>36172</c:v>
                </c:pt>
                <c:pt idx="248">
                  <c:v>36172</c:v>
                </c:pt>
                <c:pt idx="249">
                  <c:v>36172</c:v>
                </c:pt>
                <c:pt idx="250">
                  <c:v>36180</c:v>
                </c:pt>
                <c:pt idx="251">
                  <c:v>36180</c:v>
                </c:pt>
                <c:pt idx="252">
                  <c:v>36180</c:v>
                </c:pt>
                <c:pt idx="253">
                  <c:v>36180</c:v>
                </c:pt>
                <c:pt idx="254">
                  <c:v>36180</c:v>
                </c:pt>
                <c:pt idx="255">
                  <c:v>36180</c:v>
                </c:pt>
                <c:pt idx="256">
                  <c:v>36188</c:v>
                </c:pt>
                <c:pt idx="257">
                  <c:v>36188</c:v>
                </c:pt>
                <c:pt idx="258">
                  <c:v>36188</c:v>
                </c:pt>
                <c:pt idx="259">
                  <c:v>36188</c:v>
                </c:pt>
                <c:pt idx="260">
                  <c:v>36188</c:v>
                </c:pt>
                <c:pt idx="261">
                  <c:v>36188</c:v>
                </c:pt>
                <c:pt idx="262">
                  <c:v>36196</c:v>
                </c:pt>
                <c:pt idx="263">
                  <c:v>36196</c:v>
                </c:pt>
                <c:pt idx="264">
                  <c:v>36196</c:v>
                </c:pt>
                <c:pt idx="265">
                  <c:v>36196</c:v>
                </c:pt>
                <c:pt idx="266">
                  <c:v>36196</c:v>
                </c:pt>
                <c:pt idx="267">
                  <c:v>36196</c:v>
                </c:pt>
                <c:pt idx="268">
                  <c:v>36204</c:v>
                </c:pt>
                <c:pt idx="269">
                  <c:v>36204</c:v>
                </c:pt>
                <c:pt idx="270">
                  <c:v>36204</c:v>
                </c:pt>
                <c:pt idx="271">
                  <c:v>36204</c:v>
                </c:pt>
                <c:pt idx="272">
                  <c:v>36204</c:v>
                </c:pt>
                <c:pt idx="273">
                  <c:v>36208</c:v>
                </c:pt>
                <c:pt idx="274">
                  <c:v>36212</c:v>
                </c:pt>
                <c:pt idx="275">
                  <c:v>36212</c:v>
                </c:pt>
                <c:pt idx="276">
                  <c:v>36212</c:v>
                </c:pt>
                <c:pt idx="277">
                  <c:v>36424</c:v>
                </c:pt>
                <c:pt idx="278">
                  <c:v>36448</c:v>
                </c:pt>
                <c:pt idx="279">
                  <c:v>36448</c:v>
                </c:pt>
                <c:pt idx="280">
                  <c:v>36448</c:v>
                </c:pt>
                <c:pt idx="281">
                  <c:v>36448</c:v>
                </c:pt>
                <c:pt idx="282">
                  <c:v>36448</c:v>
                </c:pt>
                <c:pt idx="283">
                  <c:v>36448</c:v>
                </c:pt>
                <c:pt idx="284">
                  <c:v>36456</c:v>
                </c:pt>
                <c:pt idx="285">
                  <c:v>36456</c:v>
                </c:pt>
                <c:pt idx="286">
                  <c:v>36456</c:v>
                </c:pt>
                <c:pt idx="287">
                  <c:v>36456</c:v>
                </c:pt>
                <c:pt idx="288">
                  <c:v>36456</c:v>
                </c:pt>
                <c:pt idx="289">
                  <c:v>36456</c:v>
                </c:pt>
                <c:pt idx="290">
                  <c:v>36464</c:v>
                </c:pt>
                <c:pt idx="291">
                  <c:v>36464</c:v>
                </c:pt>
                <c:pt idx="292">
                  <c:v>36464</c:v>
                </c:pt>
                <c:pt idx="293">
                  <c:v>36464</c:v>
                </c:pt>
                <c:pt idx="294">
                  <c:v>36464</c:v>
                </c:pt>
                <c:pt idx="295">
                  <c:v>36464</c:v>
                </c:pt>
                <c:pt idx="296">
                  <c:v>36472</c:v>
                </c:pt>
                <c:pt idx="297">
                  <c:v>36472</c:v>
                </c:pt>
                <c:pt idx="298">
                  <c:v>36472</c:v>
                </c:pt>
                <c:pt idx="299">
                  <c:v>36472</c:v>
                </c:pt>
                <c:pt idx="300">
                  <c:v>36472</c:v>
                </c:pt>
                <c:pt idx="301">
                  <c:v>36472</c:v>
                </c:pt>
                <c:pt idx="302">
                  <c:v>36480</c:v>
                </c:pt>
                <c:pt idx="303">
                  <c:v>36480</c:v>
                </c:pt>
                <c:pt idx="304">
                  <c:v>36480</c:v>
                </c:pt>
                <c:pt idx="305">
                  <c:v>36480</c:v>
                </c:pt>
                <c:pt idx="306">
                  <c:v>36480</c:v>
                </c:pt>
                <c:pt idx="307">
                  <c:v>36480</c:v>
                </c:pt>
                <c:pt idx="308">
                  <c:v>36488</c:v>
                </c:pt>
                <c:pt idx="309">
                  <c:v>36488</c:v>
                </c:pt>
                <c:pt idx="310">
                  <c:v>36488</c:v>
                </c:pt>
                <c:pt idx="311">
                  <c:v>36488</c:v>
                </c:pt>
                <c:pt idx="312">
                  <c:v>36512</c:v>
                </c:pt>
                <c:pt idx="313">
                  <c:v>36512</c:v>
                </c:pt>
                <c:pt idx="314">
                  <c:v>36512</c:v>
                </c:pt>
                <c:pt idx="315">
                  <c:v>36512</c:v>
                </c:pt>
                <c:pt idx="316">
                  <c:v>36512</c:v>
                </c:pt>
                <c:pt idx="317">
                  <c:v>36520</c:v>
                </c:pt>
                <c:pt idx="318">
                  <c:v>36520</c:v>
                </c:pt>
                <c:pt idx="319">
                  <c:v>36520</c:v>
                </c:pt>
                <c:pt idx="320">
                  <c:v>36832</c:v>
                </c:pt>
                <c:pt idx="321">
                  <c:v>36832</c:v>
                </c:pt>
                <c:pt idx="322">
                  <c:v>36832</c:v>
                </c:pt>
                <c:pt idx="323">
                  <c:v>36840</c:v>
                </c:pt>
                <c:pt idx="324">
                  <c:v>36840</c:v>
                </c:pt>
                <c:pt idx="325">
                  <c:v>36840</c:v>
                </c:pt>
                <c:pt idx="326">
                  <c:v>36840</c:v>
                </c:pt>
                <c:pt idx="327">
                  <c:v>36840</c:v>
                </c:pt>
                <c:pt idx="328">
                  <c:v>36848</c:v>
                </c:pt>
                <c:pt idx="329">
                  <c:v>36848</c:v>
                </c:pt>
                <c:pt idx="330">
                  <c:v>36848</c:v>
                </c:pt>
                <c:pt idx="331">
                  <c:v>36848</c:v>
                </c:pt>
                <c:pt idx="332">
                  <c:v>36848</c:v>
                </c:pt>
                <c:pt idx="333">
                  <c:v>36848</c:v>
                </c:pt>
                <c:pt idx="334">
                  <c:v>36856</c:v>
                </c:pt>
                <c:pt idx="335">
                  <c:v>36856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C4-443C-82EB-7E44ABB17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514096"/>
        <c:axId val="1555509520"/>
      </c:lineChart>
      <c:catAx>
        <c:axId val="1555514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09520"/>
        <c:crosses val="autoZero"/>
        <c:auto val="1"/>
        <c:lblAlgn val="ctr"/>
        <c:lblOffset val="100"/>
        <c:noMultiLvlLbl val="0"/>
      </c:catAx>
      <c:valAx>
        <c:axId val="155550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Capacity(KB)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1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CNN </a:t>
            </a:r>
            <a:r>
              <a:rPr lang="en-US" dirty="0" err="1"/>
              <a:t>tf.data</a:t>
            </a:r>
            <a:r>
              <a:rPr lang="en-US" dirty="0"/>
              <a:t> cached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011646540868926"/>
          <c:y val="0.18445965145595417"/>
          <c:w val="0.78193455737983053"/>
          <c:h val="0.5516982876279981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88"/>
              <c:tx>
                <c:rich>
                  <a:bodyPr/>
                  <a:lstStyle/>
                  <a:p>
                    <a:r>
                      <a:rPr lang="en-US" altLang="ko-KR" dirty="0"/>
                      <a:t>2766.516MB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E24-4359-BB2C-FBD1E63B38C4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r>
                      <a:rPr lang="en-US" altLang="ko-KR" dirty="0"/>
                      <a:t>333.692MB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E24-4359-BB2C-FBD1E63B38C4}"/>
                </c:ext>
              </c:extLst>
            </c:dLbl>
            <c:dLbl>
              <c:idx val="101"/>
              <c:layout>
                <c:manualLayout>
                  <c:x val="-2.5408161101346683E-3"/>
                  <c:y val="-7.8337904072460759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1295.848MB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E24-4359-BB2C-FBD1E63B38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MNIST_tfdata!$V$3:$V$338</c:f>
              <c:numCache>
                <c:formatCode>General</c:formatCode>
                <c:ptCount val="336"/>
                <c:pt idx="0">
                  <c:v>1615816</c:v>
                </c:pt>
                <c:pt idx="1">
                  <c:v>1667636</c:v>
                </c:pt>
                <c:pt idx="2">
                  <c:v>1718160</c:v>
                </c:pt>
                <c:pt idx="3">
                  <c:v>1765800</c:v>
                </c:pt>
                <c:pt idx="4">
                  <c:v>1813128</c:v>
                </c:pt>
                <c:pt idx="5">
                  <c:v>1863108</c:v>
                </c:pt>
                <c:pt idx="6">
                  <c:v>1912772</c:v>
                </c:pt>
                <c:pt idx="7">
                  <c:v>1964744</c:v>
                </c:pt>
                <c:pt idx="8">
                  <c:v>2016044</c:v>
                </c:pt>
                <c:pt idx="9">
                  <c:v>2067856</c:v>
                </c:pt>
                <c:pt idx="10">
                  <c:v>2117520</c:v>
                </c:pt>
                <c:pt idx="11">
                  <c:v>2168208</c:v>
                </c:pt>
                <c:pt idx="12">
                  <c:v>2219400</c:v>
                </c:pt>
                <c:pt idx="13">
                  <c:v>2269096</c:v>
                </c:pt>
                <c:pt idx="14">
                  <c:v>2317224</c:v>
                </c:pt>
                <c:pt idx="15">
                  <c:v>2365864</c:v>
                </c:pt>
                <c:pt idx="16">
                  <c:v>2417064</c:v>
                </c:pt>
                <c:pt idx="17">
                  <c:v>2466216</c:v>
                </c:pt>
                <c:pt idx="18">
                  <c:v>2515368</c:v>
                </c:pt>
                <c:pt idx="19">
                  <c:v>2565160</c:v>
                </c:pt>
                <c:pt idx="20">
                  <c:v>2585436</c:v>
                </c:pt>
                <c:pt idx="21">
                  <c:v>2585436</c:v>
                </c:pt>
                <c:pt idx="22">
                  <c:v>2627676</c:v>
                </c:pt>
                <c:pt idx="23">
                  <c:v>2682404</c:v>
                </c:pt>
                <c:pt idx="24">
                  <c:v>2733660</c:v>
                </c:pt>
                <c:pt idx="25">
                  <c:v>2746192</c:v>
                </c:pt>
                <c:pt idx="26">
                  <c:v>2746012</c:v>
                </c:pt>
                <c:pt idx="27">
                  <c:v>2746216</c:v>
                </c:pt>
                <c:pt idx="28">
                  <c:v>2746288</c:v>
                </c:pt>
                <c:pt idx="29">
                  <c:v>2746288</c:v>
                </c:pt>
                <c:pt idx="30">
                  <c:v>2746284</c:v>
                </c:pt>
                <c:pt idx="31">
                  <c:v>2755636</c:v>
                </c:pt>
                <c:pt idx="32">
                  <c:v>2765852</c:v>
                </c:pt>
                <c:pt idx="33">
                  <c:v>2765952</c:v>
                </c:pt>
                <c:pt idx="34">
                  <c:v>2765896</c:v>
                </c:pt>
                <c:pt idx="35">
                  <c:v>2765896</c:v>
                </c:pt>
                <c:pt idx="36">
                  <c:v>2765880</c:v>
                </c:pt>
                <c:pt idx="37">
                  <c:v>2765852</c:v>
                </c:pt>
                <c:pt idx="38">
                  <c:v>2765852</c:v>
                </c:pt>
                <c:pt idx="39">
                  <c:v>2765852</c:v>
                </c:pt>
                <c:pt idx="40">
                  <c:v>2765852</c:v>
                </c:pt>
                <c:pt idx="41">
                  <c:v>2765928</c:v>
                </c:pt>
                <c:pt idx="42">
                  <c:v>2765928</c:v>
                </c:pt>
                <c:pt idx="43">
                  <c:v>2765928</c:v>
                </c:pt>
                <c:pt idx="44">
                  <c:v>2765948</c:v>
                </c:pt>
                <c:pt idx="45">
                  <c:v>2765948</c:v>
                </c:pt>
                <c:pt idx="46">
                  <c:v>2765932</c:v>
                </c:pt>
                <c:pt idx="47">
                  <c:v>2765932</c:v>
                </c:pt>
                <c:pt idx="48">
                  <c:v>2765932</c:v>
                </c:pt>
                <c:pt idx="49">
                  <c:v>2765932</c:v>
                </c:pt>
                <c:pt idx="50">
                  <c:v>2766108</c:v>
                </c:pt>
                <c:pt idx="51">
                  <c:v>2766104</c:v>
                </c:pt>
                <c:pt idx="52">
                  <c:v>2766112</c:v>
                </c:pt>
                <c:pt idx="53">
                  <c:v>2766112</c:v>
                </c:pt>
                <c:pt idx="54">
                  <c:v>2766152</c:v>
                </c:pt>
                <c:pt idx="55">
                  <c:v>2766152</c:v>
                </c:pt>
                <c:pt idx="56">
                  <c:v>2766152</c:v>
                </c:pt>
                <c:pt idx="57">
                  <c:v>2766152</c:v>
                </c:pt>
                <c:pt idx="58">
                  <c:v>2766152</c:v>
                </c:pt>
                <c:pt idx="59">
                  <c:v>2766152</c:v>
                </c:pt>
                <c:pt idx="60">
                  <c:v>2766152</c:v>
                </c:pt>
                <c:pt idx="61">
                  <c:v>2766280</c:v>
                </c:pt>
                <c:pt idx="62">
                  <c:v>2766116</c:v>
                </c:pt>
                <c:pt idx="63">
                  <c:v>2766116</c:v>
                </c:pt>
                <c:pt idx="64">
                  <c:v>2766116</c:v>
                </c:pt>
                <c:pt idx="65">
                  <c:v>2766116</c:v>
                </c:pt>
                <c:pt idx="66">
                  <c:v>2766060</c:v>
                </c:pt>
                <c:pt idx="67">
                  <c:v>2766100</c:v>
                </c:pt>
                <c:pt idx="68">
                  <c:v>2766100</c:v>
                </c:pt>
                <c:pt idx="69">
                  <c:v>2766100</c:v>
                </c:pt>
                <c:pt idx="70">
                  <c:v>2766104</c:v>
                </c:pt>
                <c:pt idx="71">
                  <c:v>2766104</c:v>
                </c:pt>
                <c:pt idx="72">
                  <c:v>2766104</c:v>
                </c:pt>
                <c:pt idx="73">
                  <c:v>2766232</c:v>
                </c:pt>
                <c:pt idx="74">
                  <c:v>2766352</c:v>
                </c:pt>
                <c:pt idx="75">
                  <c:v>2766364</c:v>
                </c:pt>
                <c:pt idx="76">
                  <c:v>2766364</c:v>
                </c:pt>
                <c:pt idx="77">
                  <c:v>2766364</c:v>
                </c:pt>
                <c:pt idx="78">
                  <c:v>2766364</c:v>
                </c:pt>
                <c:pt idx="79">
                  <c:v>2766364</c:v>
                </c:pt>
                <c:pt idx="80">
                  <c:v>2766364</c:v>
                </c:pt>
                <c:pt idx="81">
                  <c:v>2766364</c:v>
                </c:pt>
                <c:pt idx="82">
                  <c:v>2766348</c:v>
                </c:pt>
                <c:pt idx="83">
                  <c:v>2766352</c:v>
                </c:pt>
                <c:pt idx="84">
                  <c:v>2766484</c:v>
                </c:pt>
                <c:pt idx="85">
                  <c:v>2766516</c:v>
                </c:pt>
                <c:pt idx="86">
                  <c:v>2766512</c:v>
                </c:pt>
                <c:pt idx="87">
                  <c:v>2766512</c:v>
                </c:pt>
                <c:pt idx="88">
                  <c:v>2766516</c:v>
                </c:pt>
                <c:pt idx="89">
                  <c:v>333692</c:v>
                </c:pt>
                <c:pt idx="90">
                  <c:v>1295848</c:v>
                </c:pt>
                <c:pt idx="91">
                  <c:v>1295956</c:v>
                </c:pt>
                <c:pt idx="92">
                  <c:v>1295956</c:v>
                </c:pt>
                <c:pt idx="93">
                  <c:v>1295956</c:v>
                </c:pt>
                <c:pt idx="94">
                  <c:v>1295956</c:v>
                </c:pt>
                <c:pt idx="95">
                  <c:v>1295888</c:v>
                </c:pt>
                <c:pt idx="96">
                  <c:v>1295848</c:v>
                </c:pt>
                <c:pt idx="97">
                  <c:v>1295768</c:v>
                </c:pt>
                <c:pt idx="98">
                  <c:v>1295848</c:v>
                </c:pt>
                <c:pt idx="99">
                  <c:v>1295848</c:v>
                </c:pt>
                <c:pt idx="100">
                  <c:v>1295848</c:v>
                </c:pt>
                <c:pt idx="101">
                  <c:v>1295848</c:v>
                </c:pt>
                <c:pt idx="102">
                  <c:v>1295848</c:v>
                </c:pt>
                <c:pt idx="103">
                  <c:v>1295848</c:v>
                </c:pt>
                <c:pt idx="104">
                  <c:v>1295848</c:v>
                </c:pt>
                <c:pt idx="105">
                  <c:v>1295848</c:v>
                </c:pt>
                <c:pt idx="106">
                  <c:v>1295848</c:v>
                </c:pt>
                <c:pt idx="107">
                  <c:v>1296092</c:v>
                </c:pt>
                <c:pt idx="108">
                  <c:v>1296076</c:v>
                </c:pt>
                <c:pt idx="109">
                  <c:v>1296160</c:v>
                </c:pt>
                <c:pt idx="110">
                  <c:v>1296160</c:v>
                </c:pt>
                <c:pt idx="111">
                  <c:v>1296160</c:v>
                </c:pt>
                <c:pt idx="112">
                  <c:v>1296160</c:v>
                </c:pt>
                <c:pt idx="113">
                  <c:v>1296156</c:v>
                </c:pt>
                <c:pt idx="114">
                  <c:v>1296156</c:v>
                </c:pt>
                <c:pt idx="115">
                  <c:v>1296156</c:v>
                </c:pt>
                <c:pt idx="116">
                  <c:v>1296156</c:v>
                </c:pt>
                <c:pt idx="117">
                  <c:v>1296156</c:v>
                </c:pt>
                <c:pt idx="118">
                  <c:v>1296156</c:v>
                </c:pt>
                <c:pt idx="119">
                  <c:v>1296156</c:v>
                </c:pt>
                <c:pt idx="120">
                  <c:v>1296248</c:v>
                </c:pt>
                <c:pt idx="121">
                  <c:v>1296224</c:v>
                </c:pt>
                <c:pt idx="122">
                  <c:v>1296228</c:v>
                </c:pt>
                <c:pt idx="123">
                  <c:v>1296228</c:v>
                </c:pt>
                <c:pt idx="124">
                  <c:v>1296232</c:v>
                </c:pt>
                <c:pt idx="125">
                  <c:v>1296412</c:v>
                </c:pt>
                <c:pt idx="126">
                  <c:v>1296256</c:v>
                </c:pt>
                <c:pt idx="127">
                  <c:v>1296256</c:v>
                </c:pt>
                <c:pt idx="128">
                  <c:v>1296256</c:v>
                </c:pt>
                <c:pt idx="129">
                  <c:v>1296348</c:v>
                </c:pt>
                <c:pt idx="130">
                  <c:v>1296348</c:v>
                </c:pt>
                <c:pt idx="131">
                  <c:v>1308564</c:v>
                </c:pt>
                <c:pt idx="132">
                  <c:v>1309108</c:v>
                </c:pt>
                <c:pt idx="133">
                  <c:v>1309112</c:v>
                </c:pt>
                <c:pt idx="134">
                  <c:v>1309112</c:v>
                </c:pt>
                <c:pt idx="135">
                  <c:v>1309112</c:v>
                </c:pt>
                <c:pt idx="136">
                  <c:v>1309112</c:v>
                </c:pt>
                <c:pt idx="137">
                  <c:v>1309112</c:v>
                </c:pt>
                <c:pt idx="138">
                  <c:v>1309112</c:v>
                </c:pt>
                <c:pt idx="139">
                  <c:v>1309112</c:v>
                </c:pt>
                <c:pt idx="140">
                  <c:v>1309112</c:v>
                </c:pt>
                <c:pt idx="141">
                  <c:v>1309112</c:v>
                </c:pt>
                <c:pt idx="142">
                  <c:v>1309092</c:v>
                </c:pt>
                <c:pt idx="143">
                  <c:v>1309128</c:v>
                </c:pt>
                <c:pt idx="144">
                  <c:v>1309516</c:v>
                </c:pt>
                <c:pt idx="145">
                  <c:v>1309516</c:v>
                </c:pt>
                <c:pt idx="146">
                  <c:v>1309516</c:v>
                </c:pt>
                <c:pt idx="147">
                  <c:v>1309512</c:v>
                </c:pt>
                <c:pt idx="148">
                  <c:v>1309572</c:v>
                </c:pt>
                <c:pt idx="149">
                  <c:v>1309596</c:v>
                </c:pt>
                <c:pt idx="150">
                  <c:v>1309596</c:v>
                </c:pt>
                <c:pt idx="151">
                  <c:v>1309616</c:v>
                </c:pt>
                <c:pt idx="152">
                  <c:v>1309616</c:v>
                </c:pt>
                <c:pt idx="153">
                  <c:v>1309616</c:v>
                </c:pt>
                <c:pt idx="154">
                  <c:v>1309616</c:v>
                </c:pt>
                <c:pt idx="155">
                  <c:v>1309616</c:v>
                </c:pt>
                <c:pt idx="156">
                  <c:v>1309616</c:v>
                </c:pt>
                <c:pt idx="157">
                  <c:v>1309600</c:v>
                </c:pt>
                <c:pt idx="158">
                  <c:v>1309600</c:v>
                </c:pt>
                <c:pt idx="159">
                  <c:v>1309600</c:v>
                </c:pt>
                <c:pt idx="160">
                  <c:v>1309600</c:v>
                </c:pt>
                <c:pt idx="161">
                  <c:v>1309600</c:v>
                </c:pt>
                <c:pt idx="162">
                  <c:v>1309600</c:v>
                </c:pt>
                <c:pt idx="163">
                  <c:v>1309600</c:v>
                </c:pt>
                <c:pt idx="164">
                  <c:v>1309600</c:v>
                </c:pt>
                <c:pt idx="165">
                  <c:v>1309600</c:v>
                </c:pt>
                <c:pt idx="166">
                  <c:v>1309600</c:v>
                </c:pt>
                <c:pt idx="167">
                  <c:v>1314960</c:v>
                </c:pt>
                <c:pt idx="168">
                  <c:v>1315192</c:v>
                </c:pt>
                <c:pt idx="169">
                  <c:v>1315192</c:v>
                </c:pt>
                <c:pt idx="170">
                  <c:v>1315192</c:v>
                </c:pt>
                <c:pt idx="171">
                  <c:v>1315192</c:v>
                </c:pt>
                <c:pt idx="172">
                  <c:v>1315192</c:v>
                </c:pt>
                <c:pt idx="173">
                  <c:v>1315192</c:v>
                </c:pt>
                <c:pt idx="174">
                  <c:v>1315192</c:v>
                </c:pt>
                <c:pt idx="175">
                  <c:v>1315904</c:v>
                </c:pt>
                <c:pt idx="176">
                  <c:v>1316036</c:v>
                </c:pt>
                <c:pt idx="177">
                  <c:v>1316108</c:v>
                </c:pt>
                <c:pt idx="178">
                  <c:v>1316100</c:v>
                </c:pt>
                <c:pt idx="179">
                  <c:v>1316216</c:v>
                </c:pt>
                <c:pt idx="180">
                  <c:v>1316340</c:v>
                </c:pt>
                <c:pt idx="181">
                  <c:v>1316340</c:v>
                </c:pt>
                <c:pt idx="182">
                  <c:v>1316332</c:v>
                </c:pt>
                <c:pt idx="183">
                  <c:v>1316332</c:v>
                </c:pt>
                <c:pt idx="184">
                  <c:v>1316332</c:v>
                </c:pt>
                <c:pt idx="185">
                  <c:v>1316332</c:v>
                </c:pt>
                <c:pt idx="186">
                  <c:v>1316316</c:v>
                </c:pt>
                <c:pt idx="187">
                  <c:v>1316316</c:v>
                </c:pt>
                <c:pt idx="188">
                  <c:v>1316316</c:v>
                </c:pt>
                <c:pt idx="189">
                  <c:v>1316316</c:v>
                </c:pt>
                <c:pt idx="190">
                  <c:v>1316316</c:v>
                </c:pt>
                <c:pt idx="191">
                  <c:v>1316316</c:v>
                </c:pt>
                <c:pt idx="192">
                  <c:v>1316316</c:v>
                </c:pt>
                <c:pt idx="193">
                  <c:v>1316316</c:v>
                </c:pt>
                <c:pt idx="194">
                  <c:v>1316316</c:v>
                </c:pt>
                <c:pt idx="195">
                  <c:v>1316316</c:v>
                </c:pt>
                <c:pt idx="196">
                  <c:v>1316316</c:v>
                </c:pt>
                <c:pt idx="197">
                  <c:v>1316316</c:v>
                </c:pt>
                <c:pt idx="198">
                  <c:v>1316316</c:v>
                </c:pt>
                <c:pt idx="199">
                  <c:v>1316316</c:v>
                </c:pt>
                <c:pt idx="200">
                  <c:v>1316316</c:v>
                </c:pt>
                <c:pt idx="201">
                  <c:v>1316316</c:v>
                </c:pt>
                <c:pt idx="202">
                  <c:v>1316316</c:v>
                </c:pt>
                <c:pt idx="203">
                  <c:v>1316316</c:v>
                </c:pt>
                <c:pt idx="204">
                  <c:v>1316316</c:v>
                </c:pt>
                <c:pt idx="205">
                  <c:v>1316416</c:v>
                </c:pt>
                <c:pt idx="206">
                  <c:v>1316412</c:v>
                </c:pt>
                <c:pt idx="207">
                  <c:v>1316372</c:v>
                </c:pt>
                <c:pt idx="208">
                  <c:v>1316372</c:v>
                </c:pt>
                <c:pt idx="209">
                  <c:v>1316372</c:v>
                </c:pt>
                <c:pt idx="210">
                  <c:v>1316356</c:v>
                </c:pt>
                <c:pt idx="211">
                  <c:v>1316384</c:v>
                </c:pt>
                <c:pt idx="212">
                  <c:v>1316384</c:v>
                </c:pt>
                <c:pt idx="213">
                  <c:v>1316384</c:v>
                </c:pt>
                <c:pt idx="214">
                  <c:v>1316384</c:v>
                </c:pt>
                <c:pt idx="215">
                  <c:v>1316384</c:v>
                </c:pt>
                <c:pt idx="216">
                  <c:v>1316384</c:v>
                </c:pt>
                <c:pt idx="217">
                  <c:v>1316388</c:v>
                </c:pt>
                <c:pt idx="218">
                  <c:v>1316392</c:v>
                </c:pt>
                <c:pt idx="219">
                  <c:v>1316392</c:v>
                </c:pt>
                <c:pt idx="220">
                  <c:v>1316392</c:v>
                </c:pt>
                <c:pt idx="221">
                  <c:v>1316392</c:v>
                </c:pt>
                <c:pt idx="222">
                  <c:v>1316392</c:v>
                </c:pt>
                <c:pt idx="223">
                  <c:v>1316396</c:v>
                </c:pt>
                <c:pt idx="224">
                  <c:v>1316396</c:v>
                </c:pt>
                <c:pt idx="225">
                  <c:v>1316396</c:v>
                </c:pt>
                <c:pt idx="226">
                  <c:v>1316396</c:v>
                </c:pt>
                <c:pt idx="227">
                  <c:v>1316500</c:v>
                </c:pt>
                <c:pt idx="228">
                  <c:v>1316752</c:v>
                </c:pt>
                <c:pt idx="229">
                  <c:v>1316752</c:v>
                </c:pt>
                <c:pt idx="230">
                  <c:v>1316752</c:v>
                </c:pt>
                <c:pt idx="231">
                  <c:v>1316752</c:v>
                </c:pt>
                <c:pt idx="232">
                  <c:v>1316752</c:v>
                </c:pt>
                <c:pt idx="233">
                  <c:v>1317484</c:v>
                </c:pt>
                <c:pt idx="234">
                  <c:v>1317824</c:v>
                </c:pt>
                <c:pt idx="235">
                  <c:v>1317704</c:v>
                </c:pt>
                <c:pt idx="236">
                  <c:v>1317704</c:v>
                </c:pt>
                <c:pt idx="237">
                  <c:v>1317704</c:v>
                </c:pt>
                <c:pt idx="238">
                  <c:v>1317704</c:v>
                </c:pt>
                <c:pt idx="239">
                  <c:v>1317704</c:v>
                </c:pt>
                <c:pt idx="240">
                  <c:v>1317704</c:v>
                </c:pt>
                <c:pt idx="241">
                  <c:v>1317704</c:v>
                </c:pt>
                <c:pt idx="242">
                  <c:v>1317704</c:v>
                </c:pt>
                <c:pt idx="243">
                  <c:v>1317704</c:v>
                </c:pt>
                <c:pt idx="244">
                  <c:v>1317704</c:v>
                </c:pt>
                <c:pt idx="245">
                  <c:v>1317704</c:v>
                </c:pt>
                <c:pt idx="246">
                  <c:v>1317704</c:v>
                </c:pt>
                <c:pt idx="247">
                  <c:v>1317704</c:v>
                </c:pt>
                <c:pt idx="248">
                  <c:v>1317704</c:v>
                </c:pt>
                <c:pt idx="249">
                  <c:v>1317704</c:v>
                </c:pt>
                <c:pt idx="250">
                  <c:v>1317704</c:v>
                </c:pt>
                <c:pt idx="251">
                  <c:v>1317704</c:v>
                </c:pt>
                <c:pt idx="252">
                  <c:v>1317704</c:v>
                </c:pt>
                <c:pt idx="253">
                  <c:v>1317704</c:v>
                </c:pt>
                <c:pt idx="254">
                  <c:v>1317684</c:v>
                </c:pt>
                <c:pt idx="255">
                  <c:v>1317700</c:v>
                </c:pt>
                <c:pt idx="256">
                  <c:v>1317700</c:v>
                </c:pt>
                <c:pt idx="257">
                  <c:v>1317700</c:v>
                </c:pt>
                <c:pt idx="258">
                  <c:v>1317700</c:v>
                </c:pt>
                <c:pt idx="259">
                  <c:v>1317700</c:v>
                </c:pt>
                <c:pt idx="260">
                  <c:v>1317700</c:v>
                </c:pt>
                <c:pt idx="261">
                  <c:v>1317700</c:v>
                </c:pt>
                <c:pt idx="262">
                  <c:v>1317700</c:v>
                </c:pt>
                <c:pt idx="263">
                  <c:v>1317700</c:v>
                </c:pt>
                <c:pt idx="264">
                  <c:v>1317632</c:v>
                </c:pt>
                <c:pt idx="265">
                  <c:v>1317632</c:v>
                </c:pt>
                <c:pt idx="266">
                  <c:v>1317632</c:v>
                </c:pt>
                <c:pt idx="267">
                  <c:v>1317632</c:v>
                </c:pt>
                <c:pt idx="268">
                  <c:v>1317640</c:v>
                </c:pt>
                <c:pt idx="269">
                  <c:v>1317640</c:v>
                </c:pt>
                <c:pt idx="270">
                  <c:v>1317640</c:v>
                </c:pt>
                <c:pt idx="271">
                  <c:v>1317640</c:v>
                </c:pt>
                <c:pt idx="272">
                  <c:v>1317668</c:v>
                </c:pt>
                <c:pt idx="273">
                  <c:v>1317664</c:v>
                </c:pt>
                <c:pt idx="274">
                  <c:v>1317668</c:v>
                </c:pt>
                <c:pt idx="275">
                  <c:v>1317668</c:v>
                </c:pt>
                <c:pt idx="276">
                  <c:v>1318328</c:v>
                </c:pt>
                <c:pt idx="277">
                  <c:v>1318816</c:v>
                </c:pt>
                <c:pt idx="278">
                  <c:v>1318920</c:v>
                </c:pt>
                <c:pt idx="279">
                  <c:v>1318920</c:v>
                </c:pt>
                <c:pt idx="280">
                  <c:v>1318920</c:v>
                </c:pt>
                <c:pt idx="281">
                  <c:v>1318920</c:v>
                </c:pt>
                <c:pt idx="282">
                  <c:v>1318920</c:v>
                </c:pt>
                <c:pt idx="283">
                  <c:v>1318920</c:v>
                </c:pt>
                <c:pt idx="284">
                  <c:v>1318920</c:v>
                </c:pt>
                <c:pt idx="285">
                  <c:v>1318920</c:v>
                </c:pt>
                <c:pt idx="286">
                  <c:v>1318920</c:v>
                </c:pt>
                <c:pt idx="287">
                  <c:v>1318944</c:v>
                </c:pt>
                <c:pt idx="288">
                  <c:v>1319104</c:v>
                </c:pt>
                <c:pt idx="289">
                  <c:v>1319156</c:v>
                </c:pt>
                <c:pt idx="290">
                  <c:v>1319164</c:v>
                </c:pt>
                <c:pt idx="291">
                  <c:v>1319164</c:v>
                </c:pt>
                <c:pt idx="292">
                  <c:v>1318984</c:v>
                </c:pt>
                <c:pt idx="293">
                  <c:v>1319020</c:v>
                </c:pt>
                <c:pt idx="294">
                  <c:v>1319136</c:v>
                </c:pt>
                <c:pt idx="295">
                  <c:v>1319136</c:v>
                </c:pt>
                <c:pt idx="296">
                  <c:v>1319144</c:v>
                </c:pt>
                <c:pt idx="297">
                  <c:v>1319144</c:v>
                </c:pt>
                <c:pt idx="298">
                  <c:v>1319144</c:v>
                </c:pt>
                <c:pt idx="299">
                  <c:v>1319144</c:v>
                </c:pt>
                <c:pt idx="300">
                  <c:v>1319144</c:v>
                </c:pt>
                <c:pt idx="301">
                  <c:v>1319144</c:v>
                </c:pt>
                <c:pt idx="302">
                  <c:v>1319192</c:v>
                </c:pt>
                <c:pt idx="303">
                  <c:v>1319192</c:v>
                </c:pt>
                <c:pt idx="304">
                  <c:v>1319192</c:v>
                </c:pt>
                <c:pt idx="305">
                  <c:v>1319192</c:v>
                </c:pt>
                <c:pt idx="306">
                  <c:v>1319192</c:v>
                </c:pt>
                <c:pt idx="307">
                  <c:v>1319192</c:v>
                </c:pt>
                <c:pt idx="308">
                  <c:v>1319192</c:v>
                </c:pt>
                <c:pt idx="309">
                  <c:v>1319192</c:v>
                </c:pt>
                <c:pt idx="310">
                  <c:v>1319192</c:v>
                </c:pt>
                <c:pt idx="311">
                  <c:v>1319192</c:v>
                </c:pt>
                <c:pt idx="312">
                  <c:v>1319188</c:v>
                </c:pt>
                <c:pt idx="313">
                  <c:v>1319204</c:v>
                </c:pt>
                <c:pt idx="314">
                  <c:v>1319204</c:v>
                </c:pt>
                <c:pt idx="315">
                  <c:v>1319204</c:v>
                </c:pt>
                <c:pt idx="316">
                  <c:v>1319204</c:v>
                </c:pt>
                <c:pt idx="317">
                  <c:v>1319204</c:v>
                </c:pt>
                <c:pt idx="318">
                  <c:v>1319204</c:v>
                </c:pt>
                <c:pt idx="319">
                  <c:v>1319204</c:v>
                </c:pt>
                <c:pt idx="320">
                  <c:v>1337172</c:v>
                </c:pt>
                <c:pt idx="321">
                  <c:v>1337204</c:v>
                </c:pt>
                <c:pt idx="322">
                  <c:v>1337196</c:v>
                </c:pt>
                <c:pt idx="323">
                  <c:v>1337200</c:v>
                </c:pt>
                <c:pt idx="324">
                  <c:v>1337200</c:v>
                </c:pt>
                <c:pt idx="325">
                  <c:v>1337208</c:v>
                </c:pt>
                <c:pt idx="326">
                  <c:v>1337184</c:v>
                </c:pt>
                <c:pt idx="327">
                  <c:v>1337184</c:v>
                </c:pt>
                <c:pt idx="328">
                  <c:v>1337180</c:v>
                </c:pt>
                <c:pt idx="329">
                  <c:v>1337184</c:v>
                </c:pt>
                <c:pt idx="330">
                  <c:v>1337184</c:v>
                </c:pt>
                <c:pt idx="331">
                  <c:v>1337184</c:v>
                </c:pt>
                <c:pt idx="332">
                  <c:v>1337180</c:v>
                </c:pt>
                <c:pt idx="333">
                  <c:v>1337180</c:v>
                </c:pt>
                <c:pt idx="334">
                  <c:v>1337180</c:v>
                </c:pt>
                <c:pt idx="335">
                  <c:v>1343068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24-4359-BB2C-FBD1E63B3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514512"/>
        <c:axId val="1555524912"/>
      </c:lineChart>
      <c:catAx>
        <c:axId val="1555514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 time(sec.)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24912"/>
        <c:crosses val="autoZero"/>
        <c:auto val="1"/>
        <c:lblAlgn val="ctr"/>
        <c:lblOffset val="100"/>
        <c:noMultiLvlLbl val="0"/>
      </c:catAx>
      <c:valAx>
        <c:axId val="155552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Capacity(KB)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1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tf.data LSTM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54"/>
              <c:layout>
                <c:manualLayout>
                  <c:x val="-4.4025382886501693E-2"/>
                  <c:y val="-5.40617294949302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866-4372-B6DB-1DEF59C6EC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MNIST_LSTM_tfdata!$A$2:$A$322</c:f>
              <c:numCache>
                <c:formatCode>General</c:formatCode>
                <c:ptCount val="321"/>
                <c:pt idx="0">
                  <c:v>7317</c:v>
                </c:pt>
                <c:pt idx="1">
                  <c:v>7492</c:v>
                </c:pt>
                <c:pt idx="2">
                  <c:v>7676</c:v>
                </c:pt>
                <c:pt idx="3">
                  <c:v>7857</c:v>
                </c:pt>
                <c:pt idx="4">
                  <c:v>8038</c:v>
                </c:pt>
                <c:pt idx="5">
                  <c:v>8216</c:v>
                </c:pt>
                <c:pt idx="6">
                  <c:v>8248</c:v>
                </c:pt>
                <c:pt idx="7">
                  <c:v>8413</c:v>
                </c:pt>
                <c:pt idx="8">
                  <c:v>8588</c:v>
                </c:pt>
                <c:pt idx="9">
                  <c:v>8771</c:v>
                </c:pt>
                <c:pt idx="10">
                  <c:v>9242</c:v>
                </c:pt>
                <c:pt idx="11">
                  <c:v>11410</c:v>
                </c:pt>
                <c:pt idx="12">
                  <c:v>12112</c:v>
                </c:pt>
                <c:pt idx="13">
                  <c:v>12112</c:v>
                </c:pt>
                <c:pt idx="14">
                  <c:v>12115</c:v>
                </c:pt>
                <c:pt idx="15">
                  <c:v>13397</c:v>
                </c:pt>
                <c:pt idx="16">
                  <c:v>15372</c:v>
                </c:pt>
                <c:pt idx="17">
                  <c:v>15927</c:v>
                </c:pt>
                <c:pt idx="18">
                  <c:v>19843</c:v>
                </c:pt>
                <c:pt idx="19">
                  <c:v>19211</c:v>
                </c:pt>
                <c:pt idx="20">
                  <c:v>18709</c:v>
                </c:pt>
                <c:pt idx="21">
                  <c:v>20926</c:v>
                </c:pt>
                <c:pt idx="22">
                  <c:v>20965</c:v>
                </c:pt>
                <c:pt idx="23">
                  <c:v>21536</c:v>
                </c:pt>
                <c:pt idx="24">
                  <c:v>22028</c:v>
                </c:pt>
                <c:pt idx="25">
                  <c:v>22095</c:v>
                </c:pt>
                <c:pt idx="26">
                  <c:v>22096</c:v>
                </c:pt>
                <c:pt idx="27">
                  <c:v>22096</c:v>
                </c:pt>
                <c:pt idx="28">
                  <c:v>22096</c:v>
                </c:pt>
                <c:pt idx="29">
                  <c:v>22096</c:v>
                </c:pt>
                <c:pt idx="30">
                  <c:v>22096</c:v>
                </c:pt>
                <c:pt idx="31">
                  <c:v>22096</c:v>
                </c:pt>
                <c:pt idx="32">
                  <c:v>22117</c:v>
                </c:pt>
                <c:pt idx="33">
                  <c:v>22118</c:v>
                </c:pt>
                <c:pt idx="34">
                  <c:v>22118</c:v>
                </c:pt>
                <c:pt idx="35">
                  <c:v>22117</c:v>
                </c:pt>
                <c:pt idx="36">
                  <c:v>22098</c:v>
                </c:pt>
                <c:pt idx="37">
                  <c:v>22098</c:v>
                </c:pt>
                <c:pt idx="38">
                  <c:v>22098</c:v>
                </c:pt>
                <c:pt idx="39">
                  <c:v>22098</c:v>
                </c:pt>
                <c:pt idx="40">
                  <c:v>22096</c:v>
                </c:pt>
                <c:pt idx="41">
                  <c:v>22095</c:v>
                </c:pt>
                <c:pt idx="42">
                  <c:v>22095</c:v>
                </c:pt>
                <c:pt idx="43">
                  <c:v>22095</c:v>
                </c:pt>
                <c:pt idx="44">
                  <c:v>22092</c:v>
                </c:pt>
                <c:pt idx="45">
                  <c:v>22092</c:v>
                </c:pt>
                <c:pt idx="46">
                  <c:v>22091</c:v>
                </c:pt>
                <c:pt idx="47">
                  <c:v>22096</c:v>
                </c:pt>
                <c:pt idx="48">
                  <c:v>22096</c:v>
                </c:pt>
                <c:pt idx="49">
                  <c:v>22097</c:v>
                </c:pt>
                <c:pt idx="50">
                  <c:v>22097</c:v>
                </c:pt>
                <c:pt idx="51">
                  <c:v>22097</c:v>
                </c:pt>
                <c:pt idx="52">
                  <c:v>22097</c:v>
                </c:pt>
                <c:pt idx="53">
                  <c:v>22097</c:v>
                </c:pt>
                <c:pt idx="54">
                  <c:v>25154</c:v>
                </c:pt>
                <c:pt idx="55">
                  <c:v>22106</c:v>
                </c:pt>
                <c:pt idx="56">
                  <c:v>22106</c:v>
                </c:pt>
                <c:pt idx="57">
                  <c:v>22106</c:v>
                </c:pt>
                <c:pt idx="58">
                  <c:v>22107</c:v>
                </c:pt>
                <c:pt idx="59">
                  <c:v>22106</c:v>
                </c:pt>
                <c:pt idx="60">
                  <c:v>22106</c:v>
                </c:pt>
                <c:pt idx="61">
                  <c:v>22106</c:v>
                </c:pt>
                <c:pt idx="62">
                  <c:v>22106</c:v>
                </c:pt>
                <c:pt idx="63">
                  <c:v>22099</c:v>
                </c:pt>
                <c:pt idx="64">
                  <c:v>22099</c:v>
                </c:pt>
                <c:pt idx="65">
                  <c:v>22099</c:v>
                </c:pt>
                <c:pt idx="66">
                  <c:v>22099</c:v>
                </c:pt>
                <c:pt idx="67">
                  <c:v>22099</c:v>
                </c:pt>
                <c:pt idx="68">
                  <c:v>22099</c:v>
                </c:pt>
                <c:pt idx="69">
                  <c:v>22099</c:v>
                </c:pt>
                <c:pt idx="70">
                  <c:v>22096</c:v>
                </c:pt>
                <c:pt idx="71">
                  <c:v>22096</c:v>
                </c:pt>
                <c:pt idx="72">
                  <c:v>22096</c:v>
                </c:pt>
                <c:pt idx="73">
                  <c:v>22096</c:v>
                </c:pt>
                <c:pt idx="74">
                  <c:v>22096</c:v>
                </c:pt>
                <c:pt idx="75">
                  <c:v>22096</c:v>
                </c:pt>
                <c:pt idx="76">
                  <c:v>22096</c:v>
                </c:pt>
                <c:pt idx="77">
                  <c:v>22097</c:v>
                </c:pt>
                <c:pt idx="78">
                  <c:v>22098</c:v>
                </c:pt>
                <c:pt idx="79">
                  <c:v>22097</c:v>
                </c:pt>
                <c:pt idx="80">
                  <c:v>22098</c:v>
                </c:pt>
                <c:pt idx="81">
                  <c:v>22099</c:v>
                </c:pt>
                <c:pt idx="82">
                  <c:v>22099</c:v>
                </c:pt>
                <c:pt idx="83">
                  <c:v>22698</c:v>
                </c:pt>
                <c:pt idx="84">
                  <c:v>22100</c:v>
                </c:pt>
                <c:pt idx="85">
                  <c:v>22099</c:v>
                </c:pt>
                <c:pt idx="86">
                  <c:v>22099</c:v>
                </c:pt>
                <c:pt idx="87">
                  <c:v>22099</c:v>
                </c:pt>
                <c:pt idx="88">
                  <c:v>22099</c:v>
                </c:pt>
                <c:pt idx="89">
                  <c:v>22100</c:v>
                </c:pt>
                <c:pt idx="90">
                  <c:v>22099</c:v>
                </c:pt>
                <c:pt idx="91">
                  <c:v>22099</c:v>
                </c:pt>
                <c:pt idx="92">
                  <c:v>22100</c:v>
                </c:pt>
                <c:pt idx="93">
                  <c:v>22100</c:v>
                </c:pt>
                <c:pt idx="94">
                  <c:v>22100</c:v>
                </c:pt>
                <c:pt idx="95">
                  <c:v>22099</c:v>
                </c:pt>
                <c:pt idx="96">
                  <c:v>22099</c:v>
                </c:pt>
                <c:pt idx="97">
                  <c:v>22094</c:v>
                </c:pt>
                <c:pt idx="98">
                  <c:v>22094</c:v>
                </c:pt>
                <c:pt idx="99">
                  <c:v>22095</c:v>
                </c:pt>
                <c:pt idx="100">
                  <c:v>22096</c:v>
                </c:pt>
                <c:pt idx="101">
                  <c:v>22097</c:v>
                </c:pt>
                <c:pt idx="102">
                  <c:v>22097</c:v>
                </c:pt>
                <c:pt idx="103">
                  <c:v>22098</c:v>
                </c:pt>
                <c:pt idx="104">
                  <c:v>22095</c:v>
                </c:pt>
                <c:pt idx="105">
                  <c:v>22096</c:v>
                </c:pt>
                <c:pt idx="106">
                  <c:v>22095</c:v>
                </c:pt>
                <c:pt idx="107">
                  <c:v>22133</c:v>
                </c:pt>
                <c:pt idx="108">
                  <c:v>22095</c:v>
                </c:pt>
                <c:pt idx="109">
                  <c:v>22094</c:v>
                </c:pt>
                <c:pt idx="110">
                  <c:v>22095</c:v>
                </c:pt>
                <c:pt idx="111">
                  <c:v>22095</c:v>
                </c:pt>
                <c:pt idx="112">
                  <c:v>22095</c:v>
                </c:pt>
                <c:pt idx="113">
                  <c:v>22096</c:v>
                </c:pt>
                <c:pt idx="114">
                  <c:v>24130</c:v>
                </c:pt>
                <c:pt idx="115">
                  <c:v>22097</c:v>
                </c:pt>
                <c:pt idx="116">
                  <c:v>22097</c:v>
                </c:pt>
                <c:pt idx="117">
                  <c:v>22096</c:v>
                </c:pt>
                <c:pt idx="118">
                  <c:v>22096</c:v>
                </c:pt>
                <c:pt idx="119">
                  <c:v>22096</c:v>
                </c:pt>
                <c:pt idx="120">
                  <c:v>22096</c:v>
                </c:pt>
                <c:pt idx="121">
                  <c:v>22096</c:v>
                </c:pt>
                <c:pt idx="122">
                  <c:v>22096</c:v>
                </c:pt>
                <c:pt idx="123">
                  <c:v>22097</c:v>
                </c:pt>
                <c:pt idx="124">
                  <c:v>22096</c:v>
                </c:pt>
                <c:pt idx="125">
                  <c:v>22097</c:v>
                </c:pt>
                <c:pt idx="126">
                  <c:v>22096</c:v>
                </c:pt>
                <c:pt idx="127">
                  <c:v>22096</c:v>
                </c:pt>
                <c:pt idx="128">
                  <c:v>22097</c:v>
                </c:pt>
                <c:pt idx="129">
                  <c:v>22098</c:v>
                </c:pt>
                <c:pt idx="130">
                  <c:v>22097</c:v>
                </c:pt>
                <c:pt idx="131">
                  <c:v>22098</c:v>
                </c:pt>
                <c:pt idx="132">
                  <c:v>22098</c:v>
                </c:pt>
                <c:pt idx="133">
                  <c:v>22098</c:v>
                </c:pt>
                <c:pt idx="134">
                  <c:v>22098</c:v>
                </c:pt>
                <c:pt idx="135">
                  <c:v>22098</c:v>
                </c:pt>
                <c:pt idx="136">
                  <c:v>22098</c:v>
                </c:pt>
                <c:pt idx="137">
                  <c:v>22099</c:v>
                </c:pt>
                <c:pt idx="138">
                  <c:v>22629</c:v>
                </c:pt>
                <c:pt idx="139">
                  <c:v>22098</c:v>
                </c:pt>
                <c:pt idx="140">
                  <c:v>22098</c:v>
                </c:pt>
                <c:pt idx="141">
                  <c:v>22100</c:v>
                </c:pt>
                <c:pt idx="142">
                  <c:v>22100</c:v>
                </c:pt>
                <c:pt idx="143">
                  <c:v>22100</c:v>
                </c:pt>
                <c:pt idx="144">
                  <c:v>22099</c:v>
                </c:pt>
                <c:pt idx="145">
                  <c:v>22692</c:v>
                </c:pt>
                <c:pt idx="146">
                  <c:v>22099</c:v>
                </c:pt>
                <c:pt idx="147">
                  <c:v>22098</c:v>
                </c:pt>
                <c:pt idx="148">
                  <c:v>22098</c:v>
                </c:pt>
                <c:pt idx="149">
                  <c:v>22099</c:v>
                </c:pt>
                <c:pt idx="150">
                  <c:v>22099</c:v>
                </c:pt>
                <c:pt idx="151">
                  <c:v>22099</c:v>
                </c:pt>
                <c:pt idx="152">
                  <c:v>22099</c:v>
                </c:pt>
                <c:pt idx="153">
                  <c:v>22099</c:v>
                </c:pt>
                <c:pt idx="154">
                  <c:v>22099</c:v>
                </c:pt>
                <c:pt idx="155">
                  <c:v>22099</c:v>
                </c:pt>
                <c:pt idx="156">
                  <c:v>22098</c:v>
                </c:pt>
                <c:pt idx="157">
                  <c:v>22098</c:v>
                </c:pt>
                <c:pt idx="158">
                  <c:v>22099</c:v>
                </c:pt>
                <c:pt idx="159">
                  <c:v>22099</c:v>
                </c:pt>
                <c:pt idx="160">
                  <c:v>22099</c:v>
                </c:pt>
                <c:pt idx="161">
                  <c:v>22099</c:v>
                </c:pt>
                <c:pt idx="162">
                  <c:v>22100</c:v>
                </c:pt>
                <c:pt idx="163">
                  <c:v>22099</c:v>
                </c:pt>
                <c:pt idx="164">
                  <c:v>22099</c:v>
                </c:pt>
                <c:pt idx="165">
                  <c:v>22100</c:v>
                </c:pt>
                <c:pt idx="166">
                  <c:v>22100</c:v>
                </c:pt>
                <c:pt idx="167">
                  <c:v>22100</c:v>
                </c:pt>
                <c:pt idx="168">
                  <c:v>22101</c:v>
                </c:pt>
                <c:pt idx="169">
                  <c:v>22100</c:v>
                </c:pt>
                <c:pt idx="170">
                  <c:v>22101</c:v>
                </c:pt>
                <c:pt idx="171">
                  <c:v>22100</c:v>
                </c:pt>
                <c:pt idx="172">
                  <c:v>22100</c:v>
                </c:pt>
                <c:pt idx="173">
                  <c:v>22100</c:v>
                </c:pt>
                <c:pt idx="174">
                  <c:v>22100</c:v>
                </c:pt>
                <c:pt idx="175">
                  <c:v>22100</c:v>
                </c:pt>
                <c:pt idx="176">
                  <c:v>24378</c:v>
                </c:pt>
                <c:pt idx="177">
                  <c:v>22101</c:v>
                </c:pt>
                <c:pt idx="178">
                  <c:v>22101</c:v>
                </c:pt>
                <c:pt idx="179">
                  <c:v>22119</c:v>
                </c:pt>
                <c:pt idx="180">
                  <c:v>22119</c:v>
                </c:pt>
                <c:pt idx="181">
                  <c:v>22119</c:v>
                </c:pt>
                <c:pt idx="182">
                  <c:v>22119</c:v>
                </c:pt>
                <c:pt idx="183">
                  <c:v>22100</c:v>
                </c:pt>
                <c:pt idx="184">
                  <c:v>22100</c:v>
                </c:pt>
                <c:pt idx="185">
                  <c:v>22100</c:v>
                </c:pt>
                <c:pt idx="186">
                  <c:v>22100</c:v>
                </c:pt>
                <c:pt idx="187">
                  <c:v>22097</c:v>
                </c:pt>
                <c:pt idx="188">
                  <c:v>22097</c:v>
                </c:pt>
                <c:pt idx="189">
                  <c:v>22096</c:v>
                </c:pt>
                <c:pt idx="190">
                  <c:v>22097</c:v>
                </c:pt>
                <c:pt idx="191">
                  <c:v>22097</c:v>
                </c:pt>
                <c:pt idx="192">
                  <c:v>22098</c:v>
                </c:pt>
                <c:pt idx="193">
                  <c:v>22097</c:v>
                </c:pt>
                <c:pt idx="194">
                  <c:v>22097</c:v>
                </c:pt>
                <c:pt idx="195">
                  <c:v>22097</c:v>
                </c:pt>
                <c:pt idx="196">
                  <c:v>22097</c:v>
                </c:pt>
                <c:pt idx="197">
                  <c:v>22097</c:v>
                </c:pt>
                <c:pt idx="198">
                  <c:v>22098</c:v>
                </c:pt>
                <c:pt idx="199">
                  <c:v>22098</c:v>
                </c:pt>
                <c:pt idx="200">
                  <c:v>22100</c:v>
                </c:pt>
                <c:pt idx="201">
                  <c:v>22101</c:v>
                </c:pt>
                <c:pt idx="202">
                  <c:v>22118</c:v>
                </c:pt>
                <c:pt idx="203">
                  <c:v>22118</c:v>
                </c:pt>
                <c:pt idx="204">
                  <c:v>22118</c:v>
                </c:pt>
                <c:pt idx="205">
                  <c:v>22162</c:v>
                </c:pt>
                <c:pt idx="206">
                  <c:v>22100</c:v>
                </c:pt>
                <c:pt idx="207">
                  <c:v>22099</c:v>
                </c:pt>
                <c:pt idx="208">
                  <c:v>22098</c:v>
                </c:pt>
                <c:pt idx="209">
                  <c:v>22099</c:v>
                </c:pt>
                <c:pt idx="210">
                  <c:v>22096</c:v>
                </c:pt>
                <c:pt idx="211">
                  <c:v>22096</c:v>
                </c:pt>
                <c:pt idx="212">
                  <c:v>22096</c:v>
                </c:pt>
                <c:pt idx="213">
                  <c:v>22096</c:v>
                </c:pt>
                <c:pt idx="214">
                  <c:v>22096</c:v>
                </c:pt>
                <c:pt idx="215">
                  <c:v>22096</c:v>
                </c:pt>
                <c:pt idx="216">
                  <c:v>22096</c:v>
                </c:pt>
                <c:pt idx="217">
                  <c:v>22096</c:v>
                </c:pt>
                <c:pt idx="218">
                  <c:v>22096</c:v>
                </c:pt>
                <c:pt idx="219">
                  <c:v>22096</c:v>
                </c:pt>
                <c:pt idx="220">
                  <c:v>22096</c:v>
                </c:pt>
                <c:pt idx="221">
                  <c:v>22097</c:v>
                </c:pt>
                <c:pt idx="222">
                  <c:v>22097</c:v>
                </c:pt>
                <c:pt idx="223">
                  <c:v>22097</c:v>
                </c:pt>
                <c:pt idx="224">
                  <c:v>22097</c:v>
                </c:pt>
                <c:pt idx="225">
                  <c:v>22097</c:v>
                </c:pt>
                <c:pt idx="226">
                  <c:v>22098</c:v>
                </c:pt>
                <c:pt idx="227">
                  <c:v>22098</c:v>
                </c:pt>
                <c:pt idx="228">
                  <c:v>22097</c:v>
                </c:pt>
                <c:pt idx="229">
                  <c:v>22098</c:v>
                </c:pt>
                <c:pt idx="230">
                  <c:v>22097</c:v>
                </c:pt>
                <c:pt idx="231">
                  <c:v>22098</c:v>
                </c:pt>
                <c:pt idx="232">
                  <c:v>22097</c:v>
                </c:pt>
                <c:pt idx="233">
                  <c:v>22098</c:v>
                </c:pt>
                <c:pt idx="234">
                  <c:v>22099</c:v>
                </c:pt>
                <c:pt idx="235">
                  <c:v>22098</c:v>
                </c:pt>
                <c:pt idx="236">
                  <c:v>22623</c:v>
                </c:pt>
                <c:pt idx="237">
                  <c:v>22097</c:v>
                </c:pt>
                <c:pt idx="238">
                  <c:v>22098</c:v>
                </c:pt>
                <c:pt idx="239">
                  <c:v>22097</c:v>
                </c:pt>
                <c:pt idx="240">
                  <c:v>22098</c:v>
                </c:pt>
                <c:pt idx="241">
                  <c:v>22097</c:v>
                </c:pt>
                <c:pt idx="242">
                  <c:v>22097</c:v>
                </c:pt>
                <c:pt idx="243">
                  <c:v>22097</c:v>
                </c:pt>
                <c:pt idx="244">
                  <c:v>22098</c:v>
                </c:pt>
                <c:pt idx="245">
                  <c:v>22098</c:v>
                </c:pt>
                <c:pt idx="246">
                  <c:v>22098</c:v>
                </c:pt>
                <c:pt idx="247">
                  <c:v>22098</c:v>
                </c:pt>
                <c:pt idx="248">
                  <c:v>22098</c:v>
                </c:pt>
                <c:pt idx="249">
                  <c:v>22099</c:v>
                </c:pt>
                <c:pt idx="250">
                  <c:v>22122</c:v>
                </c:pt>
                <c:pt idx="251">
                  <c:v>22124</c:v>
                </c:pt>
                <c:pt idx="252">
                  <c:v>22128</c:v>
                </c:pt>
                <c:pt idx="253">
                  <c:v>22128</c:v>
                </c:pt>
                <c:pt idx="254">
                  <c:v>22141</c:v>
                </c:pt>
                <c:pt idx="255">
                  <c:v>22134</c:v>
                </c:pt>
                <c:pt idx="256">
                  <c:v>22115</c:v>
                </c:pt>
                <c:pt idx="257">
                  <c:v>22279</c:v>
                </c:pt>
                <c:pt idx="258">
                  <c:v>22116</c:v>
                </c:pt>
                <c:pt idx="259">
                  <c:v>22115</c:v>
                </c:pt>
                <c:pt idx="260">
                  <c:v>22112</c:v>
                </c:pt>
                <c:pt idx="261">
                  <c:v>22113</c:v>
                </c:pt>
                <c:pt idx="262">
                  <c:v>22112</c:v>
                </c:pt>
                <c:pt idx="263">
                  <c:v>22113</c:v>
                </c:pt>
                <c:pt idx="264">
                  <c:v>24697</c:v>
                </c:pt>
                <c:pt idx="265">
                  <c:v>22109</c:v>
                </c:pt>
                <c:pt idx="266">
                  <c:v>22109</c:v>
                </c:pt>
                <c:pt idx="267">
                  <c:v>22109</c:v>
                </c:pt>
                <c:pt idx="268">
                  <c:v>22109</c:v>
                </c:pt>
                <c:pt idx="269">
                  <c:v>22109</c:v>
                </c:pt>
                <c:pt idx="270">
                  <c:v>22109</c:v>
                </c:pt>
                <c:pt idx="271">
                  <c:v>22110</c:v>
                </c:pt>
                <c:pt idx="272">
                  <c:v>22109</c:v>
                </c:pt>
                <c:pt idx="273">
                  <c:v>22109</c:v>
                </c:pt>
                <c:pt idx="274">
                  <c:v>22110</c:v>
                </c:pt>
                <c:pt idx="275">
                  <c:v>22110</c:v>
                </c:pt>
                <c:pt idx="276">
                  <c:v>22110</c:v>
                </c:pt>
                <c:pt idx="277">
                  <c:v>22110</c:v>
                </c:pt>
                <c:pt idx="278">
                  <c:v>22110</c:v>
                </c:pt>
                <c:pt idx="279">
                  <c:v>22110</c:v>
                </c:pt>
                <c:pt idx="280">
                  <c:v>22110</c:v>
                </c:pt>
                <c:pt idx="281">
                  <c:v>22110</c:v>
                </c:pt>
                <c:pt idx="282">
                  <c:v>22108</c:v>
                </c:pt>
                <c:pt idx="283">
                  <c:v>21990</c:v>
                </c:pt>
                <c:pt idx="284">
                  <c:v>21990</c:v>
                </c:pt>
                <c:pt idx="285">
                  <c:v>21991</c:v>
                </c:pt>
                <c:pt idx="286">
                  <c:v>21991</c:v>
                </c:pt>
                <c:pt idx="287">
                  <c:v>21900</c:v>
                </c:pt>
                <c:pt idx="288">
                  <c:v>21900</c:v>
                </c:pt>
                <c:pt idx="289">
                  <c:v>21900</c:v>
                </c:pt>
                <c:pt idx="290">
                  <c:v>21900</c:v>
                </c:pt>
                <c:pt idx="291">
                  <c:v>21899</c:v>
                </c:pt>
                <c:pt idx="292">
                  <c:v>21884</c:v>
                </c:pt>
                <c:pt idx="293">
                  <c:v>22819</c:v>
                </c:pt>
                <c:pt idx="294">
                  <c:v>21887</c:v>
                </c:pt>
                <c:pt idx="295">
                  <c:v>21886</c:v>
                </c:pt>
                <c:pt idx="296">
                  <c:v>21886</c:v>
                </c:pt>
                <c:pt idx="297">
                  <c:v>21886</c:v>
                </c:pt>
                <c:pt idx="298">
                  <c:v>21886</c:v>
                </c:pt>
                <c:pt idx="299">
                  <c:v>21887</c:v>
                </c:pt>
                <c:pt idx="300">
                  <c:v>21891</c:v>
                </c:pt>
                <c:pt idx="301">
                  <c:v>21892</c:v>
                </c:pt>
                <c:pt idx="302">
                  <c:v>21892</c:v>
                </c:pt>
                <c:pt idx="303">
                  <c:v>21892</c:v>
                </c:pt>
                <c:pt idx="304">
                  <c:v>21892</c:v>
                </c:pt>
                <c:pt idx="305">
                  <c:v>21893</c:v>
                </c:pt>
                <c:pt idx="306">
                  <c:v>21890</c:v>
                </c:pt>
                <c:pt idx="307">
                  <c:v>21890</c:v>
                </c:pt>
                <c:pt idx="308">
                  <c:v>21891</c:v>
                </c:pt>
                <c:pt idx="309">
                  <c:v>21889</c:v>
                </c:pt>
                <c:pt idx="310">
                  <c:v>21890</c:v>
                </c:pt>
                <c:pt idx="311">
                  <c:v>21894</c:v>
                </c:pt>
                <c:pt idx="312">
                  <c:v>21892</c:v>
                </c:pt>
                <c:pt idx="313">
                  <c:v>21892</c:v>
                </c:pt>
                <c:pt idx="314">
                  <c:v>21892</c:v>
                </c:pt>
                <c:pt idx="315">
                  <c:v>21893</c:v>
                </c:pt>
                <c:pt idx="316">
                  <c:v>21890</c:v>
                </c:pt>
                <c:pt idx="317">
                  <c:v>21890</c:v>
                </c:pt>
                <c:pt idx="318">
                  <c:v>21890</c:v>
                </c:pt>
                <c:pt idx="319">
                  <c:v>21890</c:v>
                </c:pt>
                <c:pt idx="320">
                  <c:v>12128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4B-485D-9DF5-3621A14A0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526160"/>
        <c:axId val="1555519920"/>
      </c:lineChart>
      <c:catAx>
        <c:axId val="1555526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19920"/>
        <c:crosses val="autoZero"/>
        <c:auto val="1"/>
        <c:lblAlgn val="ctr"/>
        <c:lblOffset val="100"/>
        <c:noMultiLvlLbl val="0"/>
      </c:catAx>
      <c:valAx>
        <c:axId val="155551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Capacity(MB)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2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Numpy</a:t>
            </a:r>
            <a:r>
              <a:rPr lang="en-US" baseline="0"/>
              <a:t> LSTM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620"/>
              <c:layout>
                <c:manualLayout>
                  <c:x val="-5.5556781274797039E-2"/>
                  <c:y val="-5.64056206646507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1CE-400B-B500-9C362A9640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MNIST_LSTM_Numpy!$E$1:$E$1201</c:f>
              <c:numCache>
                <c:formatCode>General</c:formatCode>
                <c:ptCount val="1201"/>
                <c:pt idx="0">
                  <c:v>6312</c:v>
                </c:pt>
                <c:pt idx="1">
                  <c:v>6390</c:v>
                </c:pt>
                <c:pt idx="2">
                  <c:v>6537</c:v>
                </c:pt>
                <c:pt idx="3">
                  <c:v>6713</c:v>
                </c:pt>
                <c:pt idx="4">
                  <c:v>6891</c:v>
                </c:pt>
                <c:pt idx="5">
                  <c:v>7058</c:v>
                </c:pt>
                <c:pt idx="6">
                  <c:v>7230</c:v>
                </c:pt>
                <c:pt idx="7">
                  <c:v>7410</c:v>
                </c:pt>
                <c:pt idx="8">
                  <c:v>7579</c:v>
                </c:pt>
                <c:pt idx="9">
                  <c:v>7749</c:v>
                </c:pt>
                <c:pt idx="10">
                  <c:v>7926</c:v>
                </c:pt>
                <c:pt idx="11">
                  <c:v>8100</c:v>
                </c:pt>
                <c:pt idx="12">
                  <c:v>8264</c:v>
                </c:pt>
                <c:pt idx="13">
                  <c:v>8441</c:v>
                </c:pt>
                <c:pt idx="14">
                  <c:v>8616</c:v>
                </c:pt>
                <c:pt idx="15">
                  <c:v>8802</c:v>
                </c:pt>
                <c:pt idx="16">
                  <c:v>8970</c:v>
                </c:pt>
                <c:pt idx="17">
                  <c:v>9144</c:v>
                </c:pt>
                <c:pt idx="18">
                  <c:v>9316</c:v>
                </c:pt>
                <c:pt idx="19">
                  <c:v>9494</c:v>
                </c:pt>
                <c:pt idx="20">
                  <c:v>10162</c:v>
                </c:pt>
                <c:pt idx="21">
                  <c:v>12307</c:v>
                </c:pt>
                <c:pt idx="22">
                  <c:v>12832</c:v>
                </c:pt>
                <c:pt idx="23">
                  <c:v>12832</c:v>
                </c:pt>
                <c:pt idx="24">
                  <c:v>12834</c:v>
                </c:pt>
                <c:pt idx="25">
                  <c:v>15072</c:v>
                </c:pt>
                <c:pt idx="26">
                  <c:v>16156</c:v>
                </c:pt>
                <c:pt idx="27">
                  <c:v>16405</c:v>
                </c:pt>
                <c:pt idx="28">
                  <c:v>17501</c:v>
                </c:pt>
                <c:pt idx="29">
                  <c:v>18601</c:v>
                </c:pt>
                <c:pt idx="30">
                  <c:v>19393</c:v>
                </c:pt>
                <c:pt idx="31">
                  <c:v>19641</c:v>
                </c:pt>
                <c:pt idx="32">
                  <c:v>20098</c:v>
                </c:pt>
                <c:pt idx="33">
                  <c:v>20536</c:v>
                </c:pt>
                <c:pt idx="34">
                  <c:v>20533</c:v>
                </c:pt>
                <c:pt idx="35">
                  <c:v>20531</c:v>
                </c:pt>
                <c:pt idx="36">
                  <c:v>20532</c:v>
                </c:pt>
                <c:pt idx="37">
                  <c:v>20529</c:v>
                </c:pt>
                <c:pt idx="38">
                  <c:v>20529</c:v>
                </c:pt>
                <c:pt idx="39">
                  <c:v>20529</c:v>
                </c:pt>
                <c:pt idx="40">
                  <c:v>20527</c:v>
                </c:pt>
                <c:pt idx="41">
                  <c:v>20544</c:v>
                </c:pt>
                <c:pt idx="42">
                  <c:v>20545</c:v>
                </c:pt>
                <c:pt idx="43">
                  <c:v>20545</c:v>
                </c:pt>
                <c:pt idx="44">
                  <c:v>20545</c:v>
                </c:pt>
                <c:pt idx="45">
                  <c:v>20531</c:v>
                </c:pt>
                <c:pt idx="46">
                  <c:v>20531</c:v>
                </c:pt>
                <c:pt idx="47">
                  <c:v>20532</c:v>
                </c:pt>
                <c:pt idx="48">
                  <c:v>20533</c:v>
                </c:pt>
                <c:pt idx="49">
                  <c:v>20530</c:v>
                </c:pt>
                <c:pt idx="50">
                  <c:v>20531</c:v>
                </c:pt>
                <c:pt idx="51">
                  <c:v>20531</c:v>
                </c:pt>
                <c:pt idx="52">
                  <c:v>20531</c:v>
                </c:pt>
                <c:pt idx="53">
                  <c:v>20531</c:v>
                </c:pt>
                <c:pt idx="54">
                  <c:v>20531</c:v>
                </c:pt>
                <c:pt idx="55">
                  <c:v>20532</c:v>
                </c:pt>
                <c:pt idx="56">
                  <c:v>20529</c:v>
                </c:pt>
                <c:pt idx="57">
                  <c:v>20530</c:v>
                </c:pt>
                <c:pt idx="58">
                  <c:v>20530</c:v>
                </c:pt>
                <c:pt idx="59">
                  <c:v>20530</c:v>
                </c:pt>
                <c:pt idx="60">
                  <c:v>20546</c:v>
                </c:pt>
                <c:pt idx="61">
                  <c:v>20547</c:v>
                </c:pt>
                <c:pt idx="62">
                  <c:v>20547</c:v>
                </c:pt>
                <c:pt idx="63">
                  <c:v>20547</c:v>
                </c:pt>
                <c:pt idx="64">
                  <c:v>20535</c:v>
                </c:pt>
                <c:pt idx="65">
                  <c:v>20535</c:v>
                </c:pt>
                <c:pt idx="66">
                  <c:v>20535</c:v>
                </c:pt>
                <c:pt idx="67">
                  <c:v>20535</c:v>
                </c:pt>
                <c:pt idx="68">
                  <c:v>20532</c:v>
                </c:pt>
                <c:pt idx="69">
                  <c:v>20532</c:v>
                </c:pt>
                <c:pt idx="70">
                  <c:v>20531</c:v>
                </c:pt>
                <c:pt idx="71">
                  <c:v>20532</c:v>
                </c:pt>
                <c:pt idx="72">
                  <c:v>20532</c:v>
                </c:pt>
                <c:pt idx="73">
                  <c:v>20532</c:v>
                </c:pt>
                <c:pt idx="74">
                  <c:v>20531</c:v>
                </c:pt>
                <c:pt idx="75">
                  <c:v>20532</c:v>
                </c:pt>
                <c:pt idx="76">
                  <c:v>20532</c:v>
                </c:pt>
                <c:pt idx="77">
                  <c:v>20532</c:v>
                </c:pt>
                <c:pt idx="78">
                  <c:v>20532</c:v>
                </c:pt>
                <c:pt idx="79">
                  <c:v>20532</c:v>
                </c:pt>
                <c:pt idx="80">
                  <c:v>20532</c:v>
                </c:pt>
                <c:pt idx="81">
                  <c:v>20533</c:v>
                </c:pt>
                <c:pt idx="82">
                  <c:v>20532</c:v>
                </c:pt>
                <c:pt idx="83">
                  <c:v>20532</c:v>
                </c:pt>
                <c:pt idx="84">
                  <c:v>20532</c:v>
                </c:pt>
                <c:pt idx="85">
                  <c:v>20532</c:v>
                </c:pt>
                <c:pt idx="86">
                  <c:v>20532</c:v>
                </c:pt>
                <c:pt idx="87">
                  <c:v>20531</c:v>
                </c:pt>
                <c:pt idx="88">
                  <c:v>20532</c:v>
                </c:pt>
                <c:pt idx="89">
                  <c:v>20532</c:v>
                </c:pt>
                <c:pt idx="90">
                  <c:v>20532</c:v>
                </c:pt>
                <c:pt idx="91">
                  <c:v>20532</c:v>
                </c:pt>
                <c:pt idx="92">
                  <c:v>20533</c:v>
                </c:pt>
                <c:pt idx="93">
                  <c:v>20533</c:v>
                </c:pt>
                <c:pt idx="94">
                  <c:v>20532</c:v>
                </c:pt>
                <c:pt idx="95">
                  <c:v>20532</c:v>
                </c:pt>
                <c:pt idx="96">
                  <c:v>20533</c:v>
                </c:pt>
                <c:pt idx="97">
                  <c:v>20533</c:v>
                </c:pt>
                <c:pt idx="98">
                  <c:v>20533</c:v>
                </c:pt>
                <c:pt idx="99">
                  <c:v>20533</c:v>
                </c:pt>
                <c:pt idx="100">
                  <c:v>20533</c:v>
                </c:pt>
                <c:pt idx="101">
                  <c:v>20533</c:v>
                </c:pt>
                <c:pt idx="102">
                  <c:v>20532</c:v>
                </c:pt>
                <c:pt idx="103">
                  <c:v>20533</c:v>
                </c:pt>
                <c:pt idx="104">
                  <c:v>20533</c:v>
                </c:pt>
                <c:pt idx="105">
                  <c:v>20533</c:v>
                </c:pt>
                <c:pt idx="106">
                  <c:v>20533</c:v>
                </c:pt>
                <c:pt idx="107">
                  <c:v>20534</c:v>
                </c:pt>
                <c:pt idx="108">
                  <c:v>20533</c:v>
                </c:pt>
                <c:pt idx="109">
                  <c:v>20533</c:v>
                </c:pt>
                <c:pt idx="110">
                  <c:v>20534</c:v>
                </c:pt>
                <c:pt idx="111">
                  <c:v>20534</c:v>
                </c:pt>
                <c:pt idx="112">
                  <c:v>20534</c:v>
                </c:pt>
                <c:pt idx="113">
                  <c:v>20533</c:v>
                </c:pt>
                <c:pt idx="114">
                  <c:v>20534</c:v>
                </c:pt>
                <c:pt idx="115">
                  <c:v>20533</c:v>
                </c:pt>
                <c:pt idx="116">
                  <c:v>20533</c:v>
                </c:pt>
                <c:pt idx="117">
                  <c:v>20532</c:v>
                </c:pt>
                <c:pt idx="118">
                  <c:v>20532</c:v>
                </c:pt>
                <c:pt idx="119">
                  <c:v>20532</c:v>
                </c:pt>
                <c:pt idx="120">
                  <c:v>20532</c:v>
                </c:pt>
                <c:pt idx="121">
                  <c:v>20533</c:v>
                </c:pt>
                <c:pt idx="122">
                  <c:v>20533</c:v>
                </c:pt>
                <c:pt idx="123">
                  <c:v>20533</c:v>
                </c:pt>
                <c:pt idx="124">
                  <c:v>20533</c:v>
                </c:pt>
                <c:pt idx="125">
                  <c:v>20532</c:v>
                </c:pt>
                <c:pt idx="126">
                  <c:v>20532</c:v>
                </c:pt>
                <c:pt idx="127">
                  <c:v>20532</c:v>
                </c:pt>
                <c:pt idx="128">
                  <c:v>20533</c:v>
                </c:pt>
                <c:pt idx="129">
                  <c:v>20532</c:v>
                </c:pt>
                <c:pt idx="130">
                  <c:v>20533</c:v>
                </c:pt>
                <c:pt idx="131">
                  <c:v>20534</c:v>
                </c:pt>
                <c:pt idx="132">
                  <c:v>20533</c:v>
                </c:pt>
                <c:pt idx="133">
                  <c:v>20533</c:v>
                </c:pt>
                <c:pt idx="134">
                  <c:v>20533</c:v>
                </c:pt>
                <c:pt idx="135">
                  <c:v>20533</c:v>
                </c:pt>
                <c:pt idx="136">
                  <c:v>20534</c:v>
                </c:pt>
                <c:pt idx="137">
                  <c:v>20534</c:v>
                </c:pt>
                <c:pt idx="138">
                  <c:v>20534</c:v>
                </c:pt>
                <c:pt idx="139">
                  <c:v>20534</c:v>
                </c:pt>
                <c:pt idx="140">
                  <c:v>20534</c:v>
                </c:pt>
                <c:pt idx="141">
                  <c:v>20534</c:v>
                </c:pt>
                <c:pt idx="142">
                  <c:v>20534</c:v>
                </c:pt>
                <c:pt idx="143">
                  <c:v>20534</c:v>
                </c:pt>
                <c:pt idx="144">
                  <c:v>20534</c:v>
                </c:pt>
                <c:pt idx="145">
                  <c:v>21042</c:v>
                </c:pt>
                <c:pt idx="146">
                  <c:v>22125</c:v>
                </c:pt>
                <c:pt idx="147">
                  <c:v>23208</c:v>
                </c:pt>
                <c:pt idx="148">
                  <c:v>20534</c:v>
                </c:pt>
                <c:pt idx="149">
                  <c:v>20534</c:v>
                </c:pt>
                <c:pt idx="150">
                  <c:v>20534</c:v>
                </c:pt>
                <c:pt idx="151">
                  <c:v>20535</c:v>
                </c:pt>
                <c:pt idx="152">
                  <c:v>20534</c:v>
                </c:pt>
                <c:pt idx="153">
                  <c:v>20534</c:v>
                </c:pt>
                <c:pt idx="154">
                  <c:v>20534</c:v>
                </c:pt>
                <c:pt idx="155">
                  <c:v>20534</c:v>
                </c:pt>
                <c:pt idx="156">
                  <c:v>20535</c:v>
                </c:pt>
                <c:pt idx="157">
                  <c:v>20534</c:v>
                </c:pt>
                <c:pt idx="158">
                  <c:v>20534</c:v>
                </c:pt>
                <c:pt idx="159">
                  <c:v>20534</c:v>
                </c:pt>
                <c:pt idx="160">
                  <c:v>20534</c:v>
                </c:pt>
                <c:pt idx="161">
                  <c:v>20535</c:v>
                </c:pt>
                <c:pt idx="162">
                  <c:v>20534</c:v>
                </c:pt>
                <c:pt idx="163">
                  <c:v>20534</c:v>
                </c:pt>
                <c:pt idx="164">
                  <c:v>20535</c:v>
                </c:pt>
                <c:pt idx="165">
                  <c:v>20535</c:v>
                </c:pt>
                <c:pt idx="166">
                  <c:v>20535</c:v>
                </c:pt>
                <c:pt idx="167">
                  <c:v>20535</c:v>
                </c:pt>
                <c:pt idx="168">
                  <c:v>20535</c:v>
                </c:pt>
                <c:pt idx="169">
                  <c:v>20536</c:v>
                </c:pt>
                <c:pt idx="170">
                  <c:v>20535</c:v>
                </c:pt>
                <c:pt idx="171">
                  <c:v>20535</c:v>
                </c:pt>
                <c:pt idx="172">
                  <c:v>20535</c:v>
                </c:pt>
                <c:pt idx="173">
                  <c:v>20536</c:v>
                </c:pt>
                <c:pt idx="174">
                  <c:v>20536</c:v>
                </c:pt>
                <c:pt idx="175">
                  <c:v>20537</c:v>
                </c:pt>
                <c:pt idx="176">
                  <c:v>20536</c:v>
                </c:pt>
                <c:pt idx="177">
                  <c:v>20536</c:v>
                </c:pt>
                <c:pt idx="178">
                  <c:v>20536</c:v>
                </c:pt>
                <c:pt idx="179">
                  <c:v>20536</c:v>
                </c:pt>
                <c:pt idx="180">
                  <c:v>20535</c:v>
                </c:pt>
                <c:pt idx="181">
                  <c:v>20536</c:v>
                </c:pt>
                <c:pt idx="182">
                  <c:v>20536</c:v>
                </c:pt>
                <c:pt idx="183">
                  <c:v>20536</c:v>
                </c:pt>
                <c:pt idx="184">
                  <c:v>20536</c:v>
                </c:pt>
                <c:pt idx="185">
                  <c:v>20536</c:v>
                </c:pt>
                <c:pt idx="186">
                  <c:v>20536</c:v>
                </c:pt>
                <c:pt idx="187">
                  <c:v>20536</c:v>
                </c:pt>
                <c:pt idx="188">
                  <c:v>20537</c:v>
                </c:pt>
                <c:pt idx="189">
                  <c:v>20536</c:v>
                </c:pt>
                <c:pt idx="190">
                  <c:v>20537</c:v>
                </c:pt>
                <c:pt idx="191">
                  <c:v>20537</c:v>
                </c:pt>
                <c:pt idx="192">
                  <c:v>20537</c:v>
                </c:pt>
                <c:pt idx="193">
                  <c:v>20537</c:v>
                </c:pt>
                <c:pt idx="194">
                  <c:v>20537</c:v>
                </c:pt>
                <c:pt idx="195">
                  <c:v>20537</c:v>
                </c:pt>
                <c:pt idx="196">
                  <c:v>20537</c:v>
                </c:pt>
                <c:pt idx="197">
                  <c:v>20537</c:v>
                </c:pt>
                <c:pt idx="198">
                  <c:v>20537</c:v>
                </c:pt>
                <c:pt idx="199">
                  <c:v>20537</c:v>
                </c:pt>
                <c:pt idx="200">
                  <c:v>20537</c:v>
                </c:pt>
                <c:pt idx="201">
                  <c:v>20537</c:v>
                </c:pt>
                <c:pt idx="202">
                  <c:v>20537</c:v>
                </c:pt>
                <c:pt idx="203">
                  <c:v>20537</c:v>
                </c:pt>
                <c:pt idx="204">
                  <c:v>20537</c:v>
                </c:pt>
                <c:pt idx="205">
                  <c:v>20537</c:v>
                </c:pt>
                <c:pt idx="206">
                  <c:v>20537</c:v>
                </c:pt>
                <c:pt idx="207">
                  <c:v>20537</c:v>
                </c:pt>
                <c:pt idx="208">
                  <c:v>20537</c:v>
                </c:pt>
                <c:pt idx="209">
                  <c:v>20537</c:v>
                </c:pt>
                <c:pt idx="210">
                  <c:v>20537</c:v>
                </c:pt>
                <c:pt idx="211">
                  <c:v>20537</c:v>
                </c:pt>
                <c:pt idx="212">
                  <c:v>20537</c:v>
                </c:pt>
                <c:pt idx="213">
                  <c:v>20537</c:v>
                </c:pt>
                <c:pt idx="214">
                  <c:v>20538</c:v>
                </c:pt>
                <c:pt idx="215">
                  <c:v>20537</c:v>
                </c:pt>
                <c:pt idx="216">
                  <c:v>20537</c:v>
                </c:pt>
                <c:pt idx="217">
                  <c:v>20537</c:v>
                </c:pt>
                <c:pt idx="218">
                  <c:v>20537</c:v>
                </c:pt>
                <c:pt idx="219">
                  <c:v>20537</c:v>
                </c:pt>
                <c:pt idx="220">
                  <c:v>20538</c:v>
                </c:pt>
                <c:pt idx="221">
                  <c:v>20537</c:v>
                </c:pt>
                <c:pt idx="222">
                  <c:v>20538</c:v>
                </c:pt>
                <c:pt idx="223">
                  <c:v>20538</c:v>
                </c:pt>
                <c:pt idx="224">
                  <c:v>20538</c:v>
                </c:pt>
                <c:pt idx="225">
                  <c:v>20538</c:v>
                </c:pt>
                <c:pt idx="226">
                  <c:v>20538</c:v>
                </c:pt>
                <c:pt idx="227">
                  <c:v>20538</c:v>
                </c:pt>
                <c:pt idx="228">
                  <c:v>20538</c:v>
                </c:pt>
                <c:pt idx="229">
                  <c:v>20538</c:v>
                </c:pt>
                <c:pt idx="230">
                  <c:v>20538</c:v>
                </c:pt>
                <c:pt idx="231">
                  <c:v>20538</c:v>
                </c:pt>
                <c:pt idx="232">
                  <c:v>20539</c:v>
                </c:pt>
                <c:pt idx="233">
                  <c:v>20539</c:v>
                </c:pt>
                <c:pt idx="234">
                  <c:v>20538</c:v>
                </c:pt>
                <c:pt idx="235">
                  <c:v>20538</c:v>
                </c:pt>
                <c:pt idx="236">
                  <c:v>20539</c:v>
                </c:pt>
                <c:pt idx="237">
                  <c:v>20539</c:v>
                </c:pt>
                <c:pt idx="238">
                  <c:v>20538</c:v>
                </c:pt>
                <c:pt idx="239">
                  <c:v>20539</c:v>
                </c:pt>
                <c:pt idx="240">
                  <c:v>20539</c:v>
                </c:pt>
                <c:pt idx="241">
                  <c:v>20539</c:v>
                </c:pt>
                <c:pt idx="242">
                  <c:v>20539</c:v>
                </c:pt>
                <c:pt idx="243">
                  <c:v>20539</c:v>
                </c:pt>
                <c:pt idx="244">
                  <c:v>20540</c:v>
                </c:pt>
                <c:pt idx="245">
                  <c:v>20540</c:v>
                </c:pt>
                <c:pt idx="246">
                  <c:v>20540</c:v>
                </c:pt>
                <c:pt idx="247">
                  <c:v>20539</c:v>
                </c:pt>
                <c:pt idx="248">
                  <c:v>20539</c:v>
                </c:pt>
                <c:pt idx="249">
                  <c:v>20539</c:v>
                </c:pt>
                <c:pt idx="250">
                  <c:v>20539</c:v>
                </c:pt>
                <c:pt idx="251">
                  <c:v>20540</c:v>
                </c:pt>
                <c:pt idx="252">
                  <c:v>20539</c:v>
                </c:pt>
                <c:pt idx="253">
                  <c:v>20539</c:v>
                </c:pt>
                <c:pt idx="254">
                  <c:v>20539</c:v>
                </c:pt>
                <c:pt idx="255">
                  <c:v>20540</c:v>
                </c:pt>
                <c:pt idx="256">
                  <c:v>20540</c:v>
                </c:pt>
                <c:pt idx="257">
                  <c:v>20540</c:v>
                </c:pt>
                <c:pt idx="258">
                  <c:v>20540</c:v>
                </c:pt>
                <c:pt idx="259">
                  <c:v>20540</c:v>
                </c:pt>
                <c:pt idx="260">
                  <c:v>20540</c:v>
                </c:pt>
                <c:pt idx="261">
                  <c:v>20540</c:v>
                </c:pt>
                <c:pt idx="262">
                  <c:v>20540</c:v>
                </c:pt>
                <c:pt idx="263">
                  <c:v>20540</c:v>
                </c:pt>
                <c:pt idx="264">
                  <c:v>21447</c:v>
                </c:pt>
                <c:pt idx="265">
                  <c:v>22536</c:v>
                </c:pt>
                <c:pt idx="266">
                  <c:v>23624</c:v>
                </c:pt>
                <c:pt idx="267">
                  <c:v>20541</c:v>
                </c:pt>
                <c:pt idx="268">
                  <c:v>20541</c:v>
                </c:pt>
                <c:pt idx="269">
                  <c:v>20541</c:v>
                </c:pt>
                <c:pt idx="270">
                  <c:v>20541</c:v>
                </c:pt>
                <c:pt idx="271">
                  <c:v>20541</c:v>
                </c:pt>
                <c:pt idx="272">
                  <c:v>20541</c:v>
                </c:pt>
                <c:pt idx="273">
                  <c:v>20541</c:v>
                </c:pt>
                <c:pt idx="274">
                  <c:v>20541</c:v>
                </c:pt>
                <c:pt idx="275">
                  <c:v>20541</c:v>
                </c:pt>
                <c:pt idx="276">
                  <c:v>20541</c:v>
                </c:pt>
                <c:pt idx="277">
                  <c:v>20541</c:v>
                </c:pt>
                <c:pt idx="278">
                  <c:v>20541</c:v>
                </c:pt>
                <c:pt idx="279">
                  <c:v>20541</c:v>
                </c:pt>
                <c:pt idx="280">
                  <c:v>20541</c:v>
                </c:pt>
                <c:pt idx="281">
                  <c:v>20541</c:v>
                </c:pt>
                <c:pt idx="282">
                  <c:v>20541</c:v>
                </c:pt>
                <c:pt idx="283">
                  <c:v>20541</c:v>
                </c:pt>
                <c:pt idx="284">
                  <c:v>20541</c:v>
                </c:pt>
                <c:pt idx="285">
                  <c:v>20541</c:v>
                </c:pt>
                <c:pt idx="286">
                  <c:v>20542</c:v>
                </c:pt>
                <c:pt idx="287">
                  <c:v>20542</c:v>
                </c:pt>
                <c:pt idx="288">
                  <c:v>20542</c:v>
                </c:pt>
                <c:pt idx="289">
                  <c:v>20542</c:v>
                </c:pt>
                <c:pt idx="290">
                  <c:v>20543</c:v>
                </c:pt>
                <c:pt idx="291">
                  <c:v>20544</c:v>
                </c:pt>
                <c:pt idx="292">
                  <c:v>20544</c:v>
                </c:pt>
                <c:pt idx="293">
                  <c:v>20545</c:v>
                </c:pt>
                <c:pt idx="294">
                  <c:v>20545</c:v>
                </c:pt>
                <c:pt idx="295">
                  <c:v>20545</c:v>
                </c:pt>
                <c:pt idx="296">
                  <c:v>20545</c:v>
                </c:pt>
                <c:pt idx="297">
                  <c:v>20546</c:v>
                </c:pt>
                <c:pt idx="298">
                  <c:v>20547</c:v>
                </c:pt>
                <c:pt idx="299">
                  <c:v>20547</c:v>
                </c:pt>
                <c:pt idx="300">
                  <c:v>20547</c:v>
                </c:pt>
                <c:pt idx="301">
                  <c:v>20548</c:v>
                </c:pt>
                <c:pt idx="302">
                  <c:v>20546</c:v>
                </c:pt>
                <c:pt idx="303">
                  <c:v>20546</c:v>
                </c:pt>
                <c:pt idx="304">
                  <c:v>20545</c:v>
                </c:pt>
                <c:pt idx="305">
                  <c:v>20546</c:v>
                </c:pt>
                <c:pt idx="306">
                  <c:v>20546</c:v>
                </c:pt>
                <c:pt idx="307">
                  <c:v>20546</c:v>
                </c:pt>
                <c:pt idx="308">
                  <c:v>20546</c:v>
                </c:pt>
                <c:pt idx="309">
                  <c:v>20546</c:v>
                </c:pt>
                <c:pt idx="310">
                  <c:v>20546</c:v>
                </c:pt>
                <c:pt idx="311">
                  <c:v>20546</c:v>
                </c:pt>
                <c:pt idx="312">
                  <c:v>20547</c:v>
                </c:pt>
                <c:pt idx="313">
                  <c:v>20546</c:v>
                </c:pt>
                <c:pt idx="314">
                  <c:v>20546</c:v>
                </c:pt>
                <c:pt idx="315">
                  <c:v>20546</c:v>
                </c:pt>
                <c:pt idx="316">
                  <c:v>20546</c:v>
                </c:pt>
                <c:pt idx="317">
                  <c:v>20546</c:v>
                </c:pt>
                <c:pt idx="318">
                  <c:v>20546</c:v>
                </c:pt>
                <c:pt idx="319">
                  <c:v>20546</c:v>
                </c:pt>
                <c:pt idx="320">
                  <c:v>20547</c:v>
                </c:pt>
                <c:pt idx="321">
                  <c:v>20547</c:v>
                </c:pt>
                <c:pt idx="322">
                  <c:v>20546</c:v>
                </c:pt>
                <c:pt idx="323">
                  <c:v>20545</c:v>
                </c:pt>
                <c:pt idx="324">
                  <c:v>20545</c:v>
                </c:pt>
                <c:pt idx="325">
                  <c:v>20545</c:v>
                </c:pt>
                <c:pt idx="326">
                  <c:v>20545</c:v>
                </c:pt>
                <c:pt idx="327">
                  <c:v>20545</c:v>
                </c:pt>
                <c:pt idx="328">
                  <c:v>20546</c:v>
                </c:pt>
                <c:pt idx="329">
                  <c:v>20546</c:v>
                </c:pt>
                <c:pt idx="330">
                  <c:v>20546</c:v>
                </c:pt>
                <c:pt idx="331">
                  <c:v>20546</c:v>
                </c:pt>
                <c:pt idx="332">
                  <c:v>20546</c:v>
                </c:pt>
                <c:pt idx="333">
                  <c:v>20546</c:v>
                </c:pt>
                <c:pt idx="334">
                  <c:v>20547</c:v>
                </c:pt>
                <c:pt idx="335">
                  <c:v>20546</c:v>
                </c:pt>
                <c:pt idx="336">
                  <c:v>20546</c:v>
                </c:pt>
                <c:pt idx="337">
                  <c:v>20546</c:v>
                </c:pt>
                <c:pt idx="338">
                  <c:v>20546</c:v>
                </c:pt>
                <c:pt idx="339">
                  <c:v>20546</c:v>
                </c:pt>
                <c:pt idx="340">
                  <c:v>20546</c:v>
                </c:pt>
                <c:pt idx="341">
                  <c:v>20546</c:v>
                </c:pt>
                <c:pt idx="342">
                  <c:v>20548</c:v>
                </c:pt>
                <c:pt idx="343">
                  <c:v>20548</c:v>
                </c:pt>
                <c:pt idx="344">
                  <c:v>20549</c:v>
                </c:pt>
                <c:pt idx="345">
                  <c:v>20549</c:v>
                </c:pt>
                <c:pt idx="346">
                  <c:v>20549</c:v>
                </c:pt>
                <c:pt idx="347">
                  <c:v>20549</c:v>
                </c:pt>
                <c:pt idx="348">
                  <c:v>20548</c:v>
                </c:pt>
                <c:pt idx="349">
                  <c:v>20548</c:v>
                </c:pt>
                <c:pt idx="350">
                  <c:v>20548</c:v>
                </c:pt>
                <c:pt idx="351">
                  <c:v>20549</c:v>
                </c:pt>
                <c:pt idx="352">
                  <c:v>20549</c:v>
                </c:pt>
                <c:pt idx="353">
                  <c:v>20549</c:v>
                </c:pt>
                <c:pt idx="354">
                  <c:v>20548</c:v>
                </c:pt>
                <c:pt idx="355">
                  <c:v>20548</c:v>
                </c:pt>
                <c:pt idx="356">
                  <c:v>20548</c:v>
                </c:pt>
                <c:pt idx="357">
                  <c:v>20549</c:v>
                </c:pt>
                <c:pt idx="358">
                  <c:v>20549</c:v>
                </c:pt>
                <c:pt idx="359">
                  <c:v>20549</c:v>
                </c:pt>
                <c:pt idx="360">
                  <c:v>20548</c:v>
                </c:pt>
                <c:pt idx="361">
                  <c:v>20548</c:v>
                </c:pt>
                <c:pt idx="362">
                  <c:v>20548</c:v>
                </c:pt>
                <c:pt idx="363">
                  <c:v>20548</c:v>
                </c:pt>
                <c:pt idx="364">
                  <c:v>20548</c:v>
                </c:pt>
                <c:pt idx="365">
                  <c:v>20549</c:v>
                </c:pt>
                <c:pt idx="366">
                  <c:v>20548</c:v>
                </c:pt>
                <c:pt idx="367">
                  <c:v>20548</c:v>
                </c:pt>
                <c:pt idx="368">
                  <c:v>20548</c:v>
                </c:pt>
                <c:pt idx="369">
                  <c:v>20549</c:v>
                </c:pt>
                <c:pt idx="370">
                  <c:v>20549</c:v>
                </c:pt>
                <c:pt idx="371">
                  <c:v>20549</c:v>
                </c:pt>
                <c:pt idx="372">
                  <c:v>20548</c:v>
                </c:pt>
                <c:pt idx="373">
                  <c:v>20548</c:v>
                </c:pt>
                <c:pt idx="374">
                  <c:v>20549</c:v>
                </c:pt>
                <c:pt idx="375">
                  <c:v>20549</c:v>
                </c:pt>
                <c:pt idx="376">
                  <c:v>20549</c:v>
                </c:pt>
                <c:pt idx="377">
                  <c:v>20549</c:v>
                </c:pt>
                <c:pt idx="378">
                  <c:v>20550</c:v>
                </c:pt>
                <c:pt idx="379">
                  <c:v>20549</c:v>
                </c:pt>
                <c:pt idx="380">
                  <c:v>20549</c:v>
                </c:pt>
                <c:pt idx="381">
                  <c:v>20550</c:v>
                </c:pt>
                <c:pt idx="382">
                  <c:v>21477</c:v>
                </c:pt>
                <c:pt idx="383">
                  <c:v>22571</c:v>
                </c:pt>
                <c:pt idx="384">
                  <c:v>23667</c:v>
                </c:pt>
                <c:pt idx="385">
                  <c:v>20550</c:v>
                </c:pt>
                <c:pt idx="386">
                  <c:v>20550</c:v>
                </c:pt>
                <c:pt idx="387">
                  <c:v>20549</c:v>
                </c:pt>
                <c:pt idx="388">
                  <c:v>20550</c:v>
                </c:pt>
                <c:pt idx="389">
                  <c:v>20550</c:v>
                </c:pt>
                <c:pt idx="390">
                  <c:v>20550</c:v>
                </c:pt>
                <c:pt idx="391">
                  <c:v>20551</c:v>
                </c:pt>
                <c:pt idx="392">
                  <c:v>20549</c:v>
                </c:pt>
                <c:pt idx="393">
                  <c:v>20549</c:v>
                </c:pt>
                <c:pt idx="394">
                  <c:v>20550</c:v>
                </c:pt>
                <c:pt idx="395">
                  <c:v>20550</c:v>
                </c:pt>
                <c:pt idx="396">
                  <c:v>20550</c:v>
                </c:pt>
                <c:pt idx="397">
                  <c:v>20550</c:v>
                </c:pt>
                <c:pt idx="398">
                  <c:v>20550</c:v>
                </c:pt>
                <c:pt idx="399">
                  <c:v>20550</c:v>
                </c:pt>
                <c:pt idx="400">
                  <c:v>20550</c:v>
                </c:pt>
                <c:pt idx="401">
                  <c:v>20550</c:v>
                </c:pt>
                <c:pt idx="402">
                  <c:v>20550</c:v>
                </c:pt>
                <c:pt idx="403">
                  <c:v>20550</c:v>
                </c:pt>
                <c:pt idx="404">
                  <c:v>20550</c:v>
                </c:pt>
                <c:pt idx="405">
                  <c:v>20550</c:v>
                </c:pt>
                <c:pt idx="406">
                  <c:v>20550</c:v>
                </c:pt>
                <c:pt idx="407">
                  <c:v>20550</c:v>
                </c:pt>
                <c:pt idx="408">
                  <c:v>20551</c:v>
                </c:pt>
                <c:pt idx="409">
                  <c:v>20551</c:v>
                </c:pt>
                <c:pt idx="410">
                  <c:v>20551</c:v>
                </c:pt>
                <c:pt idx="411">
                  <c:v>20551</c:v>
                </c:pt>
                <c:pt idx="412">
                  <c:v>20550</c:v>
                </c:pt>
                <c:pt idx="413">
                  <c:v>20551</c:v>
                </c:pt>
                <c:pt idx="414">
                  <c:v>20551</c:v>
                </c:pt>
                <c:pt idx="415">
                  <c:v>20551</c:v>
                </c:pt>
                <c:pt idx="416">
                  <c:v>20551</c:v>
                </c:pt>
                <c:pt idx="417">
                  <c:v>20551</c:v>
                </c:pt>
                <c:pt idx="418">
                  <c:v>20551</c:v>
                </c:pt>
                <c:pt idx="419">
                  <c:v>20551</c:v>
                </c:pt>
                <c:pt idx="420">
                  <c:v>20551</c:v>
                </c:pt>
                <c:pt idx="421">
                  <c:v>20552</c:v>
                </c:pt>
                <c:pt idx="422">
                  <c:v>20552</c:v>
                </c:pt>
                <c:pt idx="423">
                  <c:v>20552</c:v>
                </c:pt>
                <c:pt idx="424">
                  <c:v>20552</c:v>
                </c:pt>
                <c:pt idx="425">
                  <c:v>20552</c:v>
                </c:pt>
                <c:pt idx="426">
                  <c:v>20552</c:v>
                </c:pt>
                <c:pt idx="427">
                  <c:v>20552</c:v>
                </c:pt>
                <c:pt idx="428">
                  <c:v>20552</c:v>
                </c:pt>
                <c:pt idx="429">
                  <c:v>20552</c:v>
                </c:pt>
                <c:pt idx="430">
                  <c:v>20552</c:v>
                </c:pt>
                <c:pt idx="431">
                  <c:v>20553</c:v>
                </c:pt>
                <c:pt idx="432">
                  <c:v>20553</c:v>
                </c:pt>
                <c:pt idx="433">
                  <c:v>20553</c:v>
                </c:pt>
                <c:pt idx="434">
                  <c:v>20553</c:v>
                </c:pt>
                <c:pt idx="435">
                  <c:v>20553</c:v>
                </c:pt>
                <c:pt idx="436">
                  <c:v>20552</c:v>
                </c:pt>
                <c:pt idx="437">
                  <c:v>20553</c:v>
                </c:pt>
                <c:pt idx="438">
                  <c:v>20553</c:v>
                </c:pt>
                <c:pt idx="439">
                  <c:v>20553</c:v>
                </c:pt>
                <c:pt idx="440">
                  <c:v>20553</c:v>
                </c:pt>
                <c:pt idx="441">
                  <c:v>20554</c:v>
                </c:pt>
                <c:pt idx="442">
                  <c:v>20554</c:v>
                </c:pt>
                <c:pt idx="443">
                  <c:v>20553</c:v>
                </c:pt>
                <c:pt idx="444">
                  <c:v>20553</c:v>
                </c:pt>
                <c:pt idx="445">
                  <c:v>20553</c:v>
                </c:pt>
                <c:pt idx="446">
                  <c:v>20554</c:v>
                </c:pt>
                <c:pt idx="447">
                  <c:v>20553</c:v>
                </c:pt>
                <c:pt idx="448">
                  <c:v>20553</c:v>
                </c:pt>
                <c:pt idx="449">
                  <c:v>20553</c:v>
                </c:pt>
                <c:pt idx="450">
                  <c:v>20553</c:v>
                </c:pt>
                <c:pt idx="451">
                  <c:v>20554</c:v>
                </c:pt>
                <c:pt idx="452">
                  <c:v>20554</c:v>
                </c:pt>
                <c:pt idx="453">
                  <c:v>20568</c:v>
                </c:pt>
                <c:pt idx="454">
                  <c:v>20568</c:v>
                </c:pt>
                <c:pt idx="455">
                  <c:v>20568</c:v>
                </c:pt>
                <c:pt idx="456">
                  <c:v>20568</c:v>
                </c:pt>
                <c:pt idx="457">
                  <c:v>20556</c:v>
                </c:pt>
                <c:pt idx="458">
                  <c:v>20556</c:v>
                </c:pt>
                <c:pt idx="459">
                  <c:v>20556</c:v>
                </c:pt>
                <c:pt idx="460">
                  <c:v>20556</c:v>
                </c:pt>
                <c:pt idx="461">
                  <c:v>20553</c:v>
                </c:pt>
                <c:pt idx="462">
                  <c:v>20552</c:v>
                </c:pt>
                <c:pt idx="463">
                  <c:v>20553</c:v>
                </c:pt>
                <c:pt idx="464">
                  <c:v>20553</c:v>
                </c:pt>
                <c:pt idx="465">
                  <c:v>20553</c:v>
                </c:pt>
                <c:pt idx="466">
                  <c:v>20553</c:v>
                </c:pt>
                <c:pt idx="467">
                  <c:v>20553</c:v>
                </c:pt>
                <c:pt idx="468">
                  <c:v>20553</c:v>
                </c:pt>
                <c:pt idx="469">
                  <c:v>20553</c:v>
                </c:pt>
                <c:pt idx="470">
                  <c:v>20553</c:v>
                </c:pt>
                <c:pt idx="471">
                  <c:v>20553</c:v>
                </c:pt>
                <c:pt idx="472">
                  <c:v>20553</c:v>
                </c:pt>
                <c:pt idx="473">
                  <c:v>20554</c:v>
                </c:pt>
                <c:pt idx="474">
                  <c:v>20553</c:v>
                </c:pt>
                <c:pt idx="475">
                  <c:v>20553</c:v>
                </c:pt>
                <c:pt idx="476">
                  <c:v>20553</c:v>
                </c:pt>
                <c:pt idx="477">
                  <c:v>20553</c:v>
                </c:pt>
                <c:pt idx="478">
                  <c:v>20553</c:v>
                </c:pt>
                <c:pt idx="479">
                  <c:v>20554</c:v>
                </c:pt>
                <c:pt idx="480">
                  <c:v>20553</c:v>
                </c:pt>
                <c:pt idx="481">
                  <c:v>20553</c:v>
                </c:pt>
                <c:pt idx="482">
                  <c:v>20553</c:v>
                </c:pt>
                <c:pt idx="483">
                  <c:v>20554</c:v>
                </c:pt>
                <c:pt idx="484">
                  <c:v>20554</c:v>
                </c:pt>
                <c:pt idx="485">
                  <c:v>20554</c:v>
                </c:pt>
                <c:pt idx="486">
                  <c:v>20554</c:v>
                </c:pt>
                <c:pt idx="487">
                  <c:v>20554</c:v>
                </c:pt>
                <c:pt idx="488">
                  <c:v>20554</c:v>
                </c:pt>
                <c:pt idx="489">
                  <c:v>20554</c:v>
                </c:pt>
                <c:pt idx="490">
                  <c:v>20554</c:v>
                </c:pt>
                <c:pt idx="491">
                  <c:v>20555</c:v>
                </c:pt>
                <c:pt idx="492">
                  <c:v>20554</c:v>
                </c:pt>
                <c:pt idx="493">
                  <c:v>20554</c:v>
                </c:pt>
                <c:pt idx="494">
                  <c:v>20554</c:v>
                </c:pt>
                <c:pt idx="495">
                  <c:v>20554</c:v>
                </c:pt>
                <c:pt idx="496">
                  <c:v>20554</c:v>
                </c:pt>
                <c:pt idx="497">
                  <c:v>20555</c:v>
                </c:pt>
                <c:pt idx="498">
                  <c:v>20555</c:v>
                </c:pt>
                <c:pt idx="499">
                  <c:v>20555</c:v>
                </c:pt>
                <c:pt idx="500">
                  <c:v>21388</c:v>
                </c:pt>
                <c:pt idx="501">
                  <c:v>22486</c:v>
                </c:pt>
                <c:pt idx="502">
                  <c:v>23580</c:v>
                </c:pt>
                <c:pt idx="503">
                  <c:v>20555</c:v>
                </c:pt>
                <c:pt idx="504">
                  <c:v>20555</c:v>
                </c:pt>
                <c:pt idx="505">
                  <c:v>20554</c:v>
                </c:pt>
                <c:pt idx="506">
                  <c:v>20554</c:v>
                </c:pt>
                <c:pt idx="507">
                  <c:v>20554</c:v>
                </c:pt>
                <c:pt idx="508">
                  <c:v>20554</c:v>
                </c:pt>
                <c:pt idx="509">
                  <c:v>20555</c:v>
                </c:pt>
                <c:pt idx="510">
                  <c:v>20555</c:v>
                </c:pt>
                <c:pt idx="511">
                  <c:v>20555</c:v>
                </c:pt>
                <c:pt idx="512">
                  <c:v>20555</c:v>
                </c:pt>
                <c:pt idx="513">
                  <c:v>20555</c:v>
                </c:pt>
                <c:pt idx="514">
                  <c:v>20555</c:v>
                </c:pt>
                <c:pt idx="515">
                  <c:v>20555</c:v>
                </c:pt>
                <c:pt idx="516">
                  <c:v>20555</c:v>
                </c:pt>
                <c:pt idx="517">
                  <c:v>20555</c:v>
                </c:pt>
                <c:pt idx="518">
                  <c:v>20555</c:v>
                </c:pt>
                <c:pt idx="519">
                  <c:v>20555</c:v>
                </c:pt>
                <c:pt idx="520">
                  <c:v>20555</c:v>
                </c:pt>
                <c:pt idx="521">
                  <c:v>20555</c:v>
                </c:pt>
                <c:pt idx="522">
                  <c:v>20556</c:v>
                </c:pt>
                <c:pt idx="523">
                  <c:v>20556</c:v>
                </c:pt>
                <c:pt idx="524">
                  <c:v>20556</c:v>
                </c:pt>
                <c:pt idx="525">
                  <c:v>20556</c:v>
                </c:pt>
                <c:pt idx="526">
                  <c:v>20556</c:v>
                </c:pt>
                <c:pt idx="527">
                  <c:v>20556</c:v>
                </c:pt>
                <c:pt idx="528">
                  <c:v>20556</c:v>
                </c:pt>
                <c:pt idx="529">
                  <c:v>20556</c:v>
                </c:pt>
                <c:pt idx="530">
                  <c:v>20556</c:v>
                </c:pt>
                <c:pt idx="531">
                  <c:v>20556</c:v>
                </c:pt>
                <c:pt idx="532">
                  <c:v>20556</c:v>
                </c:pt>
                <c:pt idx="533">
                  <c:v>20556</c:v>
                </c:pt>
                <c:pt idx="534">
                  <c:v>20557</c:v>
                </c:pt>
                <c:pt idx="535">
                  <c:v>20557</c:v>
                </c:pt>
                <c:pt idx="536">
                  <c:v>20557</c:v>
                </c:pt>
                <c:pt idx="537">
                  <c:v>20557</c:v>
                </c:pt>
                <c:pt idx="538">
                  <c:v>20557</c:v>
                </c:pt>
                <c:pt idx="539">
                  <c:v>20557</c:v>
                </c:pt>
                <c:pt idx="540">
                  <c:v>20557</c:v>
                </c:pt>
                <c:pt idx="541">
                  <c:v>20558</c:v>
                </c:pt>
                <c:pt idx="542">
                  <c:v>20557</c:v>
                </c:pt>
                <c:pt idx="543">
                  <c:v>20558</c:v>
                </c:pt>
                <c:pt idx="544">
                  <c:v>20558</c:v>
                </c:pt>
                <c:pt idx="545">
                  <c:v>20558</c:v>
                </c:pt>
                <c:pt idx="546">
                  <c:v>20558</c:v>
                </c:pt>
                <c:pt idx="547">
                  <c:v>20558</c:v>
                </c:pt>
                <c:pt idx="548">
                  <c:v>20558</c:v>
                </c:pt>
                <c:pt idx="549">
                  <c:v>20558</c:v>
                </c:pt>
                <c:pt idx="550">
                  <c:v>20559</c:v>
                </c:pt>
                <c:pt idx="551">
                  <c:v>20557</c:v>
                </c:pt>
                <c:pt idx="552">
                  <c:v>20557</c:v>
                </c:pt>
                <c:pt idx="553">
                  <c:v>20557</c:v>
                </c:pt>
                <c:pt idx="554">
                  <c:v>20557</c:v>
                </c:pt>
                <c:pt idx="555">
                  <c:v>20557</c:v>
                </c:pt>
                <c:pt idx="556">
                  <c:v>20557</c:v>
                </c:pt>
                <c:pt idx="557">
                  <c:v>20557</c:v>
                </c:pt>
                <c:pt idx="558">
                  <c:v>20557</c:v>
                </c:pt>
                <c:pt idx="559">
                  <c:v>20575</c:v>
                </c:pt>
                <c:pt idx="560">
                  <c:v>20575</c:v>
                </c:pt>
                <c:pt idx="561">
                  <c:v>20575</c:v>
                </c:pt>
                <c:pt idx="562">
                  <c:v>20576</c:v>
                </c:pt>
                <c:pt idx="563">
                  <c:v>20563</c:v>
                </c:pt>
                <c:pt idx="564">
                  <c:v>20563</c:v>
                </c:pt>
                <c:pt idx="565">
                  <c:v>20562</c:v>
                </c:pt>
                <c:pt idx="566">
                  <c:v>20563</c:v>
                </c:pt>
                <c:pt idx="567">
                  <c:v>20559</c:v>
                </c:pt>
                <c:pt idx="568">
                  <c:v>20559</c:v>
                </c:pt>
                <c:pt idx="569">
                  <c:v>20559</c:v>
                </c:pt>
                <c:pt idx="570">
                  <c:v>20560</c:v>
                </c:pt>
                <c:pt idx="571">
                  <c:v>20559</c:v>
                </c:pt>
                <c:pt idx="572">
                  <c:v>20559</c:v>
                </c:pt>
                <c:pt idx="573">
                  <c:v>20559</c:v>
                </c:pt>
                <c:pt idx="574">
                  <c:v>20559</c:v>
                </c:pt>
                <c:pt idx="575">
                  <c:v>20560</c:v>
                </c:pt>
                <c:pt idx="576">
                  <c:v>20561</c:v>
                </c:pt>
                <c:pt idx="577">
                  <c:v>20560</c:v>
                </c:pt>
                <c:pt idx="578">
                  <c:v>20561</c:v>
                </c:pt>
                <c:pt idx="579">
                  <c:v>20561</c:v>
                </c:pt>
                <c:pt idx="580">
                  <c:v>20562</c:v>
                </c:pt>
                <c:pt idx="581">
                  <c:v>20562</c:v>
                </c:pt>
                <c:pt idx="582">
                  <c:v>20562</c:v>
                </c:pt>
                <c:pt idx="583">
                  <c:v>20562</c:v>
                </c:pt>
                <c:pt idx="584">
                  <c:v>20562</c:v>
                </c:pt>
                <c:pt idx="585">
                  <c:v>20565</c:v>
                </c:pt>
                <c:pt idx="586">
                  <c:v>20565</c:v>
                </c:pt>
                <c:pt idx="587">
                  <c:v>20565</c:v>
                </c:pt>
                <c:pt idx="588">
                  <c:v>20565</c:v>
                </c:pt>
                <c:pt idx="589">
                  <c:v>20566</c:v>
                </c:pt>
                <c:pt idx="590">
                  <c:v>20565</c:v>
                </c:pt>
                <c:pt idx="591">
                  <c:v>20565</c:v>
                </c:pt>
                <c:pt idx="592">
                  <c:v>20566</c:v>
                </c:pt>
                <c:pt idx="593">
                  <c:v>20566</c:v>
                </c:pt>
                <c:pt idx="594">
                  <c:v>20566</c:v>
                </c:pt>
                <c:pt idx="595">
                  <c:v>20566</c:v>
                </c:pt>
                <c:pt idx="596">
                  <c:v>20566</c:v>
                </c:pt>
                <c:pt idx="597">
                  <c:v>20566</c:v>
                </c:pt>
                <c:pt idx="598">
                  <c:v>20566</c:v>
                </c:pt>
                <c:pt idx="599">
                  <c:v>20566</c:v>
                </c:pt>
                <c:pt idx="600">
                  <c:v>20566</c:v>
                </c:pt>
                <c:pt idx="601">
                  <c:v>20567</c:v>
                </c:pt>
                <c:pt idx="602">
                  <c:v>20567</c:v>
                </c:pt>
                <c:pt idx="603">
                  <c:v>20566</c:v>
                </c:pt>
                <c:pt idx="604">
                  <c:v>20566</c:v>
                </c:pt>
                <c:pt idx="605">
                  <c:v>20565</c:v>
                </c:pt>
                <c:pt idx="606">
                  <c:v>20565</c:v>
                </c:pt>
                <c:pt idx="607">
                  <c:v>20565</c:v>
                </c:pt>
                <c:pt idx="608">
                  <c:v>20565</c:v>
                </c:pt>
                <c:pt idx="609">
                  <c:v>20565</c:v>
                </c:pt>
                <c:pt idx="610">
                  <c:v>20565</c:v>
                </c:pt>
                <c:pt idx="611">
                  <c:v>20565</c:v>
                </c:pt>
                <c:pt idx="612">
                  <c:v>20566</c:v>
                </c:pt>
                <c:pt idx="613">
                  <c:v>20566</c:v>
                </c:pt>
                <c:pt idx="614">
                  <c:v>20566</c:v>
                </c:pt>
                <c:pt idx="615">
                  <c:v>20565</c:v>
                </c:pt>
                <c:pt idx="616">
                  <c:v>20565</c:v>
                </c:pt>
                <c:pt idx="617">
                  <c:v>20564</c:v>
                </c:pt>
                <c:pt idx="618">
                  <c:v>21405</c:v>
                </c:pt>
                <c:pt idx="619">
                  <c:v>22503</c:v>
                </c:pt>
                <c:pt idx="620">
                  <c:v>23600</c:v>
                </c:pt>
                <c:pt idx="621">
                  <c:v>20565</c:v>
                </c:pt>
                <c:pt idx="622">
                  <c:v>20565</c:v>
                </c:pt>
                <c:pt idx="623">
                  <c:v>20564</c:v>
                </c:pt>
                <c:pt idx="624">
                  <c:v>20564</c:v>
                </c:pt>
                <c:pt idx="625">
                  <c:v>20565</c:v>
                </c:pt>
                <c:pt idx="626">
                  <c:v>20565</c:v>
                </c:pt>
                <c:pt idx="627">
                  <c:v>20565</c:v>
                </c:pt>
                <c:pt idx="628">
                  <c:v>20565</c:v>
                </c:pt>
                <c:pt idx="629">
                  <c:v>20565</c:v>
                </c:pt>
                <c:pt idx="630">
                  <c:v>20565</c:v>
                </c:pt>
                <c:pt idx="631">
                  <c:v>20565</c:v>
                </c:pt>
                <c:pt idx="632">
                  <c:v>20565</c:v>
                </c:pt>
                <c:pt idx="633">
                  <c:v>20566</c:v>
                </c:pt>
                <c:pt idx="634">
                  <c:v>20565</c:v>
                </c:pt>
                <c:pt idx="635">
                  <c:v>20567</c:v>
                </c:pt>
                <c:pt idx="636">
                  <c:v>20567</c:v>
                </c:pt>
                <c:pt idx="637">
                  <c:v>20567</c:v>
                </c:pt>
                <c:pt idx="638">
                  <c:v>20567</c:v>
                </c:pt>
                <c:pt idx="639">
                  <c:v>20568</c:v>
                </c:pt>
                <c:pt idx="640">
                  <c:v>20568</c:v>
                </c:pt>
                <c:pt idx="641">
                  <c:v>20567</c:v>
                </c:pt>
                <c:pt idx="642">
                  <c:v>20567</c:v>
                </c:pt>
                <c:pt idx="643">
                  <c:v>20567</c:v>
                </c:pt>
                <c:pt idx="644">
                  <c:v>20567</c:v>
                </c:pt>
                <c:pt idx="645">
                  <c:v>20567</c:v>
                </c:pt>
                <c:pt idx="646">
                  <c:v>20567</c:v>
                </c:pt>
                <c:pt idx="647">
                  <c:v>20567</c:v>
                </c:pt>
                <c:pt idx="648">
                  <c:v>20568</c:v>
                </c:pt>
                <c:pt idx="649">
                  <c:v>20566</c:v>
                </c:pt>
                <c:pt idx="650">
                  <c:v>20566</c:v>
                </c:pt>
                <c:pt idx="651">
                  <c:v>20567</c:v>
                </c:pt>
                <c:pt idx="652">
                  <c:v>20567</c:v>
                </c:pt>
                <c:pt idx="653">
                  <c:v>20567</c:v>
                </c:pt>
                <c:pt idx="654">
                  <c:v>20566</c:v>
                </c:pt>
                <c:pt idx="655">
                  <c:v>20567</c:v>
                </c:pt>
                <c:pt idx="656">
                  <c:v>20567</c:v>
                </c:pt>
                <c:pt idx="657">
                  <c:v>20567</c:v>
                </c:pt>
                <c:pt idx="658">
                  <c:v>20567</c:v>
                </c:pt>
                <c:pt idx="659">
                  <c:v>20567</c:v>
                </c:pt>
                <c:pt idx="660">
                  <c:v>20568</c:v>
                </c:pt>
                <c:pt idx="661">
                  <c:v>20567</c:v>
                </c:pt>
                <c:pt idx="662">
                  <c:v>20567</c:v>
                </c:pt>
                <c:pt idx="663">
                  <c:v>20568</c:v>
                </c:pt>
                <c:pt idx="664">
                  <c:v>20567</c:v>
                </c:pt>
                <c:pt idx="665">
                  <c:v>20567</c:v>
                </c:pt>
                <c:pt idx="666">
                  <c:v>20567</c:v>
                </c:pt>
                <c:pt idx="667">
                  <c:v>20567</c:v>
                </c:pt>
                <c:pt idx="668">
                  <c:v>20567</c:v>
                </c:pt>
                <c:pt idx="669">
                  <c:v>20567</c:v>
                </c:pt>
                <c:pt idx="670">
                  <c:v>20567</c:v>
                </c:pt>
                <c:pt idx="671">
                  <c:v>20568</c:v>
                </c:pt>
                <c:pt idx="672">
                  <c:v>20568</c:v>
                </c:pt>
                <c:pt idx="673">
                  <c:v>20568</c:v>
                </c:pt>
                <c:pt idx="674">
                  <c:v>20568</c:v>
                </c:pt>
                <c:pt idx="675">
                  <c:v>20568</c:v>
                </c:pt>
                <c:pt idx="676">
                  <c:v>20568</c:v>
                </c:pt>
                <c:pt idx="677">
                  <c:v>20568</c:v>
                </c:pt>
                <c:pt idx="678">
                  <c:v>20568</c:v>
                </c:pt>
                <c:pt idx="679">
                  <c:v>20568</c:v>
                </c:pt>
                <c:pt idx="680">
                  <c:v>20568</c:v>
                </c:pt>
                <c:pt idx="681">
                  <c:v>20568</c:v>
                </c:pt>
                <c:pt idx="682">
                  <c:v>20568</c:v>
                </c:pt>
                <c:pt idx="683">
                  <c:v>20569</c:v>
                </c:pt>
                <c:pt idx="684">
                  <c:v>20569</c:v>
                </c:pt>
                <c:pt idx="685">
                  <c:v>20568</c:v>
                </c:pt>
                <c:pt idx="686">
                  <c:v>20569</c:v>
                </c:pt>
                <c:pt idx="687">
                  <c:v>20568</c:v>
                </c:pt>
                <c:pt idx="688">
                  <c:v>20569</c:v>
                </c:pt>
                <c:pt idx="689">
                  <c:v>20569</c:v>
                </c:pt>
                <c:pt idx="690">
                  <c:v>20569</c:v>
                </c:pt>
                <c:pt idx="691">
                  <c:v>20569</c:v>
                </c:pt>
                <c:pt idx="692">
                  <c:v>20569</c:v>
                </c:pt>
                <c:pt idx="693">
                  <c:v>20569</c:v>
                </c:pt>
                <c:pt idx="694">
                  <c:v>20569</c:v>
                </c:pt>
                <c:pt idx="695">
                  <c:v>20569</c:v>
                </c:pt>
                <c:pt idx="696">
                  <c:v>20569</c:v>
                </c:pt>
                <c:pt idx="697">
                  <c:v>20569</c:v>
                </c:pt>
                <c:pt idx="698">
                  <c:v>20569</c:v>
                </c:pt>
                <c:pt idx="699">
                  <c:v>20569</c:v>
                </c:pt>
                <c:pt idx="700">
                  <c:v>20569</c:v>
                </c:pt>
                <c:pt idx="701">
                  <c:v>20569</c:v>
                </c:pt>
                <c:pt idx="702">
                  <c:v>20569</c:v>
                </c:pt>
                <c:pt idx="703">
                  <c:v>20569</c:v>
                </c:pt>
                <c:pt idx="704">
                  <c:v>20569</c:v>
                </c:pt>
                <c:pt idx="705">
                  <c:v>20570</c:v>
                </c:pt>
                <c:pt idx="706">
                  <c:v>20569</c:v>
                </c:pt>
                <c:pt idx="707">
                  <c:v>20569</c:v>
                </c:pt>
                <c:pt idx="708">
                  <c:v>20570</c:v>
                </c:pt>
                <c:pt idx="709">
                  <c:v>20570</c:v>
                </c:pt>
                <c:pt idx="710">
                  <c:v>20570</c:v>
                </c:pt>
                <c:pt idx="711">
                  <c:v>20570</c:v>
                </c:pt>
                <c:pt idx="712">
                  <c:v>20570</c:v>
                </c:pt>
                <c:pt idx="713">
                  <c:v>20570</c:v>
                </c:pt>
                <c:pt idx="714">
                  <c:v>20571</c:v>
                </c:pt>
                <c:pt idx="715">
                  <c:v>20571</c:v>
                </c:pt>
                <c:pt idx="716">
                  <c:v>20569</c:v>
                </c:pt>
                <c:pt idx="717">
                  <c:v>20569</c:v>
                </c:pt>
                <c:pt idx="718">
                  <c:v>20569</c:v>
                </c:pt>
                <c:pt idx="719">
                  <c:v>20570</c:v>
                </c:pt>
                <c:pt idx="720">
                  <c:v>20569</c:v>
                </c:pt>
                <c:pt idx="721">
                  <c:v>20570</c:v>
                </c:pt>
                <c:pt idx="722">
                  <c:v>20570</c:v>
                </c:pt>
                <c:pt idx="723">
                  <c:v>20570</c:v>
                </c:pt>
                <c:pt idx="724">
                  <c:v>20570</c:v>
                </c:pt>
                <c:pt idx="725">
                  <c:v>20570</c:v>
                </c:pt>
                <c:pt idx="726">
                  <c:v>20570</c:v>
                </c:pt>
                <c:pt idx="727">
                  <c:v>20571</c:v>
                </c:pt>
                <c:pt idx="728">
                  <c:v>20571</c:v>
                </c:pt>
                <c:pt idx="729">
                  <c:v>20570</c:v>
                </c:pt>
                <c:pt idx="730">
                  <c:v>20570</c:v>
                </c:pt>
                <c:pt idx="731">
                  <c:v>20570</c:v>
                </c:pt>
                <c:pt idx="732">
                  <c:v>20571</c:v>
                </c:pt>
                <c:pt idx="733">
                  <c:v>20571</c:v>
                </c:pt>
                <c:pt idx="734">
                  <c:v>20571</c:v>
                </c:pt>
                <c:pt idx="735">
                  <c:v>20602</c:v>
                </c:pt>
                <c:pt idx="736">
                  <c:v>21689</c:v>
                </c:pt>
                <c:pt idx="737">
                  <c:v>22773</c:v>
                </c:pt>
                <c:pt idx="738">
                  <c:v>20571</c:v>
                </c:pt>
                <c:pt idx="739">
                  <c:v>20571</c:v>
                </c:pt>
                <c:pt idx="740">
                  <c:v>20572</c:v>
                </c:pt>
                <c:pt idx="741">
                  <c:v>20572</c:v>
                </c:pt>
                <c:pt idx="742">
                  <c:v>20571</c:v>
                </c:pt>
                <c:pt idx="743">
                  <c:v>20572</c:v>
                </c:pt>
                <c:pt idx="744">
                  <c:v>20572</c:v>
                </c:pt>
                <c:pt idx="745">
                  <c:v>20572</c:v>
                </c:pt>
                <c:pt idx="746">
                  <c:v>20572</c:v>
                </c:pt>
                <c:pt idx="747">
                  <c:v>20572</c:v>
                </c:pt>
                <c:pt idx="748">
                  <c:v>20572</c:v>
                </c:pt>
                <c:pt idx="749">
                  <c:v>20572</c:v>
                </c:pt>
                <c:pt idx="750">
                  <c:v>20572</c:v>
                </c:pt>
                <c:pt idx="751">
                  <c:v>20572</c:v>
                </c:pt>
                <c:pt idx="752">
                  <c:v>20573</c:v>
                </c:pt>
                <c:pt idx="753">
                  <c:v>20572</c:v>
                </c:pt>
                <c:pt idx="754">
                  <c:v>20572</c:v>
                </c:pt>
                <c:pt idx="755">
                  <c:v>20572</c:v>
                </c:pt>
                <c:pt idx="756">
                  <c:v>20572</c:v>
                </c:pt>
                <c:pt idx="757">
                  <c:v>20572</c:v>
                </c:pt>
                <c:pt idx="758">
                  <c:v>20572</c:v>
                </c:pt>
                <c:pt idx="759">
                  <c:v>20572</c:v>
                </c:pt>
                <c:pt idx="760">
                  <c:v>20572</c:v>
                </c:pt>
                <c:pt idx="761">
                  <c:v>20572</c:v>
                </c:pt>
                <c:pt idx="762">
                  <c:v>20572</c:v>
                </c:pt>
                <c:pt idx="763">
                  <c:v>20573</c:v>
                </c:pt>
                <c:pt idx="764">
                  <c:v>20573</c:v>
                </c:pt>
                <c:pt idx="765">
                  <c:v>20573</c:v>
                </c:pt>
                <c:pt idx="766">
                  <c:v>20573</c:v>
                </c:pt>
                <c:pt idx="767">
                  <c:v>20572</c:v>
                </c:pt>
                <c:pt idx="768">
                  <c:v>20572</c:v>
                </c:pt>
                <c:pt idx="769">
                  <c:v>20572</c:v>
                </c:pt>
                <c:pt idx="770">
                  <c:v>20572</c:v>
                </c:pt>
                <c:pt idx="771">
                  <c:v>20573</c:v>
                </c:pt>
                <c:pt idx="772">
                  <c:v>20573</c:v>
                </c:pt>
                <c:pt idx="773">
                  <c:v>20572</c:v>
                </c:pt>
                <c:pt idx="774">
                  <c:v>20572</c:v>
                </c:pt>
                <c:pt idx="775">
                  <c:v>20573</c:v>
                </c:pt>
                <c:pt idx="776">
                  <c:v>20573</c:v>
                </c:pt>
                <c:pt idx="777">
                  <c:v>20573</c:v>
                </c:pt>
                <c:pt idx="778">
                  <c:v>20573</c:v>
                </c:pt>
                <c:pt idx="779">
                  <c:v>20573</c:v>
                </c:pt>
                <c:pt idx="780">
                  <c:v>20573</c:v>
                </c:pt>
                <c:pt idx="781">
                  <c:v>20572</c:v>
                </c:pt>
                <c:pt idx="782">
                  <c:v>20573</c:v>
                </c:pt>
                <c:pt idx="783">
                  <c:v>20573</c:v>
                </c:pt>
                <c:pt idx="784">
                  <c:v>20573</c:v>
                </c:pt>
                <c:pt idx="785">
                  <c:v>20573</c:v>
                </c:pt>
                <c:pt idx="786">
                  <c:v>20573</c:v>
                </c:pt>
                <c:pt idx="787">
                  <c:v>20572</c:v>
                </c:pt>
                <c:pt idx="788">
                  <c:v>20573</c:v>
                </c:pt>
                <c:pt idx="789">
                  <c:v>20573</c:v>
                </c:pt>
                <c:pt idx="790">
                  <c:v>20573</c:v>
                </c:pt>
                <c:pt idx="791">
                  <c:v>20573</c:v>
                </c:pt>
                <c:pt idx="792">
                  <c:v>20573</c:v>
                </c:pt>
                <c:pt idx="793">
                  <c:v>20573</c:v>
                </c:pt>
                <c:pt idx="794">
                  <c:v>20573</c:v>
                </c:pt>
                <c:pt idx="795">
                  <c:v>20574</c:v>
                </c:pt>
                <c:pt idx="796">
                  <c:v>20574</c:v>
                </c:pt>
                <c:pt idx="797">
                  <c:v>20574</c:v>
                </c:pt>
                <c:pt idx="798">
                  <c:v>20574</c:v>
                </c:pt>
                <c:pt idx="799">
                  <c:v>20574</c:v>
                </c:pt>
                <c:pt idx="800">
                  <c:v>20573</c:v>
                </c:pt>
                <c:pt idx="801">
                  <c:v>20574</c:v>
                </c:pt>
                <c:pt idx="802">
                  <c:v>20574</c:v>
                </c:pt>
                <c:pt idx="803">
                  <c:v>20573</c:v>
                </c:pt>
                <c:pt idx="804">
                  <c:v>20574</c:v>
                </c:pt>
                <c:pt idx="805">
                  <c:v>20574</c:v>
                </c:pt>
                <c:pt idx="806">
                  <c:v>20574</c:v>
                </c:pt>
                <c:pt idx="807">
                  <c:v>20574</c:v>
                </c:pt>
                <c:pt idx="808">
                  <c:v>20574</c:v>
                </c:pt>
                <c:pt idx="809">
                  <c:v>20574</c:v>
                </c:pt>
                <c:pt idx="810">
                  <c:v>20575</c:v>
                </c:pt>
                <c:pt idx="811">
                  <c:v>20574</c:v>
                </c:pt>
                <c:pt idx="812">
                  <c:v>20574</c:v>
                </c:pt>
                <c:pt idx="813">
                  <c:v>20574</c:v>
                </c:pt>
                <c:pt idx="814">
                  <c:v>20574</c:v>
                </c:pt>
                <c:pt idx="815">
                  <c:v>20574</c:v>
                </c:pt>
                <c:pt idx="816">
                  <c:v>20574</c:v>
                </c:pt>
                <c:pt idx="817">
                  <c:v>20574</c:v>
                </c:pt>
                <c:pt idx="818">
                  <c:v>20574</c:v>
                </c:pt>
                <c:pt idx="819">
                  <c:v>20574</c:v>
                </c:pt>
                <c:pt idx="820">
                  <c:v>20574</c:v>
                </c:pt>
                <c:pt idx="821">
                  <c:v>20574</c:v>
                </c:pt>
                <c:pt idx="822">
                  <c:v>20575</c:v>
                </c:pt>
                <c:pt idx="823">
                  <c:v>20576</c:v>
                </c:pt>
                <c:pt idx="824">
                  <c:v>20574</c:v>
                </c:pt>
                <c:pt idx="825">
                  <c:v>20575</c:v>
                </c:pt>
                <c:pt idx="826">
                  <c:v>20574</c:v>
                </c:pt>
                <c:pt idx="827">
                  <c:v>20574</c:v>
                </c:pt>
                <c:pt idx="828">
                  <c:v>20575</c:v>
                </c:pt>
                <c:pt idx="829">
                  <c:v>20575</c:v>
                </c:pt>
                <c:pt idx="830">
                  <c:v>20576</c:v>
                </c:pt>
                <c:pt idx="831">
                  <c:v>20575</c:v>
                </c:pt>
                <c:pt idx="832">
                  <c:v>20575</c:v>
                </c:pt>
                <c:pt idx="833">
                  <c:v>20575</c:v>
                </c:pt>
                <c:pt idx="834">
                  <c:v>20575</c:v>
                </c:pt>
                <c:pt idx="835">
                  <c:v>20575</c:v>
                </c:pt>
                <c:pt idx="836">
                  <c:v>20576</c:v>
                </c:pt>
                <c:pt idx="837">
                  <c:v>20575</c:v>
                </c:pt>
                <c:pt idx="838">
                  <c:v>20575</c:v>
                </c:pt>
                <c:pt idx="839">
                  <c:v>20575</c:v>
                </c:pt>
                <c:pt idx="840">
                  <c:v>20576</c:v>
                </c:pt>
                <c:pt idx="841">
                  <c:v>20576</c:v>
                </c:pt>
                <c:pt idx="842">
                  <c:v>20576</c:v>
                </c:pt>
                <c:pt idx="843">
                  <c:v>20576</c:v>
                </c:pt>
                <c:pt idx="844">
                  <c:v>20576</c:v>
                </c:pt>
                <c:pt idx="845">
                  <c:v>20576</c:v>
                </c:pt>
                <c:pt idx="846">
                  <c:v>20576</c:v>
                </c:pt>
                <c:pt idx="847">
                  <c:v>20577</c:v>
                </c:pt>
                <c:pt idx="848">
                  <c:v>20577</c:v>
                </c:pt>
                <c:pt idx="849">
                  <c:v>20576</c:v>
                </c:pt>
                <c:pt idx="850">
                  <c:v>20576</c:v>
                </c:pt>
                <c:pt idx="851">
                  <c:v>20576</c:v>
                </c:pt>
                <c:pt idx="852">
                  <c:v>20577</c:v>
                </c:pt>
                <c:pt idx="853">
                  <c:v>20577</c:v>
                </c:pt>
                <c:pt idx="854">
                  <c:v>21058</c:v>
                </c:pt>
                <c:pt idx="855">
                  <c:v>22148</c:v>
                </c:pt>
                <c:pt idx="856">
                  <c:v>23241</c:v>
                </c:pt>
                <c:pt idx="857">
                  <c:v>20578</c:v>
                </c:pt>
                <c:pt idx="858">
                  <c:v>20578</c:v>
                </c:pt>
                <c:pt idx="859">
                  <c:v>20578</c:v>
                </c:pt>
                <c:pt idx="860">
                  <c:v>20578</c:v>
                </c:pt>
                <c:pt idx="861">
                  <c:v>20578</c:v>
                </c:pt>
                <c:pt idx="862">
                  <c:v>20578</c:v>
                </c:pt>
                <c:pt idx="863">
                  <c:v>20578</c:v>
                </c:pt>
                <c:pt idx="864">
                  <c:v>20578</c:v>
                </c:pt>
                <c:pt idx="865">
                  <c:v>20578</c:v>
                </c:pt>
                <c:pt idx="866">
                  <c:v>20578</c:v>
                </c:pt>
                <c:pt idx="867">
                  <c:v>20578</c:v>
                </c:pt>
                <c:pt idx="868">
                  <c:v>20577</c:v>
                </c:pt>
                <c:pt idx="869">
                  <c:v>20576</c:v>
                </c:pt>
                <c:pt idx="870">
                  <c:v>20577</c:v>
                </c:pt>
                <c:pt idx="871">
                  <c:v>20576</c:v>
                </c:pt>
                <c:pt idx="872">
                  <c:v>20577</c:v>
                </c:pt>
                <c:pt idx="873">
                  <c:v>20578</c:v>
                </c:pt>
                <c:pt idx="874">
                  <c:v>20578</c:v>
                </c:pt>
                <c:pt idx="875">
                  <c:v>20578</c:v>
                </c:pt>
                <c:pt idx="876">
                  <c:v>20577</c:v>
                </c:pt>
                <c:pt idx="877">
                  <c:v>20577</c:v>
                </c:pt>
                <c:pt idx="878">
                  <c:v>20568</c:v>
                </c:pt>
                <c:pt idx="879">
                  <c:v>20568</c:v>
                </c:pt>
                <c:pt idx="880">
                  <c:v>20568</c:v>
                </c:pt>
                <c:pt idx="881">
                  <c:v>20568</c:v>
                </c:pt>
                <c:pt idx="882">
                  <c:v>20568</c:v>
                </c:pt>
                <c:pt idx="883">
                  <c:v>20568</c:v>
                </c:pt>
                <c:pt idx="884">
                  <c:v>20568</c:v>
                </c:pt>
                <c:pt idx="885">
                  <c:v>20568</c:v>
                </c:pt>
                <c:pt idx="886">
                  <c:v>20568</c:v>
                </c:pt>
                <c:pt idx="887">
                  <c:v>20568</c:v>
                </c:pt>
                <c:pt idx="888">
                  <c:v>20569</c:v>
                </c:pt>
                <c:pt idx="889">
                  <c:v>20569</c:v>
                </c:pt>
                <c:pt idx="890">
                  <c:v>20569</c:v>
                </c:pt>
                <c:pt idx="891">
                  <c:v>20569</c:v>
                </c:pt>
                <c:pt idx="892">
                  <c:v>20569</c:v>
                </c:pt>
                <c:pt idx="893">
                  <c:v>20570</c:v>
                </c:pt>
                <c:pt idx="894">
                  <c:v>20569</c:v>
                </c:pt>
                <c:pt idx="895">
                  <c:v>20569</c:v>
                </c:pt>
                <c:pt idx="896">
                  <c:v>20569</c:v>
                </c:pt>
                <c:pt idx="897">
                  <c:v>20569</c:v>
                </c:pt>
                <c:pt idx="898">
                  <c:v>20568</c:v>
                </c:pt>
                <c:pt idx="899">
                  <c:v>20568</c:v>
                </c:pt>
                <c:pt idx="900">
                  <c:v>20568</c:v>
                </c:pt>
                <c:pt idx="901">
                  <c:v>20568</c:v>
                </c:pt>
                <c:pt idx="902">
                  <c:v>20568</c:v>
                </c:pt>
                <c:pt idx="903">
                  <c:v>20568</c:v>
                </c:pt>
                <c:pt idx="904">
                  <c:v>20568</c:v>
                </c:pt>
                <c:pt idx="905">
                  <c:v>20568</c:v>
                </c:pt>
                <c:pt idx="906">
                  <c:v>20568</c:v>
                </c:pt>
                <c:pt idx="907">
                  <c:v>20568</c:v>
                </c:pt>
                <c:pt idx="908">
                  <c:v>20568</c:v>
                </c:pt>
                <c:pt idx="909">
                  <c:v>20568</c:v>
                </c:pt>
                <c:pt idx="910">
                  <c:v>20568</c:v>
                </c:pt>
                <c:pt idx="911">
                  <c:v>20570</c:v>
                </c:pt>
                <c:pt idx="912">
                  <c:v>20571</c:v>
                </c:pt>
                <c:pt idx="913">
                  <c:v>20569</c:v>
                </c:pt>
                <c:pt idx="914">
                  <c:v>20569</c:v>
                </c:pt>
                <c:pt idx="915">
                  <c:v>20570</c:v>
                </c:pt>
                <c:pt idx="916">
                  <c:v>20570</c:v>
                </c:pt>
                <c:pt idx="917">
                  <c:v>20570</c:v>
                </c:pt>
                <c:pt idx="918">
                  <c:v>20570</c:v>
                </c:pt>
                <c:pt idx="919">
                  <c:v>20571</c:v>
                </c:pt>
                <c:pt idx="920">
                  <c:v>20571</c:v>
                </c:pt>
                <c:pt idx="921">
                  <c:v>20571</c:v>
                </c:pt>
                <c:pt idx="922">
                  <c:v>20571</c:v>
                </c:pt>
                <c:pt idx="923">
                  <c:v>20592</c:v>
                </c:pt>
                <c:pt idx="924">
                  <c:v>20592</c:v>
                </c:pt>
                <c:pt idx="925">
                  <c:v>20593</c:v>
                </c:pt>
                <c:pt idx="926">
                  <c:v>20593</c:v>
                </c:pt>
                <c:pt idx="927">
                  <c:v>20576</c:v>
                </c:pt>
                <c:pt idx="928">
                  <c:v>20576</c:v>
                </c:pt>
                <c:pt idx="929">
                  <c:v>20577</c:v>
                </c:pt>
                <c:pt idx="930">
                  <c:v>20578</c:v>
                </c:pt>
                <c:pt idx="931">
                  <c:v>20575</c:v>
                </c:pt>
                <c:pt idx="932">
                  <c:v>20574</c:v>
                </c:pt>
                <c:pt idx="933">
                  <c:v>20574</c:v>
                </c:pt>
                <c:pt idx="934">
                  <c:v>20575</c:v>
                </c:pt>
                <c:pt idx="935">
                  <c:v>20574</c:v>
                </c:pt>
                <c:pt idx="936">
                  <c:v>20575</c:v>
                </c:pt>
                <c:pt idx="937">
                  <c:v>20574</c:v>
                </c:pt>
                <c:pt idx="938">
                  <c:v>20574</c:v>
                </c:pt>
                <c:pt idx="939">
                  <c:v>20574</c:v>
                </c:pt>
                <c:pt idx="940">
                  <c:v>20573</c:v>
                </c:pt>
                <c:pt idx="941">
                  <c:v>20573</c:v>
                </c:pt>
                <c:pt idx="942">
                  <c:v>20574</c:v>
                </c:pt>
                <c:pt idx="943">
                  <c:v>20574</c:v>
                </c:pt>
                <c:pt idx="944">
                  <c:v>20574</c:v>
                </c:pt>
                <c:pt idx="945">
                  <c:v>20574</c:v>
                </c:pt>
                <c:pt idx="946">
                  <c:v>20574</c:v>
                </c:pt>
                <c:pt idx="947">
                  <c:v>20574</c:v>
                </c:pt>
                <c:pt idx="948">
                  <c:v>20575</c:v>
                </c:pt>
                <c:pt idx="949">
                  <c:v>20575</c:v>
                </c:pt>
                <c:pt idx="950">
                  <c:v>20590</c:v>
                </c:pt>
                <c:pt idx="951">
                  <c:v>20590</c:v>
                </c:pt>
                <c:pt idx="952">
                  <c:v>20590</c:v>
                </c:pt>
                <c:pt idx="953">
                  <c:v>20590</c:v>
                </c:pt>
                <c:pt idx="954">
                  <c:v>20578</c:v>
                </c:pt>
                <c:pt idx="955">
                  <c:v>20578</c:v>
                </c:pt>
                <c:pt idx="956">
                  <c:v>20578</c:v>
                </c:pt>
                <c:pt idx="957">
                  <c:v>20578</c:v>
                </c:pt>
                <c:pt idx="958">
                  <c:v>20574</c:v>
                </c:pt>
                <c:pt idx="959">
                  <c:v>20574</c:v>
                </c:pt>
                <c:pt idx="960">
                  <c:v>20574</c:v>
                </c:pt>
                <c:pt idx="961">
                  <c:v>20575</c:v>
                </c:pt>
                <c:pt idx="962">
                  <c:v>20575</c:v>
                </c:pt>
                <c:pt idx="963">
                  <c:v>20575</c:v>
                </c:pt>
                <c:pt idx="964">
                  <c:v>20574</c:v>
                </c:pt>
                <c:pt idx="965">
                  <c:v>20575</c:v>
                </c:pt>
                <c:pt idx="966">
                  <c:v>20575</c:v>
                </c:pt>
                <c:pt idx="967">
                  <c:v>20575</c:v>
                </c:pt>
                <c:pt idx="968">
                  <c:v>20575</c:v>
                </c:pt>
                <c:pt idx="969">
                  <c:v>20576</c:v>
                </c:pt>
                <c:pt idx="970">
                  <c:v>20576</c:v>
                </c:pt>
                <c:pt idx="971">
                  <c:v>20574</c:v>
                </c:pt>
                <c:pt idx="972">
                  <c:v>21511</c:v>
                </c:pt>
                <c:pt idx="973">
                  <c:v>22602</c:v>
                </c:pt>
                <c:pt idx="974">
                  <c:v>23690</c:v>
                </c:pt>
                <c:pt idx="975">
                  <c:v>20575</c:v>
                </c:pt>
                <c:pt idx="976">
                  <c:v>20574</c:v>
                </c:pt>
                <c:pt idx="977">
                  <c:v>20575</c:v>
                </c:pt>
                <c:pt idx="978">
                  <c:v>20574</c:v>
                </c:pt>
                <c:pt idx="979">
                  <c:v>20575</c:v>
                </c:pt>
                <c:pt idx="980">
                  <c:v>20575</c:v>
                </c:pt>
                <c:pt idx="981">
                  <c:v>20575</c:v>
                </c:pt>
                <c:pt idx="982">
                  <c:v>20575</c:v>
                </c:pt>
                <c:pt idx="983">
                  <c:v>20574</c:v>
                </c:pt>
                <c:pt idx="984">
                  <c:v>20575</c:v>
                </c:pt>
                <c:pt idx="985">
                  <c:v>20575</c:v>
                </c:pt>
                <c:pt idx="986">
                  <c:v>20575</c:v>
                </c:pt>
                <c:pt idx="987">
                  <c:v>20575</c:v>
                </c:pt>
                <c:pt idx="988">
                  <c:v>20575</c:v>
                </c:pt>
                <c:pt idx="989">
                  <c:v>20574</c:v>
                </c:pt>
                <c:pt idx="990">
                  <c:v>20575</c:v>
                </c:pt>
                <c:pt idx="991">
                  <c:v>20575</c:v>
                </c:pt>
                <c:pt idx="992">
                  <c:v>20575</c:v>
                </c:pt>
                <c:pt idx="993">
                  <c:v>20575</c:v>
                </c:pt>
                <c:pt idx="994">
                  <c:v>20575</c:v>
                </c:pt>
                <c:pt idx="995">
                  <c:v>20575</c:v>
                </c:pt>
                <c:pt idx="996">
                  <c:v>20575</c:v>
                </c:pt>
                <c:pt idx="997">
                  <c:v>20575</c:v>
                </c:pt>
                <c:pt idx="998">
                  <c:v>20575</c:v>
                </c:pt>
                <c:pt idx="999">
                  <c:v>20575</c:v>
                </c:pt>
                <c:pt idx="1000">
                  <c:v>20575</c:v>
                </c:pt>
                <c:pt idx="1001">
                  <c:v>20576</c:v>
                </c:pt>
                <c:pt idx="1002">
                  <c:v>20576</c:v>
                </c:pt>
                <c:pt idx="1003">
                  <c:v>20576</c:v>
                </c:pt>
                <c:pt idx="1004">
                  <c:v>20576</c:v>
                </c:pt>
                <c:pt idx="1005">
                  <c:v>20576</c:v>
                </c:pt>
                <c:pt idx="1006">
                  <c:v>20577</c:v>
                </c:pt>
                <c:pt idx="1007">
                  <c:v>20577</c:v>
                </c:pt>
                <c:pt idx="1008">
                  <c:v>20576</c:v>
                </c:pt>
                <c:pt idx="1009">
                  <c:v>20576</c:v>
                </c:pt>
                <c:pt idx="1010">
                  <c:v>20576</c:v>
                </c:pt>
                <c:pt idx="1011">
                  <c:v>20576</c:v>
                </c:pt>
                <c:pt idx="1012">
                  <c:v>20576</c:v>
                </c:pt>
                <c:pt idx="1013">
                  <c:v>20577</c:v>
                </c:pt>
                <c:pt idx="1014">
                  <c:v>20577</c:v>
                </c:pt>
                <c:pt idx="1015">
                  <c:v>20577</c:v>
                </c:pt>
                <c:pt idx="1016">
                  <c:v>20577</c:v>
                </c:pt>
                <c:pt idx="1017">
                  <c:v>20577</c:v>
                </c:pt>
                <c:pt idx="1018">
                  <c:v>20577</c:v>
                </c:pt>
                <c:pt idx="1019">
                  <c:v>20578</c:v>
                </c:pt>
                <c:pt idx="1020">
                  <c:v>20577</c:v>
                </c:pt>
                <c:pt idx="1021">
                  <c:v>20576</c:v>
                </c:pt>
                <c:pt idx="1022">
                  <c:v>20576</c:v>
                </c:pt>
                <c:pt idx="1023">
                  <c:v>20576</c:v>
                </c:pt>
                <c:pt idx="1024">
                  <c:v>20576</c:v>
                </c:pt>
                <c:pt idx="1025">
                  <c:v>20577</c:v>
                </c:pt>
                <c:pt idx="1026">
                  <c:v>20576</c:v>
                </c:pt>
                <c:pt idx="1027">
                  <c:v>20576</c:v>
                </c:pt>
                <c:pt idx="1028">
                  <c:v>20576</c:v>
                </c:pt>
                <c:pt idx="1029">
                  <c:v>20576</c:v>
                </c:pt>
                <c:pt idx="1030">
                  <c:v>20577</c:v>
                </c:pt>
                <c:pt idx="1031">
                  <c:v>20576</c:v>
                </c:pt>
                <c:pt idx="1032">
                  <c:v>20578</c:v>
                </c:pt>
                <c:pt idx="1033">
                  <c:v>20579</c:v>
                </c:pt>
                <c:pt idx="1034">
                  <c:v>20579</c:v>
                </c:pt>
                <c:pt idx="1035">
                  <c:v>20579</c:v>
                </c:pt>
                <c:pt idx="1036">
                  <c:v>20578</c:v>
                </c:pt>
                <c:pt idx="1037">
                  <c:v>20578</c:v>
                </c:pt>
                <c:pt idx="1038">
                  <c:v>20578</c:v>
                </c:pt>
                <c:pt idx="1039">
                  <c:v>20577</c:v>
                </c:pt>
                <c:pt idx="1040">
                  <c:v>20577</c:v>
                </c:pt>
                <c:pt idx="1041">
                  <c:v>20578</c:v>
                </c:pt>
                <c:pt idx="1042">
                  <c:v>20578</c:v>
                </c:pt>
                <c:pt idx="1043">
                  <c:v>20578</c:v>
                </c:pt>
                <c:pt idx="1044">
                  <c:v>20578</c:v>
                </c:pt>
                <c:pt idx="1045">
                  <c:v>20578</c:v>
                </c:pt>
                <c:pt idx="1046">
                  <c:v>20578</c:v>
                </c:pt>
                <c:pt idx="1047">
                  <c:v>20578</c:v>
                </c:pt>
                <c:pt idx="1048">
                  <c:v>20579</c:v>
                </c:pt>
                <c:pt idx="1049">
                  <c:v>20579</c:v>
                </c:pt>
                <c:pt idx="1050">
                  <c:v>20579</c:v>
                </c:pt>
                <c:pt idx="1051">
                  <c:v>20579</c:v>
                </c:pt>
                <c:pt idx="1052">
                  <c:v>20578</c:v>
                </c:pt>
                <c:pt idx="1053">
                  <c:v>20578</c:v>
                </c:pt>
                <c:pt idx="1054">
                  <c:v>20578</c:v>
                </c:pt>
                <c:pt idx="1055">
                  <c:v>20578</c:v>
                </c:pt>
                <c:pt idx="1056">
                  <c:v>20578</c:v>
                </c:pt>
                <c:pt idx="1057">
                  <c:v>20578</c:v>
                </c:pt>
                <c:pt idx="1058">
                  <c:v>20578</c:v>
                </c:pt>
                <c:pt idx="1059">
                  <c:v>20578</c:v>
                </c:pt>
                <c:pt idx="1060">
                  <c:v>20578</c:v>
                </c:pt>
                <c:pt idx="1061">
                  <c:v>20577</c:v>
                </c:pt>
                <c:pt idx="1062">
                  <c:v>20578</c:v>
                </c:pt>
                <c:pt idx="1063">
                  <c:v>20578</c:v>
                </c:pt>
                <c:pt idx="1064">
                  <c:v>20578</c:v>
                </c:pt>
                <c:pt idx="1065">
                  <c:v>20578</c:v>
                </c:pt>
                <c:pt idx="1066">
                  <c:v>20578</c:v>
                </c:pt>
                <c:pt idx="1067">
                  <c:v>20578</c:v>
                </c:pt>
                <c:pt idx="1068">
                  <c:v>20578</c:v>
                </c:pt>
                <c:pt idx="1069">
                  <c:v>20578</c:v>
                </c:pt>
                <c:pt idx="1070">
                  <c:v>20578</c:v>
                </c:pt>
                <c:pt idx="1071">
                  <c:v>20579</c:v>
                </c:pt>
                <c:pt idx="1072">
                  <c:v>20579</c:v>
                </c:pt>
                <c:pt idx="1073">
                  <c:v>20579</c:v>
                </c:pt>
                <c:pt idx="1074">
                  <c:v>20579</c:v>
                </c:pt>
                <c:pt idx="1075">
                  <c:v>20579</c:v>
                </c:pt>
                <c:pt idx="1076">
                  <c:v>20579</c:v>
                </c:pt>
                <c:pt idx="1077">
                  <c:v>20578</c:v>
                </c:pt>
                <c:pt idx="1078">
                  <c:v>20578</c:v>
                </c:pt>
                <c:pt idx="1079">
                  <c:v>20579</c:v>
                </c:pt>
                <c:pt idx="1080">
                  <c:v>20578</c:v>
                </c:pt>
                <c:pt idx="1081">
                  <c:v>20579</c:v>
                </c:pt>
                <c:pt idx="1082">
                  <c:v>20580</c:v>
                </c:pt>
                <c:pt idx="1083">
                  <c:v>20579</c:v>
                </c:pt>
                <c:pt idx="1084">
                  <c:v>20579</c:v>
                </c:pt>
                <c:pt idx="1085">
                  <c:v>20579</c:v>
                </c:pt>
                <c:pt idx="1086">
                  <c:v>20579</c:v>
                </c:pt>
                <c:pt idx="1087">
                  <c:v>20580</c:v>
                </c:pt>
                <c:pt idx="1088">
                  <c:v>20580</c:v>
                </c:pt>
                <c:pt idx="1089">
                  <c:v>20580</c:v>
                </c:pt>
                <c:pt idx="1090">
                  <c:v>21543</c:v>
                </c:pt>
                <c:pt idx="1091">
                  <c:v>22630</c:v>
                </c:pt>
                <c:pt idx="1092">
                  <c:v>23720</c:v>
                </c:pt>
                <c:pt idx="1093">
                  <c:v>20581</c:v>
                </c:pt>
                <c:pt idx="1094">
                  <c:v>20581</c:v>
                </c:pt>
                <c:pt idx="1095">
                  <c:v>20581</c:v>
                </c:pt>
                <c:pt idx="1096">
                  <c:v>20580</c:v>
                </c:pt>
                <c:pt idx="1097">
                  <c:v>20580</c:v>
                </c:pt>
                <c:pt idx="1098">
                  <c:v>20580</c:v>
                </c:pt>
                <c:pt idx="1099">
                  <c:v>20580</c:v>
                </c:pt>
                <c:pt idx="1100">
                  <c:v>20580</c:v>
                </c:pt>
                <c:pt idx="1101">
                  <c:v>20581</c:v>
                </c:pt>
                <c:pt idx="1102">
                  <c:v>20580</c:v>
                </c:pt>
                <c:pt idx="1103">
                  <c:v>20580</c:v>
                </c:pt>
                <c:pt idx="1104">
                  <c:v>20580</c:v>
                </c:pt>
                <c:pt idx="1105">
                  <c:v>20581</c:v>
                </c:pt>
                <c:pt idx="1106">
                  <c:v>20580</c:v>
                </c:pt>
                <c:pt idx="1107">
                  <c:v>20581</c:v>
                </c:pt>
                <c:pt idx="1108">
                  <c:v>20581</c:v>
                </c:pt>
                <c:pt idx="1109">
                  <c:v>20581</c:v>
                </c:pt>
                <c:pt idx="1110">
                  <c:v>20581</c:v>
                </c:pt>
                <c:pt idx="1111">
                  <c:v>20581</c:v>
                </c:pt>
                <c:pt idx="1112">
                  <c:v>20581</c:v>
                </c:pt>
                <c:pt idx="1113">
                  <c:v>20581</c:v>
                </c:pt>
                <c:pt idx="1114">
                  <c:v>20581</c:v>
                </c:pt>
                <c:pt idx="1115">
                  <c:v>20581</c:v>
                </c:pt>
                <c:pt idx="1116">
                  <c:v>20581</c:v>
                </c:pt>
                <c:pt idx="1117">
                  <c:v>20582</c:v>
                </c:pt>
                <c:pt idx="1118">
                  <c:v>20581</c:v>
                </c:pt>
                <c:pt idx="1119">
                  <c:v>20582</c:v>
                </c:pt>
                <c:pt idx="1120">
                  <c:v>20582</c:v>
                </c:pt>
                <c:pt idx="1121">
                  <c:v>20582</c:v>
                </c:pt>
                <c:pt idx="1122">
                  <c:v>20582</c:v>
                </c:pt>
                <c:pt idx="1123">
                  <c:v>20582</c:v>
                </c:pt>
                <c:pt idx="1124">
                  <c:v>20582</c:v>
                </c:pt>
                <c:pt idx="1125">
                  <c:v>20582</c:v>
                </c:pt>
                <c:pt idx="1126">
                  <c:v>20582</c:v>
                </c:pt>
                <c:pt idx="1127">
                  <c:v>20582</c:v>
                </c:pt>
                <c:pt idx="1128">
                  <c:v>20582</c:v>
                </c:pt>
                <c:pt idx="1129">
                  <c:v>20582</c:v>
                </c:pt>
                <c:pt idx="1130">
                  <c:v>20582</c:v>
                </c:pt>
                <c:pt idx="1131">
                  <c:v>20583</c:v>
                </c:pt>
                <c:pt idx="1132">
                  <c:v>20583</c:v>
                </c:pt>
                <c:pt idx="1133">
                  <c:v>20583</c:v>
                </c:pt>
                <c:pt idx="1134">
                  <c:v>20583</c:v>
                </c:pt>
                <c:pt idx="1135">
                  <c:v>20583</c:v>
                </c:pt>
                <c:pt idx="1136">
                  <c:v>20583</c:v>
                </c:pt>
                <c:pt idx="1137">
                  <c:v>20583</c:v>
                </c:pt>
                <c:pt idx="1138">
                  <c:v>20584</c:v>
                </c:pt>
                <c:pt idx="1139">
                  <c:v>20584</c:v>
                </c:pt>
                <c:pt idx="1140">
                  <c:v>20583</c:v>
                </c:pt>
                <c:pt idx="1141">
                  <c:v>20583</c:v>
                </c:pt>
                <c:pt idx="1142">
                  <c:v>20584</c:v>
                </c:pt>
                <c:pt idx="1143">
                  <c:v>20584</c:v>
                </c:pt>
                <c:pt idx="1144">
                  <c:v>20584</c:v>
                </c:pt>
                <c:pt idx="1145">
                  <c:v>20584</c:v>
                </c:pt>
                <c:pt idx="1146">
                  <c:v>20584</c:v>
                </c:pt>
                <c:pt idx="1147">
                  <c:v>20584</c:v>
                </c:pt>
                <c:pt idx="1148">
                  <c:v>20584</c:v>
                </c:pt>
                <c:pt idx="1149">
                  <c:v>20584</c:v>
                </c:pt>
                <c:pt idx="1150">
                  <c:v>20584</c:v>
                </c:pt>
                <c:pt idx="1151">
                  <c:v>20584</c:v>
                </c:pt>
                <c:pt idx="1152">
                  <c:v>20584</c:v>
                </c:pt>
                <c:pt idx="1153">
                  <c:v>20584</c:v>
                </c:pt>
                <c:pt idx="1154">
                  <c:v>20583</c:v>
                </c:pt>
                <c:pt idx="1155">
                  <c:v>20584</c:v>
                </c:pt>
                <c:pt idx="1156">
                  <c:v>20585</c:v>
                </c:pt>
                <c:pt idx="1157">
                  <c:v>20585</c:v>
                </c:pt>
                <c:pt idx="1158">
                  <c:v>20585</c:v>
                </c:pt>
                <c:pt idx="1159">
                  <c:v>20585</c:v>
                </c:pt>
                <c:pt idx="1160">
                  <c:v>20585</c:v>
                </c:pt>
                <c:pt idx="1161">
                  <c:v>20585</c:v>
                </c:pt>
                <c:pt idx="1162">
                  <c:v>20584</c:v>
                </c:pt>
                <c:pt idx="1163">
                  <c:v>20586</c:v>
                </c:pt>
                <c:pt idx="1164">
                  <c:v>20618</c:v>
                </c:pt>
                <c:pt idx="1165">
                  <c:v>20616</c:v>
                </c:pt>
                <c:pt idx="1166">
                  <c:v>20617</c:v>
                </c:pt>
                <c:pt idx="1167">
                  <c:v>20618</c:v>
                </c:pt>
                <c:pt idx="1168">
                  <c:v>20599</c:v>
                </c:pt>
                <c:pt idx="1169">
                  <c:v>20600</c:v>
                </c:pt>
                <c:pt idx="1170">
                  <c:v>20615</c:v>
                </c:pt>
                <c:pt idx="1171">
                  <c:v>20613</c:v>
                </c:pt>
                <c:pt idx="1172">
                  <c:v>20614</c:v>
                </c:pt>
                <c:pt idx="1173">
                  <c:v>20595</c:v>
                </c:pt>
                <c:pt idx="1174">
                  <c:v>20595</c:v>
                </c:pt>
                <c:pt idx="1175">
                  <c:v>20595</c:v>
                </c:pt>
                <c:pt idx="1176">
                  <c:v>20595</c:v>
                </c:pt>
                <c:pt idx="1177">
                  <c:v>20593</c:v>
                </c:pt>
                <c:pt idx="1178">
                  <c:v>20593</c:v>
                </c:pt>
                <c:pt idx="1179">
                  <c:v>20592</c:v>
                </c:pt>
                <c:pt idx="1180">
                  <c:v>20592</c:v>
                </c:pt>
                <c:pt idx="1181">
                  <c:v>20592</c:v>
                </c:pt>
                <c:pt idx="1182">
                  <c:v>20592</c:v>
                </c:pt>
                <c:pt idx="1183">
                  <c:v>20592</c:v>
                </c:pt>
                <c:pt idx="1184">
                  <c:v>20592</c:v>
                </c:pt>
                <c:pt idx="1185">
                  <c:v>20593</c:v>
                </c:pt>
                <c:pt idx="1186">
                  <c:v>20593</c:v>
                </c:pt>
                <c:pt idx="1187">
                  <c:v>20594</c:v>
                </c:pt>
                <c:pt idx="1188">
                  <c:v>20594</c:v>
                </c:pt>
                <c:pt idx="1189">
                  <c:v>20594</c:v>
                </c:pt>
                <c:pt idx="1190">
                  <c:v>20594</c:v>
                </c:pt>
                <c:pt idx="1191">
                  <c:v>20594</c:v>
                </c:pt>
                <c:pt idx="1192">
                  <c:v>20594</c:v>
                </c:pt>
                <c:pt idx="1193">
                  <c:v>20594</c:v>
                </c:pt>
                <c:pt idx="1194">
                  <c:v>20595</c:v>
                </c:pt>
                <c:pt idx="1195">
                  <c:v>20594</c:v>
                </c:pt>
                <c:pt idx="1196">
                  <c:v>20595</c:v>
                </c:pt>
                <c:pt idx="1197">
                  <c:v>20595</c:v>
                </c:pt>
                <c:pt idx="1198">
                  <c:v>20595</c:v>
                </c:pt>
                <c:pt idx="1199">
                  <c:v>20595</c:v>
                </c:pt>
                <c:pt idx="1200">
                  <c:v>20595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20-450B-BFCF-0FF578845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3319600"/>
        <c:axId val="1783330832"/>
      </c:lineChart>
      <c:catAx>
        <c:axId val="1783319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783330832"/>
        <c:crosses val="autoZero"/>
        <c:auto val="1"/>
        <c:lblAlgn val="ctr"/>
        <c:lblOffset val="100"/>
        <c:noMultiLvlLbl val="0"/>
      </c:catAx>
      <c:valAx>
        <c:axId val="1783330832"/>
        <c:scaling>
          <c:orientation val="minMax"/>
          <c:max val="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Capacity(MB)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78331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LSTM </a:t>
            </a:r>
            <a:r>
              <a:rPr lang="en-US" dirty="0" err="1"/>
              <a:t>tf.data</a:t>
            </a:r>
            <a:r>
              <a:rPr lang="en-US" dirty="0"/>
              <a:t> Buffer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826906693224043"/>
          <c:y val="0.1824809775997609"/>
          <c:w val="0.82527078561068012"/>
          <c:h val="0.5476199770591647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186"/>
              <c:layout>
                <c:manualLayout>
                  <c:x val="-3.3678241224737497E-2"/>
                  <c:y val="7.0107949681576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C09-4770-B16D-03E0E0EB0B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MNIST_LSTM_tfdata!$M$3:$M$418</c:f>
              <c:numCache>
                <c:formatCode>General</c:formatCode>
                <c:ptCount val="416"/>
                <c:pt idx="0">
                  <c:v>38948</c:v>
                </c:pt>
                <c:pt idx="1">
                  <c:v>38948</c:v>
                </c:pt>
                <c:pt idx="2">
                  <c:v>38948</c:v>
                </c:pt>
                <c:pt idx="3">
                  <c:v>38948</c:v>
                </c:pt>
                <c:pt idx="4">
                  <c:v>38956</c:v>
                </c:pt>
                <c:pt idx="5">
                  <c:v>38956</c:v>
                </c:pt>
                <c:pt idx="6">
                  <c:v>38956</c:v>
                </c:pt>
                <c:pt idx="7">
                  <c:v>38956</c:v>
                </c:pt>
                <c:pt idx="8">
                  <c:v>38972</c:v>
                </c:pt>
                <c:pt idx="9">
                  <c:v>38972</c:v>
                </c:pt>
                <c:pt idx="10">
                  <c:v>38972</c:v>
                </c:pt>
                <c:pt idx="11">
                  <c:v>38988</c:v>
                </c:pt>
                <c:pt idx="12">
                  <c:v>38988</c:v>
                </c:pt>
                <c:pt idx="13">
                  <c:v>38992</c:v>
                </c:pt>
                <c:pt idx="14">
                  <c:v>38992</c:v>
                </c:pt>
                <c:pt idx="15">
                  <c:v>38992</c:v>
                </c:pt>
                <c:pt idx="16">
                  <c:v>38992</c:v>
                </c:pt>
                <c:pt idx="17">
                  <c:v>39000</c:v>
                </c:pt>
                <c:pt idx="18">
                  <c:v>39000</c:v>
                </c:pt>
                <c:pt idx="19">
                  <c:v>39000</c:v>
                </c:pt>
                <c:pt idx="20">
                  <c:v>39024</c:v>
                </c:pt>
                <c:pt idx="21">
                  <c:v>39024</c:v>
                </c:pt>
                <c:pt idx="22">
                  <c:v>39024</c:v>
                </c:pt>
                <c:pt idx="23">
                  <c:v>39024</c:v>
                </c:pt>
                <c:pt idx="24">
                  <c:v>39032</c:v>
                </c:pt>
                <c:pt idx="25">
                  <c:v>39032</c:v>
                </c:pt>
                <c:pt idx="26">
                  <c:v>39160</c:v>
                </c:pt>
                <c:pt idx="27">
                  <c:v>39160</c:v>
                </c:pt>
                <c:pt idx="28">
                  <c:v>39160</c:v>
                </c:pt>
                <c:pt idx="29">
                  <c:v>39160</c:v>
                </c:pt>
                <c:pt idx="30">
                  <c:v>39172</c:v>
                </c:pt>
                <c:pt idx="31">
                  <c:v>39172</c:v>
                </c:pt>
                <c:pt idx="32">
                  <c:v>39172</c:v>
                </c:pt>
                <c:pt idx="33">
                  <c:v>39172</c:v>
                </c:pt>
                <c:pt idx="34">
                  <c:v>39172</c:v>
                </c:pt>
                <c:pt idx="35">
                  <c:v>39172</c:v>
                </c:pt>
                <c:pt idx="36">
                  <c:v>39180</c:v>
                </c:pt>
                <c:pt idx="37">
                  <c:v>39180</c:v>
                </c:pt>
                <c:pt idx="38">
                  <c:v>39180</c:v>
                </c:pt>
                <c:pt idx="39">
                  <c:v>39180</c:v>
                </c:pt>
                <c:pt idx="40">
                  <c:v>39180</c:v>
                </c:pt>
                <c:pt idx="41">
                  <c:v>39180</c:v>
                </c:pt>
                <c:pt idx="42">
                  <c:v>39188</c:v>
                </c:pt>
                <c:pt idx="43">
                  <c:v>39204</c:v>
                </c:pt>
                <c:pt idx="44">
                  <c:v>39204</c:v>
                </c:pt>
                <c:pt idx="45">
                  <c:v>39204</c:v>
                </c:pt>
                <c:pt idx="46">
                  <c:v>39204</c:v>
                </c:pt>
                <c:pt idx="47">
                  <c:v>39204</c:v>
                </c:pt>
                <c:pt idx="48">
                  <c:v>39204</c:v>
                </c:pt>
                <c:pt idx="49">
                  <c:v>39212</c:v>
                </c:pt>
                <c:pt idx="50">
                  <c:v>39212</c:v>
                </c:pt>
                <c:pt idx="51">
                  <c:v>39212</c:v>
                </c:pt>
                <c:pt idx="52">
                  <c:v>39212</c:v>
                </c:pt>
                <c:pt idx="53">
                  <c:v>39236</c:v>
                </c:pt>
                <c:pt idx="54">
                  <c:v>39244</c:v>
                </c:pt>
                <c:pt idx="55">
                  <c:v>39244</c:v>
                </c:pt>
                <c:pt idx="56">
                  <c:v>39244</c:v>
                </c:pt>
                <c:pt idx="57">
                  <c:v>39244</c:v>
                </c:pt>
                <c:pt idx="58">
                  <c:v>39244</c:v>
                </c:pt>
                <c:pt idx="59">
                  <c:v>39244</c:v>
                </c:pt>
                <c:pt idx="60">
                  <c:v>39252</c:v>
                </c:pt>
                <c:pt idx="61">
                  <c:v>39252</c:v>
                </c:pt>
                <c:pt idx="62">
                  <c:v>39252</c:v>
                </c:pt>
                <c:pt idx="63">
                  <c:v>39252</c:v>
                </c:pt>
                <c:pt idx="64">
                  <c:v>39252</c:v>
                </c:pt>
                <c:pt idx="65">
                  <c:v>39252</c:v>
                </c:pt>
                <c:pt idx="66">
                  <c:v>39260</c:v>
                </c:pt>
                <c:pt idx="67">
                  <c:v>39260</c:v>
                </c:pt>
                <c:pt idx="68">
                  <c:v>39260</c:v>
                </c:pt>
                <c:pt idx="69">
                  <c:v>39260</c:v>
                </c:pt>
                <c:pt idx="70">
                  <c:v>39260</c:v>
                </c:pt>
                <c:pt idx="71">
                  <c:v>39260</c:v>
                </c:pt>
                <c:pt idx="72">
                  <c:v>39268</c:v>
                </c:pt>
                <c:pt idx="73">
                  <c:v>39268</c:v>
                </c:pt>
                <c:pt idx="74">
                  <c:v>39292</c:v>
                </c:pt>
                <c:pt idx="75">
                  <c:v>39292</c:v>
                </c:pt>
                <c:pt idx="76">
                  <c:v>39292</c:v>
                </c:pt>
                <c:pt idx="77">
                  <c:v>39292</c:v>
                </c:pt>
                <c:pt idx="78">
                  <c:v>39292</c:v>
                </c:pt>
                <c:pt idx="79">
                  <c:v>39292</c:v>
                </c:pt>
                <c:pt idx="80">
                  <c:v>39300</c:v>
                </c:pt>
                <c:pt idx="81">
                  <c:v>39300</c:v>
                </c:pt>
                <c:pt idx="82">
                  <c:v>39300</c:v>
                </c:pt>
                <c:pt idx="83">
                  <c:v>39300</c:v>
                </c:pt>
                <c:pt idx="84">
                  <c:v>39300</c:v>
                </c:pt>
                <c:pt idx="85">
                  <c:v>39300</c:v>
                </c:pt>
                <c:pt idx="86">
                  <c:v>39308</c:v>
                </c:pt>
                <c:pt idx="87">
                  <c:v>39308</c:v>
                </c:pt>
                <c:pt idx="88">
                  <c:v>39332</c:v>
                </c:pt>
                <c:pt idx="89">
                  <c:v>39332</c:v>
                </c:pt>
                <c:pt idx="90">
                  <c:v>39332</c:v>
                </c:pt>
                <c:pt idx="91">
                  <c:v>39332</c:v>
                </c:pt>
                <c:pt idx="92">
                  <c:v>39332</c:v>
                </c:pt>
                <c:pt idx="93">
                  <c:v>39340</c:v>
                </c:pt>
                <c:pt idx="94">
                  <c:v>39340</c:v>
                </c:pt>
                <c:pt idx="95">
                  <c:v>39340</c:v>
                </c:pt>
                <c:pt idx="96">
                  <c:v>39340</c:v>
                </c:pt>
                <c:pt idx="97">
                  <c:v>39340</c:v>
                </c:pt>
                <c:pt idx="98">
                  <c:v>39340</c:v>
                </c:pt>
                <c:pt idx="99">
                  <c:v>39348</c:v>
                </c:pt>
                <c:pt idx="100">
                  <c:v>39348</c:v>
                </c:pt>
                <c:pt idx="101">
                  <c:v>39348</c:v>
                </c:pt>
                <c:pt idx="102">
                  <c:v>39348</c:v>
                </c:pt>
                <c:pt idx="103">
                  <c:v>39348</c:v>
                </c:pt>
                <c:pt idx="104">
                  <c:v>39348</c:v>
                </c:pt>
                <c:pt idx="105">
                  <c:v>39356</c:v>
                </c:pt>
                <c:pt idx="106">
                  <c:v>39356</c:v>
                </c:pt>
                <c:pt idx="107">
                  <c:v>39356</c:v>
                </c:pt>
                <c:pt idx="108">
                  <c:v>39356</c:v>
                </c:pt>
                <c:pt idx="109">
                  <c:v>39356</c:v>
                </c:pt>
                <c:pt idx="110">
                  <c:v>39356</c:v>
                </c:pt>
                <c:pt idx="111">
                  <c:v>39364</c:v>
                </c:pt>
                <c:pt idx="112">
                  <c:v>39364</c:v>
                </c:pt>
                <c:pt idx="113">
                  <c:v>39364</c:v>
                </c:pt>
                <c:pt idx="114">
                  <c:v>39364</c:v>
                </c:pt>
                <c:pt idx="115">
                  <c:v>39364</c:v>
                </c:pt>
                <c:pt idx="116">
                  <c:v>39364</c:v>
                </c:pt>
                <c:pt idx="117">
                  <c:v>39372</c:v>
                </c:pt>
                <c:pt idx="118">
                  <c:v>39372</c:v>
                </c:pt>
                <c:pt idx="119">
                  <c:v>39372</c:v>
                </c:pt>
                <c:pt idx="120">
                  <c:v>39372</c:v>
                </c:pt>
                <c:pt idx="121">
                  <c:v>39372</c:v>
                </c:pt>
                <c:pt idx="122">
                  <c:v>39396</c:v>
                </c:pt>
                <c:pt idx="123">
                  <c:v>39396</c:v>
                </c:pt>
                <c:pt idx="124">
                  <c:v>39396</c:v>
                </c:pt>
                <c:pt idx="125">
                  <c:v>39396</c:v>
                </c:pt>
                <c:pt idx="126">
                  <c:v>39396</c:v>
                </c:pt>
                <c:pt idx="127">
                  <c:v>39404</c:v>
                </c:pt>
                <c:pt idx="128">
                  <c:v>39404</c:v>
                </c:pt>
                <c:pt idx="129">
                  <c:v>39404</c:v>
                </c:pt>
                <c:pt idx="130">
                  <c:v>39404</c:v>
                </c:pt>
                <c:pt idx="131">
                  <c:v>39404</c:v>
                </c:pt>
                <c:pt idx="132">
                  <c:v>39404</c:v>
                </c:pt>
                <c:pt idx="133">
                  <c:v>39412</c:v>
                </c:pt>
                <c:pt idx="134">
                  <c:v>39412</c:v>
                </c:pt>
                <c:pt idx="135">
                  <c:v>39412</c:v>
                </c:pt>
                <c:pt idx="136">
                  <c:v>39412</c:v>
                </c:pt>
                <c:pt idx="137">
                  <c:v>39412</c:v>
                </c:pt>
                <c:pt idx="138">
                  <c:v>39412</c:v>
                </c:pt>
                <c:pt idx="139">
                  <c:v>39420</c:v>
                </c:pt>
                <c:pt idx="140">
                  <c:v>39420</c:v>
                </c:pt>
                <c:pt idx="141">
                  <c:v>39420</c:v>
                </c:pt>
                <c:pt idx="142">
                  <c:v>39420</c:v>
                </c:pt>
                <c:pt idx="143">
                  <c:v>39420</c:v>
                </c:pt>
                <c:pt idx="144">
                  <c:v>39420</c:v>
                </c:pt>
                <c:pt idx="145">
                  <c:v>39428</c:v>
                </c:pt>
                <c:pt idx="146">
                  <c:v>39428</c:v>
                </c:pt>
                <c:pt idx="147">
                  <c:v>39428</c:v>
                </c:pt>
                <c:pt idx="148">
                  <c:v>39428</c:v>
                </c:pt>
                <c:pt idx="149">
                  <c:v>39428</c:v>
                </c:pt>
                <c:pt idx="150">
                  <c:v>39428</c:v>
                </c:pt>
                <c:pt idx="151">
                  <c:v>39436</c:v>
                </c:pt>
                <c:pt idx="152">
                  <c:v>39436</c:v>
                </c:pt>
                <c:pt idx="153">
                  <c:v>39436</c:v>
                </c:pt>
                <c:pt idx="154">
                  <c:v>39436</c:v>
                </c:pt>
                <c:pt idx="155">
                  <c:v>39436</c:v>
                </c:pt>
                <c:pt idx="156">
                  <c:v>39460</c:v>
                </c:pt>
                <c:pt idx="157">
                  <c:v>39460</c:v>
                </c:pt>
                <c:pt idx="158">
                  <c:v>39460</c:v>
                </c:pt>
                <c:pt idx="159">
                  <c:v>39460</c:v>
                </c:pt>
                <c:pt idx="160">
                  <c:v>39460</c:v>
                </c:pt>
                <c:pt idx="161">
                  <c:v>39468</c:v>
                </c:pt>
                <c:pt idx="162">
                  <c:v>39468</c:v>
                </c:pt>
                <c:pt idx="163">
                  <c:v>39468</c:v>
                </c:pt>
                <c:pt idx="164">
                  <c:v>39468</c:v>
                </c:pt>
                <c:pt idx="165">
                  <c:v>39468</c:v>
                </c:pt>
                <c:pt idx="166">
                  <c:v>39468</c:v>
                </c:pt>
                <c:pt idx="167">
                  <c:v>39476</c:v>
                </c:pt>
                <c:pt idx="168">
                  <c:v>39476</c:v>
                </c:pt>
                <c:pt idx="169">
                  <c:v>39476</c:v>
                </c:pt>
                <c:pt idx="170">
                  <c:v>39476</c:v>
                </c:pt>
                <c:pt idx="171">
                  <c:v>39476</c:v>
                </c:pt>
                <c:pt idx="172">
                  <c:v>39476</c:v>
                </c:pt>
                <c:pt idx="173">
                  <c:v>39484</c:v>
                </c:pt>
                <c:pt idx="174">
                  <c:v>39488</c:v>
                </c:pt>
                <c:pt idx="175">
                  <c:v>39488</c:v>
                </c:pt>
                <c:pt idx="176">
                  <c:v>39488</c:v>
                </c:pt>
                <c:pt idx="177">
                  <c:v>39488</c:v>
                </c:pt>
                <c:pt idx="178">
                  <c:v>39496</c:v>
                </c:pt>
                <c:pt idx="179">
                  <c:v>39496</c:v>
                </c:pt>
                <c:pt idx="180">
                  <c:v>39496</c:v>
                </c:pt>
                <c:pt idx="181">
                  <c:v>39496</c:v>
                </c:pt>
                <c:pt idx="182">
                  <c:v>39496</c:v>
                </c:pt>
                <c:pt idx="183">
                  <c:v>39496</c:v>
                </c:pt>
                <c:pt idx="184">
                  <c:v>39504</c:v>
                </c:pt>
                <c:pt idx="185">
                  <c:v>39504</c:v>
                </c:pt>
                <c:pt idx="186">
                  <c:v>39504</c:v>
                </c:pt>
                <c:pt idx="187">
                  <c:v>39504</c:v>
                </c:pt>
                <c:pt idx="188">
                  <c:v>39504</c:v>
                </c:pt>
                <c:pt idx="189">
                  <c:v>39508</c:v>
                </c:pt>
                <c:pt idx="190">
                  <c:v>39536</c:v>
                </c:pt>
                <c:pt idx="191">
                  <c:v>39536</c:v>
                </c:pt>
                <c:pt idx="192">
                  <c:v>39536</c:v>
                </c:pt>
                <c:pt idx="193">
                  <c:v>39536</c:v>
                </c:pt>
                <c:pt idx="194">
                  <c:v>39536</c:v>
                </c:pt>
                <c:pt idx="195">
                  <c:v>39544</c:v>
                </c:pt>
                <c:pt idx="196">
                  <c:v>39544</c:v>
                </c:pt>
                <c:pt idx="197">
                  <c:v>39544</c:v>
                </c:pt>
                <c:pt idx="198">
                  <c:v>39544</c:v>
                </c:pt>
                <c:pt idx="199">
                  <c:v>39544</c:v>
                </c:pt>
                <c:pt idx="200">
                  <c:v>39544</c:v>
                </c:pt>
                <c:pt idx="201">
                  <c:v>39552</c:v>
                </c:pt>
                <c:pt idx="202">
                  <c:v>39552</c:v>
                </c:pt>
                <c:pt idx="203">
                  <c:v>39552</c:v>
                </c:pt>
                <c:pt idx="204">
                  <c:v>39552</c:v>
                </c:pt>
                <c:pt idx="205">
                  <c:v>39568</c:v>
                </c:pt>
                <c:pt idx="206">
                  <c:v>39568</c:v>
                </c:pt>
                <c:pt idx="207">
                  <c:v>39568</c:v>
                </c:pt>
                <c:pt idx="208">
                  <c:v>39568</c:v>
                </c:pt>
                <c:pt idx="209">
                  <c:v>39568</c:v>
                </c:pt>
                <c:pt idx="210">
                  <c:v>39576</c:v>
                </c:pt>
                <c:pt idx="211">
                  <c:v>39576</c:v>
                </c:pt>
                <c:pt idx="212">
                  <c:v>39576</c:v>
                </c:pt>
                <c:pt idx="213">
                  <c:v>39576</c:v>
                </c:pt>
                <c:pt idx="214">
                  <c:v>39576</c:v>
                </c:pt>
                <c:pt idx="215">
                  <c:v>39584</c:v>
                </c:pt>
                <c:pt idx="216">
                  <c:v>39584</c:v>
                </c:pt>
                <c:pt idx="217">
                  <c:v>39584</c:v>
                </c:pt>
                <c:pt idx="218">
                  <c:v>39584</c:v>
                </c:pt>
                <c:pt idx="219">
                  <c:v>39584</c:v>
                </c:pt>
                <c:pt idx="220">
                  <c:v>39584</c:v>
                </c:pt>
                <c:pt idx="221">
                  <c:v>39592</c:v>
                </c:pt>
                <c:pt idx="222">
                  <c:v>39592</c:v>
                </c:pt>
                <c:pt idx="223">
                  <c:v>39592</c:v>
                </c:pt>
                <c:pt idx="224">
                  <c:v>39616</c:v>
                </c:pt>
                <c:pt idx="225">
                  <c:v>39620</c:v>
                </c:pt>
                <c:pt idx="226">
                  <c:v>39620</c:v>
                </c:pt>
                <c:pt idx="227">
                  <c:v>39620</c:v>
                </c:pt>
                <c:pt idx="228">
                  <c:v>39620</c:v>
                </c:pt>
                <c:pt idx="229">
                  <c:v>39620</c:v>
                </c:pt>
                <c:pt idx="230">
                  <c:v>39644</c:v>
                </c:pt>
                <c:pt idx="231">
                  <c:v>39644</c:v>
                </c:pt>
                <c:pt idx="232">
                  <c:v>39644</c:v>
                </c:pt>
                <c:pt idx="233">
                  <c:v>39644</c:v>
                </c:pt>
                <c:pt idx="234">
                  <c:v>39644</c:v>
                </c:pt>
                <c:pt idx="235">
                  <c:v>39644</c:v>
                </c:pt>
                <c:pt idx="236">
                  <c:v>39652</c:v>
                </c:pt>
                <c:pt idx="237">
                  <c:v>39652</c:v>
                </c:pt>
                <c:pt idx="238">
                  <c:v>39652</c:v>
                </c:pt>
                <c:pt idx="239">
                  <c:v>39652</c:v>
                </c:pt>
                <c:pt idx="240">
                  <c:v>39652</c:v>
                </c:pt>
                <c:pt idx="241">
                  <c:v>39652</c:v>
                </c:pt>
                <c:pt idx="242">
                  <c:v>39660</c:v>
                </c:pt>
                <c:pt idx="243">
                  <c:v>39660</c:v>
                </c:pt>
                <c:pt idx="244">
                  <c:v>39660</c:v>
                </c:pt>
                <c:pt idx="245">
                  <c:v>39660</c:v>
                </c:pt>
                <c:pt idx="246">
                  <c:v>39660</c:v>
                </c:pt>
                <c:pt idx="247">
                  <c:v>39660</c:v>
                </c:pt>
                <c:pt idx="248">
                  <c:v>39668</c:v>
                </c:pt>
                <c:pt idx="249">
                  <c:v>39668</c:v>
                </c:pt>
                <c:pt idx="250">
                  <c:v>39668</c:v>
                </c:pt>
                <c:pt idx="251">
                  <c:v>39668</c:v>
                </c:pt>
                <c:pt idx="252">
                  <c:v>39668</c:v>
                </c:pt>
                <c:pt idx="253">
                  <c:v>39668</c:v>
                </c:pt>
                <c:pt idx="254">
                  <c:v>39676</c:v>
                </c:pt>
                <c:pt idx="255">
                  <c:v>39676</c:v>
                </c:pt>
                <c:pt idx="256">
                  <c:v>39676</c:v>
                </c:pt>
                <c:pt idx="257">
                  <c:v>39676</c:v>
                </c:pt>
                <c:pt idx="258">
                  <c:v>39700</c:v>
                </c:pt>
                <c:pt idx="259">
                  <c:v>39700</c:v>
                </c:pt>
                <c:pt idx="260">
                  <c:v>39700</c:v>
                </c:pt>
                <c:pt idx="261">
                  <c:v>39700</c:v>
                </c:pt>
                <c:pt idx="262">
                  <c:v>39700</c:v>
                </c:pt>
                <c:pt idx="263">
                  <c:v>39708</c:v>
                </c:pt>
                <c:pt idx="264">
                  <c:v>39708</c:v>
                </c:pt>
                <c:pt idx="265">
                  <c:v>39708</c:v>
                </c:pt>
                <c:pt idx="266">
                  <c:v>39708</c:v>
                </c:pt>
                <c:pt idx="267">
                  <c:v>39708</c:v>
                </c:pt>
                <c:pt idx="268">
                  <c:v>39708</c:v>
                </c:pt>
                <c:pt idx="269">
                  <c:v>39716</c:v>
                </c:pt>
                <c:pt idx="270">
                  <c:v>39716</c:v>
                </c:pt>
                <c:pt idx="271">
                  <c:v>39716</c:v>
                </c:pt>
                <c:pt idx="272">
                  <c:v>39716</c:v>
                </c:pt>
                <c:pt idx="273">
                  <c:v>39716</c:v>
                </c:pt>
                <c:pt idx="274">
                  <c:v>39724</c:v>
                </c:pt>
                <c:pt idx="275">
                  <c:v>39724</c:v>
                </c:pt>
                <c:pt idx="276">
                  <c:v>39724</c:v>
                </c:pt>
                <c:pt idx="277">
                  <c:v>39724</c:v>
                </c:pt>
                <c:pt idx="278">
                  <c:v>39724</c:v>
                </c:pt>
                <c:pt idx="279">
                  <c:v>39724</c:v>
                </c:pt>
                <c:pt idx="280">
                  <c:v>39732</c:v>
                </c:pt>
                <c:pt idx="281">
                  <c:v>39732</c:v>
                </c:pt>
                <c:pt idx="282">
                  <c:v>39732</c:v>
                </c:pt>
                <c:pt idx="283">
                  <c:v>39732</c:v>
                </c:pt>
                <c:pt idx="284">
                  <c:v>39732</c:v>
                </c:pt>
                <c:pt idx="285">
                  <c:v>39732</c:v>
                </c:pt>
                <c:pt idx="286">
                  <c:v>39740</c:v>
                </c:pt>
                <c:pt idx="287">
                  <c:v>39740</c:v>
                </c:pt>
                <c:pt idx="288">
                  <c:v>39740</c:v>
                </c:pt>
                <c:pt idx="289">
                  <c:v>39740</c:v>
                </c:pt>
                <c:pt idx="290">
                  <c:v>39740</c:v>
                </c:pt>
                <c:pt idx="291">
                  <c:v>39740</c:v>
                </c:pt>
                <c:pt idx="292">
                  <c:v>39772</c:v>
                </c:pt>
                <c:pt idx="293">
                  <c:v>39772</c:v>
                </c:pt>
                <c:pt idx="294">
                  <c:v>39772</c:v>
                </c:pt>
                <c:pt idx="295">
                  <c:v>39772</c:v>
                </c:pt>
                <c:pt idx="296">
                  <c:v>39772</c:v>
                </c:pt>
                <c:pt idx="297">
                  <c:v>39772</c:v>
                </c:pt>
                <c:pt idx="298">
                  <c:v>39780</c:v>
                </c:pt>
                <c:pt idx="299">
                  <c:v>39780</c:v>
                </c:pt>
                <c:pt idx="300">
                  <c:v>39780</c:v>
                </c:pt>
                <c:pt idx="301">
                  <c:v>39780</c:v>
                </c:pt>
                <c:pt idx="302">
                  <c:v>39780</c:v>
                </c:pt>
                <c:pt idx="303">
                  <c:v>39780</c:v>
                </c:pt>
                <c:pt idx="304">
                  <c:v>39788</c:v>
                </c:pt>
                <c:pt idx="305">
                  <c:v>39788</c:v>
                </c:pt>
                <c:pt idx="306">
                  <c:v>39788</c:v>
                </c:pt>
                <c:pt idx="307">
                  <c:v>39788</c:v>
                </c:pt>
                <c:pt idx="308">
                  <c:v>39788</c:v>
                </c:pt>
                <c:pt idx="309">
                  <c:v>39788</c:v>
                </c:pt>
                <c:pt idx="310">
                  <c:v>39796</c:v>
                </c:pt>
                <c:pt idx="311">
                  <c:v>39796</c:v>
                </c:pt>
                <c:pt idx="312">
                  <c:v>39796</c:v>
                </c:pt>
                <c:pt idx="313">
                  <c:v>39796</c:v>
                </c:pt>
                <c:pt idx="314">
                  <c:v>39796</c:v>
                </c:pt>
                <c:pt idx="315">
                  <c:v>39800</c:v>
                </c:pt>
                <c:pt idx="316">
                  <c:v>39804</c:v>
                </c:pt>
                <c:pt idx="317">
                  <c:v>39804</c:v>
                </c:pt>
                <c:pt idx="318">
                  <c:v>39804</c:v>
                </c:pt>
                <c:pt idx="319">
                  <c:v>39804</c:v>
                </c:pt>
                <c:pt idx="320">
                  <c:v>39804</c:v>
                </c:pt>
                <c:pt idx="321">
                  <c:v>39812</c:v>
                </c:pt>
                <c:pt idx="322">
                  <c:v>39812</c:v>
                </c:pt>
                <c:pt idx="323">
                  <c:v>39812</c:v>
                </c:pt>
                <c:pt idx="324">
                  <c:v>39812</c:v>
                </c:pt>
                <c:pt idx="325">
                  <c:v>39812</c:v>
                </c:pt>
                <c:pt idx="326">
                  <c:v>39836</c:v>
                </c:pt>
                <c:pt idx="327">
                  <c:v>39836</c:v>
                </c:pt>
                <c:pt idx="328">
                  <c:v>39836</c:v>
                </c:pt>
                <c:pt idx="329">
                  <c:v>39836</c:v>
                </c:pt>
                <c:pt idx="330">
                  <c:v>39836</c:v>
                </c:pt>
                <c:pt idx="331">
                  <c:v>39836</c:v>
                </c:pt>
                <c:pt idx="332">
                  <c:v>39844</c:v>
                </c:pt>
                <c:pt idx="333">
                  <c:v>39844</c:v>
                </c:pt>
                <c:pt idx="334">
                  <c:v>39844</c:v>
                </c:pt>
                <c:pt idx="335">
                  <c:v>39844</c:v>
                </c:pt>
                <c:pt idx="336">
                  <c:v>39844</c:v>
                </c:pt>
                <c:pt idx="337">
                  <c:v>39844</c:v>
                </c:pt>
                <c:pt idx="338">
                  <c:v>39852</c:v>
                </c:pt>
                <c:pt idx="339">
                  <c:v>39852</c:v>
                </c:pt>
                <c:pt idx="340">
                  <c:v>39852</c:v>
                </c:pt>
                <c:pt idx="341">
                  <c:v>39852</c:v>
                </c:pt>
                <c:pt idx="342">
                  <c:v>39852</c:v>
                </c:pt>
                <c:pt idx="343">
                  <c:v>39860</c:v>
                </c:pt>
                <c:pt idx="344">
                  <c:v>39860</c:v>
                </c:pt>
                <c:pt idx="345">
                  <c:v>39860</c:v>
                </c:pt>
                <c:pt idx="346">
                  <c:v>39860</c:v>
                </c:pt>
                <c:pt idx="347">
                  <c:v>39860</c:v>
                </c:pt>
                <c:pt idx="348">
                  <c:v>39860</c:v>
                </c:pt>
                <c:pt idx="349">
                  <c:v>39868</c:v>
                </c:pt>
                <c:pt idx="350">
                  <c:v>39868</c:v>
                </c:pt>
                <c:pt idx="351">
                  <c:v>39868</c:v>
                </c:pt>
                <c:pt idx="352">
                  <c:v>39868</c:v>
                </c:pt>
                <c:pt idx="353">
                  <c:v>39868</c:v>
                </c:pt>
                <c:pt idx="354">
                  <c:v>39868</c:v>
                </c:pt>
                <c:pt idx="355">
                  <c:v>39876</c:v>
                </c:pt>
                <c:pt idx="356">
                  <c:v>39876</c:v>
                </c:pt>
                <c:pt idx="357">
                  <c:v>39876</c:v>
                </c:pt>
                <c:pt idx="358">
                  <c:v>39876</c:v>
                </c:pt>
                <c:pt idx="359">
                  <c:v>39876</c:v>
                </c:pt>
                <c:pt idx="360">
                  <c:v>39900</c:v>
                </c:pt>
                <c:pt idx="361">
                  <c:v>39900</c:v>
                </c:pt>
                <c:pt idx="362">
                  <c:v>39900</c:v>
                </c:pt>
                <c:pt idx="363">
                  <c:v>39900</c:v>
                </c:pt>
                <c:pt idx="364">
                  <c:v>39900</c:v>
                </c:pt>
                <c:pt idx="365">
                  <c:v>39900</c:v>
                </c:pt>
                <c:pt idx="366">
                  <c:v>39908</c:v>
                </c:pt>
                <c:pt idx="367">
                  <c:v>39908</c:v>
                </c:pt>
                <c:pt idx="368">
                  <c:v>39908</c:v>
                </c:pt>
                <c:pt idx="369">
                  <c:v>39908</c:v>
                </c:pt>
                <c:pt idx="370">
                  <c:v>39908</c:v>
                </c:pt>
                <c:pt idx="371">
                  <c:v>39908</c:v>
                </c:pt>
                <c:pt idx="372">
                  <c:v>39916</c:v>
                </c:pt>
                <c:pt idx="373">
                  <c:v>39916</c:v>
                </c:pt>
                <c:pt idx="374">
                  <c:v>39916</c:v>
                </c:pt>
                <c:pt idx="375">
                  <c:v>39916</c:v>
                </c:pt>
                <c:pt idx="376">
                  <c:v>39916</c:v>
                </c:pt>
                <c:pt idx="377">
                  <c:v>39916</c:v>
                </c:pt>
                <c:pt idx="378">
                  <c:v>39924</c:v>
                </c:pt>
                <c:pt idx="379">
                  <c:v>39924</c:v>
                </c:pt>
                <c:pt idx="380">
                  <c:v>39924</c:v>
                </c:pt>
                <c:pt idx="381">
                  <c:v>39924</c:v>
                </c:pt>
                <c:pt idx="382">
                  <c:v>39924</c:v>
                </c:pt>
                <c:pt idx="383">
                  <c:v>39924</c:v>
                </c:pt>
                <c:pt idx="384">
                  <c:v>39932</c:v>
                </c:pt>
                <c:pt idx="385">
                  <c:v>39932</c:v>
                </c:pt>
                <c:pt idx="386">
                  <c:v>39932</c:v>
                </c:pt>
                <c:pt idx="387">
                  <c:v>39932</c:v>
                </c:pt>
                <c:pt idx="388">
                  <c:v>39932</c:v>
                </c:pt>
                <c:pt idx="389">
                  <c:v>39940</c:v>
                </c:pt>
                <c:pt idx="390">
                  <c:v>39940</c:v>
                </c:pt>
                <c:pt idx="391">
                  <c:v>39940</c:v>
                </c:pt>
                <c:pt idx="392">
                  <c:v>39940</c:v>
                </c:pt>
                <c:pt idx="393">
                  <c:v>39940</c:v>
                </c:pt>
                <c:pt idx="394">
                  <c:v>39964</c:v>
                </c:pt>
                <c:pt idx="395">
                  <c:v>39964</c:v>
                </c:pt>
                <c:pt idx="396">
                  <c:v>39964</c:v>
                </c:pt>
                <c:pt idx="397">
                  <c:v>39964</c:v>
                </c:pt>
                <c:pt idx="398">
                  <c:v>39964</c:v>
                </c:pt>
                <c:pt idx="399">
                  <c:v>39968</c:v>
                </c:pt>
                <c:pt idx="400">
                  <c:v>39972</c:v>
                </c:pt>
                <c:pt idx="401">
                  <c:v>39972</c:v>
                </c:pt>
                <c:pt idx="402">
                  <c:v>39972</c:v>
                </c:pt>
                <c:pt idx="403">
                  <c:v>39972</c:v>
                </c:pt>
                <c:pt idx="404">
                  <c:v>39972</c:v>
                </c:pt>
                <c:pt idx="405">
                  <c:v>39980</c:v>
                </c:pt>
                <c:pt idx="406">
                  <c:v>39980</c:v>
                </c:pt>
                <c:pt idx="407">
                  <c:v>39980</c:v>
                </c:pt>
                <c:pt idx="408">
                  <c:v>39980</c:v>
                </c:pt>
                <c:pt idx="409">
                  <c:v>39980</c:v>
                </c:pt>
                <c:pt idx="410">
                  <c:v>39988</c:v>
                </c:pt>
                <c:pt idx="411">
                  <c:v>39988</c:v>
                </c:pt>
                <c:pt idx="412">
                  <c:v>39988</c:v>
                </c:pt>
                <c:pt idx="413">
                  <c:v>39988</c:v>
                </c:pt>
                <c:pt idx="414">
                  <c:v>39988</c:v>
                </c:pt>
                <c:pt idx="415">
                  <c:v>39988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DB-45CD-A7FD-51519BAD5D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460848"/>
        <c:axId val="1555456688"/>
      </c:lineChart>
      <c:catAx>
        <c:axId val="1555460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Elapsed time(sec.)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456688"/>
        <c:crosses val="autoZero"/>
        <c:auto val="1"/>
        <c:lblAlgn val="ctr"/>
        <c:lblOffset val="100"/>
        <c:noMultiLvlLbl val="0"/>
      </c:catAx>
      <c:valAx>
        <c:axId val="1555456688"/>
        <c:scaling>
          <c:orientation val="minMax"/>
          <c:max val="4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Capacity(KB)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46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tf.data used memory</a:t>
            </a:r>
            <a:endParaRPr lang="ko-KR"/>
          </a:p>
        </c:rich>
      </c:tx>
      <c:layout>
        <c:manualLayout>
          <c:xMode val="edge"/>
          <c:yMode val="edge"/>
          <c:x val="0.37523133977462142"/>
          <c:y val="1.93886072183199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39"/>
              <c:layout>
                <c:manualLayout>
                  <c:x val="-5.5808872021907131E-2"/>
                  <c:y val="-4.99712612280217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1A-4AB9-8EBA-A07B1EE1A5EB}"/>
                </c:ext>
              </c:extLst>
            </c:dLbl>
            <c:dLbl>
              <c:idx val="63"/>
              <c:layout>
                <c:manualLayout>
                  <c:x val="-4.7222222222222221E-2"/>
                  <c:y val="-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A1A-4AB9-8EBA-A07B1EE1A5EB}"/>
                </c:ext>
              </c:extLst>
            </c:dLbl>
            <c:dLbl>
              <c:idx val="142"/>
              <c:layout>
                <c:manualLayout>
                  <c:x val="-4.9369386788610123E-2"/>
                  <c:y val="-4.61273180566355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A1A-4AB9-8EBA-A07B1EE1A5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MNIST_tfdata!$A$2:$A$304</c:f>
              <c:numCache>
                <c:formatCode>General</c:formatCode>
                <c:ptCount val="303"/>
                <c:pt idx="0">
                  <c:v>4312</c:v>
                </c:pt>
                <c:pt idx="1">
                  <c:v>4318</c:v>
                </c:pt>
                <c:pt idx="2">
                  <c:v>4357</c:v>
                </c:pt>
                <c:pt idx="3">
                  <c:v>4543</c:v>
                </c:pt>
                <c:pt idx="4">
                  <c:v>4687</c:v>
                </c:pt>
                <c:pt idx="5">
                  <c:v>4871</c:v>
                </c:pt>
                <c:pt idx="6">
                  <c:v>5069</c:v>
                </c:pt>
                <c:pt idx="7">
                  <c:v>5225</c:v>
                </c:pt>
                <c:pt idx="8">
                  <c:v>5426</c:v>
                </c:pt>
                <c:pt idx="9">
                  <c:v>5603</c:v>
                </c:pt>
                <c:pt idx="10">
                  <c:v>5788</c:v>
                </c:pt>
                <c:pt idx="11">
                  <c:v>5959</c:v>
                </c:pt>
                <c:pt idx="12">
                  <c:v>6127</c:v>
                </c:pt>
                <c:pt idx="13">
                  <c:v>6310</c:v>
                </c:pt>
                <c:pt idx="14">
                  <c:v>6458</c:v>
                </c:pt>
                <c:pt idx="15">
                  <c:v>6637</c:v>
                </c:pt>
                <c:pt idx="16">
                  <c:v>6833</c:v>
                </c:pt>
                <c:pt idx="17">
                  <c:v>6998</c:v>
                </c:pt>
                <c:pt idx="18">
                  <c:v>7174</c:v>
                </c:pt>
                <c:pt idx="19">
                  <c:v>7343</c:v>
                </c:pt>
                <c:pt idx="20">
                  <c:v>7501</c:v>
                </c:pt>
                <c:pt idx="21">
                  <c:v>7696</c:v>
                </c:pt>
                <c:pt idx="22">
                  <c:v>7850</c:v>
                </c:pt>
                <c:pt idx="23">
                  <c:v>8036</c:v>
                </c:pt>
                <c:pt idx="24">
                  <c:v>9246</c:v>
                </c:pt>
                <c:pt idx="25">
                  <c:v>11144</c:v>
                </c:pt>
                <c:pt idx="26">
                  <c:v>11326</c:v>
                </c:pt>
                <c:pt idx="27">
                  <c:v>11325</c:v>
                </c:pt>
                <c:pt idx="28">
                  <c:v>11347</c:v>
                </c:pt>
                <c:pt idx="29">
                  <c:v>14541</c:v>
                </c:pt>
                <c:pt idx="30">
                  <c:v>16034</c:v>
                </c:pt>
                <c:pt idx="31">
                  <c:v>19569</c:v>
                </c:pt>
                <c:pt idx="32">
                  <c:v>18941</c:v>
                </c:pt>
                <c:pt idx="33">
                  <c:v>18519</c:v>
                </c:pt>
                <c:pt idx="34">
                  <c:v>20594</c:v>
                </c:pt>
                <c:pt idx="35">
                  <c:v>21442</c:v>
                </c:pt>
                <c:pt idx="36">
                  <c:v>21894</c:v>
                </c:pt>
                <c:pt idx="37">
                  <c:v>22115</c:v>
                </c:pt>
                <c:pt idx="38">
                  <c:v>22542</c:v>
                </c:pt>
                <c:pt idx="39">
                  <c:v>22654</c:v>
                </c:pt>
                <c:pt idx="40">
                  <c:v>22656</c:v>
                </c:pt>
                <c:pt idx="41">
                  <c:v>22656</c:v>
                </c:pt>
                <c:pt idx="42">
                  <c:v>22656</c:v>
                </c:pt>
                <c:pt idx="43">
                  <c:v>22656</c:v>
                </c:pt>
                <c:pt idx="44">
                  <c:v>22657</c:v>
                </c:pt>
                <c:pt idx="45">
                  <c:v>22679</c:v>
                </c:pt>
                <c:pt idx="46">
                  <c:v>22679</c:v>
                </c:pt>
                <c:pt idx="47">
                  <c:v>22679</c:v>
                </c:pt>
                <c:pt idx="48">
                  <c:v>22680</c:v>
                </c:pt>
                <c:pt idx="49">
                  <c:v>22662</c:v>
                </c:pt>
                <c:pt idx="50">
                  <c:v>22662</c:v>
                </c:pt>
                <c:pt idx="51">
                  <c:v>22661</c:v>
                </c:pt>
                <c:pt idx="52">
                  <c:v>22661</c:v>
                </c:pt>
                <c:pt idx="53">
                  <c:v>22657</c:v>
                </c:pt>
                <c:pt idx="54">
                  <c:v>22658</c:v>
                </c:pt>
                <c:pt idx="55">
                  <c:v>22658</c:v>
                </c:pt>
                <c:pt idx="56">
                  <c:v>22658</c:v>
                </c:pt>
                <c:pt idx="57">
                  <c:v>22658</c:v>
                </c:pt>
                <c:pt idx="58">
                  <c:v>22658</c:v>
                </c:pt>
                <c:pt idx="59">
                  <c:v>22658</c:v>
                </c:pt>
                <c:pt idx="60">
                  <c:v>22658</c:v>
                </c:pt>
                <c:pt idx="61">
                  <c:v>22658</c:v>
                </c:pt>
                <c:pt idx="62">
                  <c:v>22658</c:v>
                </c:pt>
                <c:pt idx="63">
                  <c:v>24315</c:v>
                </c:pt>
                <c:pt idx="64">
                  <c:v>20136</c:v>
                </c:pt>
                <c:pt idx="65">
                  <c:v>22252</c:v>
                </c:pt>
                <c:pt idx="66">
                  <c:v>22665</c:v>
                </c:pt>
                <c:pt idx="67">
                  <c:v>22665</c:v>
                </c:pt>
                <c:pt idx="68">
                  <c:v>22665</c:v>
                </c:pt>
                <c:pt idx="69">
                  <c:v>22666</c:v>
                </c:pt>
                <c:pt idx="70">
                  <c:v>22665</c:v>
                </c:pt>
                <c:pt idx="71">
                  <c:v>22665</c:v>
                </c:pt>
                <c:pt idx="72">
                  <c:v>22665</c:v>
                </c:pt>
                <c:pt idx="73">
                  <c:v>22665</c:v>
                </c:pt>
                <c:pt idx="74">
                  <c:v>22665</c:v>
                </c:pt>
                <c:pt idx="75">
                  <c:v>22668</c:v>
                </c:pt>
                <c:pt idx="76">
                  <c:v>22668</c:v>
                </c:pt>
                <c:pt idx="77">
                  <c:v>22668</c:v>
                </c:pt>
                <c:pt idx="78">
                  <c:v>22668</c:v>
                </c:pt>
                <c:pt idx="79">
                  <c:v>22668</c:v>
                </c:pt>
                <c:pt idx="80">
                  <c:v>22668</c:v>
                </c:pt>
                <c:pt idx="81">
                  <c:v>22668</c:v>
                </c:pt>
                <c:pt idx="82">
                  <c:v>22668</c:v>
                </c:pt>
                <c:pt idx="83">
                  <c:v>22667</c:v>
                </c:pt>
                <c:pt idx="84">
                  <c:v>22667</c:v>
                </c:pt>
                <c:pt idx="85">
                  <c:v>22667</c:v>
                </c:pt>
                <c:pt idx="86">
                  <c:v>22667</c:v>
                </c:pt>
                <c:pt idx="87">
                  <c:v>22666</c:v>
                </c:pt>
                <c:pt idx="88">
                  <c:v>22666</c:v>
                </c:pt>
                <c:pt idx="89">
                  <c:v>22666</c:v>
                </c:pt>
                <c:pt idx="90">
                  <c:v>25430</c:v>
                </c:pt>
                <c:pt idx="91">
                  <c:v>20789</c:v>
                </c:pt>
                <c:pt idx="92">
                  <c:v>22666</c:v>
                </c:pt>
                <c:pt idx="93">
                  <c:v>22666</c:v>
                </c:pt>
                <c:pt idx="94">
                  <c:v>22666</c:v>
                </c:pt>
                <c:pt idx="95">
                  <c:v>22666</c:v>
                </c:pt>
                <c:pt idx="96">
                  <c:v>22667</c:v>
                </c:pt>
                <c:pt idx="97">
                  <c:v>22667</c:v>
                </c:pt>
                <c:pt idx="98">
                  <c:v>22667</c:v>
                </c:pt>
                <c:pt idx="99">
                  <c:v>22667</c:v>
                </c:pt>
                <c:pt idx="100">
                  <c:v>22666</c:v>
                </c:pt>
                <c:pt idx="101">
                  <c:v>22666</c:v>
                </c:pt>
                <c:pt idx="102">
                  <c:v>22666</c:v>
                </c:pt>
                <c:pt idx="103">
                  <c:v>22666</c:v>
                </c:pt>
                <c:pt idx="104">
                  <c:v>22666</c:v>
                </c:pt>
                <c:pt idx="105">
                  <c:v>22666</c:v>
                </c:pt>
                <c:pt idx="106">
                  <c:v>22666</c:v>
                </c:pt>
                <c:pt idx="107">
                  <c:v>22666</c:v>
                </c:pt>
                <c:pt idx="108">
                  <c:v>22667</c:v>
                </c:pt>
                <c:pt idx="109">
                  <c:v>22667</c:v>
                </c:pt>
                <c:pt idx="110">
                  <c:v>22667</c:v>
                </c:pt>
                <c:pt idx="111">
                  <c:v>22667</c:v>
                </c:pt>
                <c:pt idx="112">
                  <c:v>22667</c:v>
                </c:pt>
                <c:pt idx="113">
                  <c:v>22667</c:v>
                </c:pt>
                <c:pt idx="114">
                  <c:v>22667</c:v>
                </c:pt>
                <c:pt idx="115">
                  <c:v>22667</c:v>
                </c:pt>
                <c:pt idx="116">
                  <c:v>24537</c:v>
                </c:pt>
                <c:pt idx="117">
                  <c:v>23833</c:v>
                </c:pt>
                <c:pt idx="118">
                  <c:v>25936</c:v>
                </c:pt>
                <c:pt idx="119">
                  <c:v>26101</c:v>
                </c:pt>
                <c:pt idx="120">
                  <c:v>26101</c:v>
                </c:pt>
                <c:pt idx="121">
                  <c:v>26101</c:v>
                </c:pt>
                <c:pt idx="122">
                  <c:v>26101</c:v>
                </c:pt>
                <c:pt idx="123">
                  <c:v>26101</c:v>
                </c:pt>
                <c:pt idx="124">
                  <c:v>26101</c:v>
                </c:pt>
                <c:pt idx="125">
                  <c:v>26101</c:v>
                </c:pt>
                <c:pt idx="126">
                  <c:v>26101</c:v>
                </c:pt>
                <c:pt idx="127">
                  <c:v>26101</c:v>
                </c:pt>
                <c:pt idx="128">
                  <c:v>26101</c:v>
                </c:pt>
                <c:pt idx="129">
                  <c:v>26101</c:v>
                </c:pt>
                <c:pt idx="130">
                  <c:v>26101</c:v>
                </c:pt>
                <c:pt idx="131">
                  <c:v>26101</c:v>
                </c:pt>
                <c:pt idx="132">
                  <c:v>26101</c:v>
                </c:pt>
                <c:pt idx="133">
                  <c:v>26101</c:v>
                </c:pt>
                <c:pt idx="134">
                  <c:v>26101</c:v>
                </c:pt>
                <c:pt idx="135">
                  <c:v>26101</c:v>
                </c:pt>
                <c:pt idx="136">
                  <c:v>26102</c:v>
                </c:pt>
                <c:pt idx="137">
                  <c:v>26101</c:v>
                </c:pt>
                <c:pt idx="138">
                  <c:v>26101</c:v>
                </c:pt>
                <c:pt idx="139">
                  <c:v>26101</c:v>
                </c:pt>
                <c:pt idx="140">
                  <c:v>26101</c:v>
                </c:pt>
                <c:pt idx="141">
                  <c:v>26100</c:v>
                </c:pt>
                <c:pt idx="142">
                  <c:v>27357</c:v>
                </c:pt>
                <c:pt idx="143">
                  <c:v>23277</c:v>
                </c:pt>
                <c:pt idx="144">
                  <c:v>25365</c:v>
                </c:pt>
                <c:pt idx="145">
                  <c:v>26099</c:v>
                </c:pt>
                <c:pt idx="146">
                  <c:v>26099</c:v>
                </c:pt>
                <c:pt idx="147">
                  <c:v>26099</c:v>
                </c:pt>
                <c:pt idx="148">
                  <c:v>26099</c:v>
                </c:pt>
                <c:pt idx="149">
                  <c:v>26100</c:v>
                </c:pt>
                <c:pt idx="150">
                  <c:v>26099</c:v>
                </c:pt>
                <c:pt idx="151">
                  <c:v>26099</c:v>
                </c:pt>
                <c:pt idx="152">
                  <c:v>26099</c:v>
                </c:pt>
                <c:pt idx="153">
                  <c:v>26100</c:v>
                </c:pt>
                <c:pt idx="154">
                  <c:v>26100</c:v>
                </c:pt>
                <c:pt idx="155">
                  <c:v>26100</c:v>
                </c:pt>
                <c:pt idx="156">
                  <c:v>26100</c:v>
                </c:pt>
                <c:pt idx="157">
                  <c:v>26101</c:v>
                </c:pt>
                <c:pt idx="158">
                  <c:v>26101</c:v>
                </c:pt>
                <c:pt idx="159">
                  <c:v>26101</c:v>
                </c:pt>
                <c:pt idx="160">
                  <c:v>26101</c:v>
                </c:pt>
                <c:pt idx="161">
                  <c:v>26101</c:v>
                </c:pt>
                <c:pt idx="162">
                  <c:v>26101</c:v>
                </c:pt>
                <c:pt idx="163">
                  <c:v>26101</c:v>
                </c:pt>
                <c:pt idx="164">
                  <c:v>23314</c:v>
                </c:pt>
                <c:pt idx="165">
                  <c:v>22667</c:v>
                </c:pt>
                <c:pt idx="166">
                  <c:v>22667</c:v>
                </c:pt>
                <c:pt idx="167">
                  <c:v>22667</c:v>
                </c:pt>
                <c:pt idx="168">
                  <c:v>22667</c:v>
                </c:pt>
                <c:pt idx="169">
                  <c:v>22667</c:v>
                </c:pt>
                <c:pt idx="170">
                  <c:v>25776</c:v>
                </c:pt>
                <c:pt idx="171">
                  <c:v>22667</c:v>
                </c:pt>
                <c:pt idx="172">
                  <c:v>22666</c:v>
                </c:pt>
                <c:pt idx="173">
                  <c:v>22667</c:v>
                </c:pt>
                <c:pt idx="174">
                  <c:v>22667</c:v>
                </c:pt>
                <c:pt idx="175">
                  <c:v>22667</c:v>
                </c:pt>
                <c:pt idx="176">
                  <c:v>22667</c:v>
                </c:pt>
                <c:pt idx="177">
                  <c:v>22667</c:v>
                </c:pt>
                <c:pt idx="178">
                  <c:v>22667</c:v>
                </c:pt>
                <c:pt idx="179">
                  <c:v>22667</c:v>
                </c:pt>
                <c:pt idx="180">
                  <c:v>22667</c:v>
                </c:pt>
                <c:pt idx="181">
                  <c:v>22667</c:v>
                </c:pt>
                <c:pt idx="182">
                  <c:v>22667</c:v>
                </c:pt>
                <c:pt idx="183">
                  <c:v>22667</c:v>
                </c:pt>
                <c:pt idx="184">
                  <c:v>22667</c:v>
                </c:pt>
                <c:pt idx="185">
                  <c:v>22666</c:v>
                </c:pt>
                <c:pt idx="186">
                  <c:v>22667</c:v>
                </c:pt>
                <c:pt idx="187">
                  <c:v>22667</c:v>
                </c:pt>
                <c:pt idx="188">
                  <c:v>22667</c:v>
                </c:pt>
                <c:pt idx="189">
                  <c:v>22667</c:v>
                </c:pt>
                <c:pt idx="190">
                  <c:v>22667</c:v>
                </c:pt>
                <c:pt idx="191">
                  <c:v>19233</c:v>
                </c:pt>
                <c:pt idx="192">
                  <c:v>19232</c:v>
                </c:pt>
                <c:pt idx="193">
                  <c:v>19233</c:v>
                </c:pt>
                <c:pt idx="194">
                  <c:v>19252</c:v>
                </c:pt>
                <c:pt idx="195">
                  <c:v>20099</c:v>
                </c:pt>
                <c:pt idx="196">
                  <c:v>19813</c:v>
                </c:pt>
                <c:pt idx="197">
                  <c:v>21920</c:v>
                </c:pt>
                <c:pt idx="198">
                  <c:v>22664</c:v>
                </c:pt>
                <c:pt idx="199">
                  <c:v>22664</c:v>
                </c:pt>
                <c:pt idx="200">
                  <c:v>22664</c:v>
                </c:pt>
                <c:pt idx="201">
                  <c:v>22664</c:v>
                </c:pt>
                <c:pt idx="202">
                  <c:v>22661</c:v>
                </c:pt>
                <c:pt idx="203">
                  <c:v>22661</c:v>
                </c:pt>
                <c:pt idx="204">
                  <c:v>22661</c:v>
                </c:pt>
                <c:pt idx="205">
                  <c:v>22661</c:v>
                </c:pt>
                <c:pt idx="206">
                  <c:v>22661</c:v>
                </c:pt>
                <c:pt idx="207">
                  <c:v>22661</c:v>
                </c:pt>
                <c:pt idx="208">
                  <c:v>22661</c:v>
                </c:pt>
                <c:pt idx="209">
                  <c:v>22661</c:v>
                </c:pt>
                <c:pt idx="210">
                  <c:v>22661</c:v>
                </c:pt>
                <c:pt idx="211">
                  <c:v>22661</c:v>
                </c:pt>
                <c:pt idx="212">
                  <c:v>22661</c:v>
                </c:pt>
                <c:pt idx="213">
                  <c:v>22669</c:v>
                </c:pt>
                <c:pt idx="214">
                  <c:v>22686</c:v>
                </c:pt>
                <c:pt idx="215">
                  <c:v>22686</c:v>
                </c:pt>
                <c:pt idx="216">
                  <c:v>22687</c:v>
                </c:pt>
                <c:pt idx="217">
                  <c:v>22668</c:v>
                </c:pt>
                <c:pt idx="218">
                  <c:v>22668</c:v>
                </c:pt>
                <c:pt idx="219">
                  <c:v>22668</c:v>
                </c:pt>
                <c:pt idx="220">
                  <c:v>22668</c:v>
                </c:pt>
                <c:pt idx="221">
                  <c:v>22665</c:v>
                </c:pt>
                <c:pt idx="222">
                  <c:v>21506</c:v>
                </c:pt>
                <c:pt idx="223">
                  <c:v>20600</c:v>
                </c:pt>
                <c:pt idx="224">
                  <c:v>22665</c:v>
                </c:pt>
                <c:pt idx="225">
                  <c:v>22665</c:v>
                </c:pt>
                <c:pt idx="226">
                  <c:v>22666</c:v>
                </c:pt>
                <c:pt idx="227">
                  <c:v>22665</c:v>
                </c:pt>
                <c:pt idx="228">
                  <c:v>22665</c:v>
                </c:pt>
                <c:pt idx="229">
                  <c:v>22665</c:v>
                </c:pt>
                <c:pt idx="230">
                  <c:v>22665</c:v>
                </c:pt>
                <c:pt idx="231">
                  <c:v>22665</c:v>
                </c:pt>
                <c:pt idx="232">
                  <c:v>22665</c:v>
                </c:pt>
                <c:pt idx="233">
                  <c:v>22665</c:v>
                </c:pt>
                <c:pt idx="234">
                  <c:v>22666</c:v>
                </c:pt>
                <c:pt idx="235">
                  <c:v>22666</c:v>
                </c:pt>
                <c:pt idx="236">
                  <c:v>22666</c:v>
                </c:pt>
                <c:pt idx="237">
                  <c:v>22666</c:v>
                </c:pt>
                <c:pt idx="238">
                  <c:v>22666</c:v>
                </c:pt>
                <c:pt idx="239">
                  <c:v>22666</c:v>
                </c:pt>
                <c:pt idx="240">
                  <c:v>22666</c:v>
                </c:pt>
                <c:pt idx="241">
                  <c:v>22666</c:v>
                </c:pt>
                <c:pt idx="242">
                  <c:v>22666</c:v>
                </c:pt>
                <c:pt idx="243">
                  <c:v>22666</c:v>
                </c:pt>
                <c:pt idx="244">
                  <c:v>20194</c:v>
                </c:pt>
                <c:pt idx="245">
                  <c:v>20194</c:v>
                </c:pt>
                <c:pt idx="246">
                  <c:v>20194</c:v>
                </c:pt>
                <c:pt idx="247">
                  <c:v>20194</c:v>
                </c:pt>
                <c:pt idx="248">
                  <c:v>20193</c:v>
                </c:pt>
                <c:pt idx="249">
                  <c:v>20914</c:v>
                </c:pt>
                <c:pt idx="250">
                  <c:v>20257</c:v>
                </c:pt>
                <c:pt idx="251">
                  <c:v>22354</c:v>
                </c:pt>
                <c:pt idx="252">
                  <c:v>22666</c:v>
                </c:pt>
                <c:pt idx="253">
                  <c:v>22666</c:v>
                </c:pt>
                <c:pt idx="254">
                  <c:v>22666</c:v>
                </c:pt>
                <c:pt idx="255">
                  <c:v>22666</c:v>
                </c:pt>
                <c:pt idx="256">
                  <c:v>22665</c:v>
                </c:pt>
                <c:pt idx="257">
                  <c:v>22665</c:v>
                </c:pt>
                <c:pt idx="258">
                  <c:v>22666</c:v>
                </c:pt>
                <c:pt idx="259">
                  <c:v>22666</c:v>
                </c:pt>
                <c:pt idx="260">
                  <c:v>22666</c:v>
                </c:pt>
                <c:pt idx="261">
                  <c:v>22665</c:v>
                </c:pt>
                <c:pt idx="262">
                  <c:v>22665</c:v>
                </c:pt>
                <c:pt idx="263">
                  <c:v>22666</c:v>
                </c:pt>
                <c:pt idx="264">
                  <c:v>22666</c:v>
                </c:pt>
                <c:pt idx="265">
                  <c:v>22666</c:v>
                </c:pt>
                <c:pt idx="266">
                  <c:v>22666</c:v>
                </c:pt>
                <c:pt idx="267">
                  <c:v>22666</c:v>
                </c:pt>
                <c:pt idx="268">
                  <c:v>22665</c:v>
                </c:pt>
                <c:pt idx="269">
                  <c:v>22666</c:v>
                </c:pt>
                <c:pt idx="270">
                  <c:v>22666</c:v>
                </c:pt>
                <c:pt idx="271">
                  <c:v>19232</c:v>
                </c:pt>
                <c:pt idx="272">
                  <c:v>19231</c:v>
                </c:pt>
                <c:pt idx="273">
                  <c:v>19232</c:v>
                </c:pt>
                <c:pt idx="274">
                  <c:v>19232</c:v>
                </c:pt>
                <c:pt idx="275">
                  <c:v>19232</c:v>
                </c:pt>
                <c:pt idx="276">
                  <c:v>22008</c:v>
                </c:pt>
                <c:pt idx="277">
                  <c:v>20898</c:v>
                </c:pt>
                <c:pt idx="278">
                  <c:v>22665</c:v>
                </c:pt>
                <c:pt idx="279">
                  <c:v>22665</c:v>
                </c:pt>
                <c:pt idx="280">
                  <c:v>22665</c:v>
                </c:pt>
                <c:pt idx="281">
                  <c:v>22666</c:v>
                </c:pt>
                <c:pt idx="282">
                  <c:v>22665</c:v>
                </c:pt>
                <c:pt idx="283">
                  <c:v>22665</c:v>
                </c:pt>
                <c:pt idx="284">
                  <c:v>22666</c:v>
                </c:pt>
                <c:pt idx="285">
                  <c:v>22666</c:v>
                </c:pt>
                <c:pt idx="286">
                  <c:v>22665</c:v>
                </c:pt>
                <c:pt idx="287">
                  <c:v>22665</c:v>
                </c:pt>
                <c:pt idx="288">
                  <c:v>22665</c:v>
                </c:pt>
                <c:pt idx="289">
                  <c:v>22664</c:v>
                </c:pt>
                <c:pt idx="290">
                  <c:v>22665</c:v>
                </c:pt>
                <c:pt idx="291">
                  <c:v>22665</c:v>
                </c:pt>
                <c:pt idx="292">
                  <c:v>22664</c:v>
                </c:pt>
                <c:pt idx="293">
                  <c:v>22664</c:v>
                </c:pt>
                <c:pt idx="294">
                  <c:v>22664</c:v>
                </c:pt>
                <c:pt idx="295">
                  <c:v>22664</c:v>
                </c:pt>
                <c:pt idx="296">
                  <c:v>22664</c:v>
                </c:pt>
                <c:pt idx="297">
                  <c:v>22664</c:v>
                </c:pt>
                <c:pt idx="298">
                  <c:v>22665</c:v>
                </c:pt>
                <c:pt idx="299">
                  <c:v>22665</c:v>
                </c:pt>
                <c:pt idx="300">
                  <c:v>22665</c:v>
                </c:pt>
                <c:pt idx="301">
                  <c:v>22664</c:v>
                </c:pt>
                <c:pt idx="302">
                  <c:v>12949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1A-4AB9-8EBA-A07B1EE1A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551536"/>
        <c:axId val="1555544048"/>
      </c:lineChart>
      <c:catAx>
        <c:axId val="1555551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44048"/>
        <c:crosses val="autoZero"/>
        <c:auto val="1"/>
        <c:lblAlgn val="ctr"/>
        <c:lblOffset val="100"/>
        <c:noMultiLvlLbl val="0"/>
      </c:catAx>
      <c:valAx>
        <c:axId val="155554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Capacity(MB)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51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LSTM </a:t>
            </a:r>
            <a:r>
              <a:rPr lang="en-US" dirty="0" err="1"/>
              <a:t>tf.data</a:t>
            </a:r>
            <a:r>
              <a:rPr lang="en-US" dirty="0"/>
              <a:t> Cached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580115072305163"/>
          <c:y val="0.18880243605518332"/>
          <c:w val="0.77773869680813279"/>
          <c:h val="0.5630358652336674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207"/>
              <c:layout>
                <c:manualLayout>
                  <c:x val="-7.2537765126959447E-2"/>
                  <c:y val="-6.7355424498281635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2668.636MB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50D-4DC9-983A-CD8260BB82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MNIST_LSTM_tfdata!$K$3:$K$418</c:f>
              <c:numCache>
                <c:formatCode>General</c:formatCode>
                <c:ptCount val="416"/>
                <c:pt idx="0">
                  <c:v>1466776</c:v>
                </c:pt>
                <c:pt idx="1">
                  <c:v>1515132</c:v>
                </c:pt>
                <c:pt idx="2">
                  <c:v>1561424</c:v>
                </c:pt>
                <c:pt idx="3">
                  <c:v>1612624</c:v>
                </c:pt>
                <c:pt idx="4">
                  <c:v>1662036</c:v>
                </c:pt>
                <c:pt idx="5">
                  <c:v>1712808</c:v>
                </c:pt>
                <c:pt idx="6">
                  <c:v>1762476</c:v>
                </c:pt>
                <c:pt idx="7">
                  <c:v>1813676</c:v>
                </c:pt>
                <c:pt idx="8">
                  <c:v>1864352</c:v>
                </c:pt>
                <c:pt idx="9">
                  <c:v>1914084</c:v>
                </c:pt>
                <c:pt idx="10">
                  <c:v>1964772</c:v>
                </c:pt>
                <c:pt idx="11">
                  <c:v>2012388</c:v>
                </c:pt>
                <c:pt idx="12">
                  <c:v>2062052</c:v>
                </c:pt>
                <c:pt idx="13">
                  <c:v>2114796</c:v>
                </c:pt>
                <c:pt idx="14">
                  <c:v>2166000</c:v>
                </c:pt>
                <c:pt idx="15">
                  <c:v>2217200</c:v>
                </c:pt>
                <c:pt idx="16">
                  <c:v>2268336</c:v>
                </c:pt>
                <c:pt idx="17">
                  <c:v>2319536</c:v>
                </c:pt>
                <c:pt idx="18">
                  <c:v>2368688</c:v>
                </c:pt>
                <c:pt idx="19">
                  <c:v>2419888</c:v>
                </c:pt>
                <c:pt idx="20">
                  <c:v>2420268</c:v>
                </c:pt>
                <c:pt idx="21">
                  <c:v>2431652</c:v>
                </c:pt>
                <c:pt idx="22">
                  <c:v>2484420</c:v>
                </c:pt>
                <c:pt idx="23">
                  <c:v>2541228</c:v>
                </c:pt>
                <c:pt idx="24">
                  <c:v>2580892</c:v>
                </c:pt>
                <c:pt idx="25">
                  <c:v>2581588</c:v>
                </c:pt>
                <c:pt idx="26">
                  <c:v>2598664</c:v>
                </c:pt>
                <c:pt idx="27">
                  <c:v>2598664</c:v>
                </c:pt>
                <c:pt idx="28">
                  <c:v>2598664</c:v>
                </c:pt>
                <c:pt idx="29">
                  <c:v>2598696</c:v>
                </c:pt>
                <c:pt idx="30">
                  <c:v>2600964</c:v>
                </c:pt>
                <c:pt idx="31">
                  <c:v>2639868</c:v>
                </c:pt>
                <c:pt idx="32">
                  <c:v>2666008</c:v>
                </c:pt>
                <c:pt idx="33">
                  <c:v>2666008</c:v>
                </c:pt>
                <c:pt idx="34">
                  <c:v>2666008</c:v>
                </c:pt>
                <c:pt idx="35">
                  <c:v>2666016</c:v>
                </c:pt>
                <c:pt idx="36">
                  <c:v>2665960</c:v>
                </c:pt>
                <c:pt idx="37">
                  <c:v>2665960</c:v>
                </c:pt>
                <c:pt idx="38">
                  <c:v>2665960</c:v>
                </c:pt>
                <c:pt idx="39">
                  <c:v>2665960</c:v>
                </c:pt>
                <c:pt idx="40">
                  <c:v>2665960</c:v>
                </c:pt>
                <c:pt idx="41">
                  <c:v>2665960</c:v>
                </c:pt>
                <c:pt idx="42">
                  <c:v>2665960</c:v>
                </c:pt>
                <c:pt idx="43">
                  <c:v>2665948</c:v>
                </c:pt>
                <c:pt idx="44">
                  <c:v>2665964</c:v>
                </c:pt>
                <c:pt idx="45">
                  <c:v>2665964</c:v>
                </c:pt>
                <c:pt idx="46">
                  <c:v>2665964</c:v>
                </c:pt>
                <c:pt idx="47">
                  <c:v>2665964</c:v>
                </c:pt>
                <c:pt idx="48">
                  <c:v>2665964</c:v>
                </c:pt>
                <c:pt idx="49">
                  <c:v>2665964</c:v>
                </c:pt>
                <c:pt idx="50">
                  <c:v>2665964</c:v>
                </c:pt>
                <c:pt idx="51">
                  <c:v>2665964</c:v>
                </c:pt>
                <c:pt idx="52">
                  <c:v>2665964</c:v>
                </c:pt>
                <c:pt idx="53">
                  <c:v>2665964</c:v>
                </c:pt>
                <c:pt idx="54">
                  <c:v>2665964</c:v>
                </c:pt>
                <c:pt idx="55">
                  <c:v>2665964</c:v>
                </c:pt>
                <c:pt idx="56">
                  <c:v>2665964</c:v>
                </c:pt>
                <c:pt idx="57">
                  <c:v>2665980</c:v>
                </c:pt>
                <c:pt idx="58">
                  <c:v>2665980</c:v>
                </c:pt>
                <c:pt idx="59">
                  <c:v>2665988</c:v>
                </c:pt>
                <c:pt idx="60">
                  <c:v>2665992</c:v>
                </c:pt>
                <c:pt idx="61">
                  <c:v>2665992</c:v>
                </c:pt>
                <c:pt idx="62">
                  <c:v>2666040</c:v>
                </c:pt>
                <c:pt idx="63">
                  <c:v>2666040</c:v>
                </c:pt>
                <c:pt idx="64">
                  <c:v>2666040</c:v>
                </c:pt>
                <c:pt idx="65">
                  <c:v>2666084</c:v>
                </c:pt>
                <c:pt idx="66">
                  <c:v>2666084</c:v>
                </c:pt>
                <c:pt idx="67">
                  <c:v>2666116</c:v>
                </c:pt>
                <c:pt idx="68">
                  <c:v>2666116</c:v>
                </c:pt>
                <c:pt idx="69">
                  <c:v>2666116</c:v>
                </c:pt>
                <c:pt idx="70">
                  <c:v>2666116</c:v>
                </c:pt>
                <c:pt idx="71">
                  <c:v>2666084</c:v>
                </c:pt>
                <c:pt idx="72">
                  <c:v>2666084</c:v>
                </c:pt>
                <c:pt idx="73">
                  <c:v>2666084</c:v>
                </c:pt>
                <c:pt idx="74">
                  <c:v>2666072</c:v>
                </c:pt>
                <c:pt idx="75">
                  <c:v>2666072</c:v>
                </c:pt>
                <c:pt idx="76">
                  <c:v>2666072</c:v>
                </c:pt>
                <c:pt idx="77">
                  <c:v>2666072</c:v>
                </c:pt>
                <c:pt idx="78">
                  <c:v>2666072</c:v>
                </c:pt>
                <c:pt idx="79">
                  <c:v>2666072</c:v>
                </c:pt>
                <c:pt idx="80">
                  <c:v>2666072</c:v>
                </c:pt>
                <c:pt idx="81">
                  <c:v>2666072</c:v>
                </c:pt>
                <c:pt idx="82">
                  <c:v>2666072</c:v>
                </c:pt>
                <c:pt idx="83">
                  <c:v>2666072</c:v>
                </c:pt>
                <c:pt idx="84">
                  <c:v>2666072</c:v>
                </c:pt>
                <c:pt idx="85">
                  <c:v>2666072</c:v>
                </c:pt>
                <c:pt idx="86">
                  <c:v>2666072</c:v>
                </c:pt>
                <c:pt idx="87">
                  <c:v>2666080</c:v>
                </c:pt>
                <c:pt idx="88">
                  <c:v>2668136</c:v>
                </c:pt>
                <c:pt idx="89">
                  <c:v>2668492</c:v>
                </c:pt>
                <c:pt idx="90">
                  <c:v>2668492</c:v>
                </c:pt>
                <c:pt idx="91">
                  <c:v>2668492</c:v>
                </c:pt>
                <c:pt idx="92">
                  <c:v>2668524</c:v>
                </c:pt>
                <c:pt idx="93">
                  <c:v>2668516</c:v>
                </c:pt>
                <c:pt idx="94">
                  <c:v>2668524</c:v>
                </c:pt>
                <c:pt idx="95">
                  <c:v>2668524</c:v>
                </c:pt>
                <c:pt idx="96">
                  <c:v>2668524</c:v>
                </c:pt>
                <c:pt idx="97">
                  <c:v>2668524</c:v>
                </c:pt>
                <c:pt idx="98">
                  <c:v>2668524</c:v>
                </c:pt>
                <c:pt idx="99">
                  <c:v>2668524</c:v>
                </c:pt>
                <c:pt idx="100">
                  <c:v>2668524</c:v>
                </c:pt>
                <c:pt idx="101">
                  <c:v>2668524</c:v>
                </c:pt>
                <c:pt idx="102">
                  <c:v>2668524</c:v>
                </c:pt>
                <c:pt idx="103">
                  <c:v>2668524</c:v>
                </c:pt>
                <c:pt idx="104">
                  <c:v>2668524</c:v>
                </c:pt>
                <c:pt idx="105">
                  <c:v>2668640</c:v>
                </c:pt>
                <c:pt idx="106">
                  <c:v>2668628</c:v>
                </c:pt>
                <c:pt idx="107">
                  <c:v>2668628</c:v>
                </c:pt>
                <c:pt idx="108">
                  <c:v>2668636</c:v>
                </c:pt>
                <c:pt idx="109">
                  <c:v>2668636</c:v>
                </c:pt>
                <c:pt idx="110">
                  <c:v>2668620</c:v>
                </c:pt>
                <c:pt idx="111">
                  <c:v>2668620</c:v>
                </c:pt>
                <c:pt idx="112">
                  <c:v>2668620</c:v>
                </c:pt>
                <c:pt idx="113">
                  <c:v>2668620</c:v>
                </c:pt>
                <c:pt idx="114">
                  <c:v>2668616</c:v>
                </c:pt>
                <c:pt idx="115">
                  <c:v>2668616</c:v>
                </c:pt>
                <c:pt idx="116">
                  <c:v>2668616</c:v>
                </c:pt>
                <c:pt idx="117">
                  <c:v>2668616</c:v>
                </c:pt>
                <c:pt idx="118">
                  <c:v>2668616</c:v>
                </c:pt>
                <c:pt idx="119">
                  <c:v>2668616</c:v>
                </c:pt>
                <c:pt idx="120">
                  <c:v>2668616</c:v>
                </c:pt>
                <c:pt idx="121">
                  <c:v>2668616</c:v>
                </c:pt>
                <c:pt idx="122">
                  <c:v>2668616</c:v>
                </c:pt>
                <c:pt idx="123">
                  <c:v>2668616</c:v>
                </c:pt>
                <c:pt idx="124">
                  <c:v>2668616</c:v>
                </c:pt>
                <c:pt idx="125">
                  <c:v>2668616</c:v>
                </c:pt>
                <c:pt idx="126">
                  <c:v>2668616</c:v>
                </c:pt>
                <c:pt idx="127">
                  <c:v>2668616</c:v>
                </c:pt>
                <c:pt idx="128">
                  <c:v>2668616</c:v>
                </c:pt>
                <c:pt idx="129">
                  <c:v>2668616</c:v>
                </c:pt>
                <c:pt idx="130">
                  <c:v>2668616</c:v>
                </c:pt>
                <c:pt idx="131">
                  <c:v>2668616</c:v>
                </c:pt>
                <c:pt idx="132">
                  <c:v>2668616</c:v>
                </c:pt>
                <c:pt idx="133">
                  <c:v>2668616</c:v>
                </c:pt>
                <c:pt idx="134">
                  <c:v>2668620</c:v>
                </c:pt>
                <c:pt idx="135">
                  <c:v>2668620</c:v>
                </c:pt>
                <c:pt idx="136">
                  <c:v>2668620</c:v>
                </c:pt>
                <c:pt idx="137">
                  <c:v>2668620</c:v>
                </c:pt>
                <c:pt idx="138">
                  <c:v>2668620</c:v>
                </c:pt>
                <c:pt idx="139">
                  <c:v>2668620</c:v>
                </c:pt>
                <c:pt idx="140">
                  <c:v>2668620</c:v>
                </c:pt>
                <c:pt idx="141">
                  <c:v>2668620</c:v>
                </c:pt>
                <c:pt idx="142">
                  <c:v>2668620</c:v>
                </c:pt>
                <c:pt idx="143">
                  <c:v>2668656</c:v>
                </c:pt>
                <c:pt idx="144">
                  <c:v>2668628</c:v>
                </c:pt>
                <c:pt idx="145">
                  <c:v>2668628</c:v>
                </c:pt>
                <c:pt idx="146">
                  <c:v>2668628</c:v>
                </c:pt>
                <c:pt idx="147">
                  <c:v>2668628</c:v>
                </c:pt>
                <c:pt idx="148">
                  <c:v>2668616</c:v>
                </c:pt>
                <c:pt idx="149">
                  <c:v>2668616</c:v>
                </c:pt>
                <c:pt idx="150">
                  <c:v>2668616</c:v>
                </c:pt>
                <c:pt idx="151">
                  <c:v>2668616</c:v>
                </c:pt>
                <c:pt idx="152">
                  <c:v>2668616</c:v>
                </c:pt>
                <c:pt idx="153">
                  <c:v>2668616</c:v>
                </c:pt>
                <c:pt idx="154">
                  <c:v>2668616</c:v>
                </c:pt>
                <c:pt idx="155">
                  <c:v>2668616</c:v>
                </c:pt>
                <c:pt idx="156">
                  <c:v>2668616</c:v>
                </c:pt>
                <c:pt idx="157">
                  <c:v>2668616</c:v>
                </c:pt>
                <c:pt idx="158">
                  <c:v>2668616</c:v>
                </c:pt>
                <c:pt idx="159">
                  <c:v>2668616</c:v>
                </c:pt>
                <c:pt idx="160">
                  <c:v>2668616</c:v>
                </c:pt>
                <c:pt idx="161">
                  <c:v>2668612</c:v>
                </c:pt>
                <c:pt idx="162">
                  <c:v>2668616</c:v>
                </c:pt>
                <c:pt idx="163">
                  <c:v>2668624</c:v>
                </c:pt>
                <c:pt idx="164">
                  <c:v>2668576</c:v>
                </c:pt>
                <c:pt idx="165">
                  <c:v>2668576</c:v>
                </c:pt>
                <c:pt idx="166">
                  <c:v>2668576</c:v>
                </c:pt>
                <c:pt idx="167">
                  <c:v>2668576</c:v>
                </c:pt>
                <c:pt idx="168">
                  <c:v>2668576</c:v>
                </c:pt>
                <c:pt idx="169">
                  <c:v>2668644</c:v>
                </c:pt>
                <c:pt idx="170">
                  <c:v>2668712</c:v>
                </c:pt>
                <c:pt idx="171">
                  <c:v>2668768</c:v>
                </c:pt>
                <c:pt idx="172">
                  <c:v>2668768</c:v>
                </c:pt>
                <c:pt idx="173">
                  <c:v>2668772</c:v>
                </c:pt>
                <c:pt idx="174">
                  <c:v>2668548</c:v>
                </c:pt>
                <c:pt idx="175">
                  <c:v>2668548</c:v>
                </c:pt>
                <c:pt idx="176">
                  <c:v>2668556</c:v>
                </c:pt>
                <c:pt idx="177">
                  <c:v>2668556</c:v>
                </c:pt>
                <c:pt idx="178">
                  <c:v>2668556</c:v>
                </c:pt>
                <c:pt idx="179">
                  <c:v>2668560</c:v>
                </c:pt>
                <c:pt idx="180">
                  <c:v>2668592</c:v>
                </c:pt>
                <c:pt idx="181">
                  <c:v>2668592</c:v>
                </c:pt>
                <c:pt idx="182">
                  <c:v>2668592</c:v>
                </c:pt>
                <c:pt idx="183">
                  <c:v>2668592</c:v>
                </c:pt>
                <c:pt idx="184">
                  <c:v>2668592</c:v>
                </c:pt>
                <c:pt idx="185">
                  <c:v>2668592</c:v>
                </c:pt>
                <c:pt idx="186">
                  <c:v>2668592</c:v>
                </c:pt>
                <c:pt idx="187">
                  <c:v>2668592</c:v>
                </c:pt>
                <c:pt idx="188">
                  <c:v>2668600</c:v>
                </c:pt>
                <c:pt idx="189">
                  <c:v>2668596</c:v>
                </c:pt>
                <c:pt idx="190">
                  <c:v>2668600</c:v>
                </c:pt>
                <c:pt idx="191">
                  <c:v>2668600</c:v>
                </c:pt>
                <c:pt idx="192">
                  <c:v>2668600</c:v>
                </c:pt>
                <c:pt idx="193">
                  <c:v>2668600</c:v>
                </c:pt>
                <c:pt idx="194">
                  <c:v>2668600</c:v>
                </c:pt>
                <c:pt idx="195">
                  <c:v>2668596</c:v>
                </c:pt>
                <c:pt idx="196">
                  <c:v>2668604</c:v>
                </c:pt>
                <c:pt idx="197">
                  <c:v>2668604</c:v>
                </c:pt>
                <c:pt idx="198">
                  <c:v>2668604</c:v>
                </c:pt>
                <c:pt idx="199">
                  <c:v>2668604</c:v>
                </c:pt>
                <c:pt idx="200">
                  <c:v>2668628</c:v>
                </c:pt>
                <c:pt idx="201">
                  <c:v>2668628</c:v>
                </c:pt>
                <c:pt idx="202">
                  <c:v>2668628</c:v>
                </c:pt>
                <c:pt idx="203">
                  <c:v>2668628</c:v>
                </c:pt>
                <c:pt idx="204">
                  <c:v>2668636</c:v>
                </c:pt>
                <c:pt idx="205">
                  <c:v>2668636</c:v>
                </c:pt>
                <c:pt idx="206">
                  <c:v>2668636</c:v>
                </c:pt>
                <c:pt idx="207">
                  <c:v>2668636</c:v>
                </c:pt>
                <c:pt idx="208">
                  <c:v>2668636</c:v>
                </c:pt>
                <c:pt idx="209">
                  <c:v>2668636</c:v>
                </c:pt>
                <c:pt idx="210">
                  <c:v>2668636</c:v>
                </c:pt>
                <c:pt idx="211">
                  <c:v>2668636</c:v>
                </c:pt>
                <c:pt idx="212">
                  <c:v>2668636</c:v>
                </c:pt>
                <c:pt idx="213">
                  <c:v>2668636</c:v>
                </c:pt>
                <c:pt idx="214">
                  <c:v>2668636</c:v>
                </c:pt>
                <c:pt idx="215">
                  <c:v>2668636</c:v>
                </c:pt>
                <c:pt idx="216">
                  <c:v>2668636</c:v>
                </c:pt>
                <c:pt idx="217">
                  <c:v>2668636</c:v>
                </c:pt>
                <c:pt idx="218">
                  <c:v>2668640</c:v>
                </c:pt>
                <c:pt idx="219">
                  <c:v>2668640</c:v>
                </c:pt>
                <c:pt idx="220">
                  <c:v>2668628</c:v>
                </c:pt>
                <c:pt idx="221">
                  <c:v>2668628</c:v>
                </c:pt>
                <c:pt idx="222">
                  <c:v>2668628</c:v>
                </c:pt>
                <c:pt idx="223">
                  <c:v>2668628</c:v>
                </c:pt>
                <c:pt idx="224">
                  <c:v>2668632</c:v>
                </c:pt>
                <c:pt idx="225">
                  <c:v>2668632</c:v>
                </c:pt>
                <c:pt idx="226">
                  <c:v>2668632</c:v>
                </c:pt>
                <c:pt idx="227">
                  <c:v>2668632</c:v>
                </c:pt>
                <c:pt idx="228">
                  <c:v>2668632</c:v>
                </c:pt>
                <c:pt idx="229">
                  <c:v>2668632</c:v>
                </c:pt>
                <c:pt idx="230">
                  <c:v>2668620</c:v>
                </c:pt>
                <c:pt idx="231">
                  <c:v>2668628</c:v>
                </c:pt>
                <c:pt idx="232">
                  <c:v>2668628</c:v>
                </c:pt>
                <c:pt idx="233">
                  <c:v>2668628</c:v>
                </c:pt>
                <c:pt idx="234">
                  <c:v>2668628</c:v>
                </c:pt>
                <c:pt idx="235">
                  <c:v>2668628</c:v>
                </c:pt>
                <c:pt idx="236">
                  <c:v>2668628</c:v>
                </c:pt>
                <c:pt idx="237">
                  <c:v>2668628</c:v>
                </c:pt>
                <c:pt idx="238">
                  <c:v>2668628</c:v>
                </c:pt>
                <c:pt idx="239">
                  <c:v>2668628</c:v>
                </c:pt>
                <c:pt idx="240">
                  <c:v>2668628</c:v>
                </c:pt>
                <c:pt idx="241">
                  <c:v>2668628</c:v>
                </c:pt>
                <c:pt idx="242">
                  <c:v>2668636</c:v>
                </c:pt>
                <c:pt idx="243">
                  <c:v>2668636</c:v>
                </c:pt>
                <c:pt idx="244">
                  <c:v>2668636</c:v>
                </c:pt>
                <c:pt idx="245">
                  <c:v>2668636</c:v>
                </c:pt>
                <c:pt idx="246">
                  <c:v>2668636</c:v>
                </c:pt>
                <c:pt idx="247">
                  <c:v>2668640</c:v>
                </c:pt>
                <c:pt idx="248">
                  <c:v>2668640</c:v>
                </c:pt>
                <c:pt idx="249">
                  <c:v>2668640</c:v>
                </c:pt>
                <c:pt idx="250">
                  <c:v>2668640</c:v>
                </c:pt>
                <c:pt idx="251">
                  <c:v>2668640</c:v>
                </c:pt>
                <c:pt idx="252">
                  <c:v>2668640</c:v>
                </c:pt>
                <c:pt idx="253">
                  <c:v>2668640</c:v>
                </c:pt>
                <c:pt idx="254">
                  <c:v>2668640</c:v>
                </c:pt>
                <c:pt idx="255">
                  <c:v>2668640</c:v>
                </c:pt>
                <c:pt idx="256">
                  <c:v>2668640</c:v>
                </c:pt>
                <c:pt idx="257">
                  <c:v>2668652</c:v>
                </c:pt>
                <c:pt idx="258">
                  <c:v>2668644</c:v>
                </c:pt>
                <c:pt idx="259">
                  <c:v>2668644</c:v>
                </c:pt>
                <c:pt idx="260">
                  <c:v>2668644</c:v>
                </c:pt>
                <c:pt idx="261">
                  <c:v>2668640</c:v>
                </c:pt>
                <c:pt idx="262">
                  <c:v>2668640</c:v>
                </c:pt>
                <c:pt idx="263">
                  <c:v>2668648</c:v>
                </c:pt>
                <c:pt idx="264">
                  <c:v>2668648</c:v>
                </c:pt>
                <c:pt idx="265">
                  <c:v>2668648</c:v>
                </c:pt>
                <c:pt idx="266">
                  <c:v>2668648</c:v>
                </c:pt>
                <c:pt idx="267">
                  <c:v>2668632</c:v>
                </c:pt>
                <c:pt idx="268">
                  <c:v>2668632</c:v>
                </c:pt>
                <c:pt idx="269">
                  <c:v>2668636</c:v>
                </c:pt>
                <c:pt idx="270">
                  <c:v>2668636</c:v>
                </c:pt>
                <c:pt idx="271">
                  <c:v>2668636</c:v>
                </c:pt>
                <c:pt idx="272">
                  <c:v>2668636</c:v>
                </c:pt>
                <c:pt idx="273">
                  <c:v>2668636</c:v>
                </c:pt>
                <c:pt idx="274">
                  <c:v>2668636</c:v>
                </c:pt>
                <c:pt idx="275">
                  <c:v>2668636</c:v>
                </c:pt>
                <c:pt idx="276">
                  <c:v>2668636</c:v>
                </c:pt>
                <c:pt idx="277">
                  <c:v>2668632</c:v>
                </c:pt>
                <c:pt idx="278">
                  <c:v>2668632</c:v>
                </c:pt>
                <c:pt idx="279">
                  <c:v>2668632</c:v>
                </c:pt>
                <c:pt idx="280">
                  <c:v>2668632</c:v>
                </c:pt>
                <c:pt idx="281">
                  <c:v>2668632</c:v>
                </c:pt>
                <c:pt idx="282">
                  <c:v>2668632</c:v>
                </c:pt>
                <c:pt idx="283">
                  <c:v>2668632</c:v>
                </c:pt>
                <c:pt idx="284">
                  <c:v>2668632</c:v>
                </c:pt>
                <c:pt idx="285">
                  <c:v>2668640</c:v>
                </c:pt>
                <c:pt idx="286">
                  <c:v>2668640</c:v>
                </c:pt>
                <c:pt idx="287">
                  <c:v>2668640</c:v>
                </c:pt>
                <c:pt idx="288">
                  <c:v>2668640</c:v>
                </c:pt>
                <c:pt idx="289">
                  <c:v>2668640</c:v>
                </c:pt>
                <c:pt idx="290">
                  <c:v>2668640</c:v>
                </c:pt>
                <c:pt idx="291">
                  <c:v>2668640</c:v>
                </c:pt>
                <c:pt idx="292">
                  <c:v>2668640</c:v>
                </c:pt>
                <c:pt idx="293">
                  <c:v>2668640</c:v>
                </c:pt>
                <c:pt idx="294">
                  <c:v>2668640</c:v>
                </c:pt>
                <c:pt idx="295">
                  <c:v>2668640</c:v>
                </c:pt>
                <c:pt idx="296">
                  <c:v>2668668</c:v>
                </c:pt>
                <c:pt idx="297">
                  <c:v>2668668</c:v>
                </c:pt>
                <c:pt idx="298">
                  <c:v>2668676</c:v>
                </c:pt>
                <c:pt idx="299">
                  <c:v>2668676</c:v>
                </c:pt>
                <c:pt idx="300">
                  <c:v>2668676</c:v>
                </c:pt>
                <c:pt idx="301">
                  <c:v>2668676</c:v>
                </c:pt>
                <c:pt idx="302">
                  <c:v>2668676</c:v>
                </c:pt>
                <c:pt idx="303">
                  <c:v>2668672</c:v>
                </c:pt>
                <c:pt idx="304">
                  <c:v>2668672</c:v>
                </c:pt>
                <c:pt idx="305">
                  <c:v>2668672</c:v>
                </c:pt>
                <c:pt idx="306">
                  <c:v>2668672</c:v>
                </c:pt>
                <c:pt idx="307">
                  <c:v>2668672</c:v>
                </c:pt>
                <c:pt idx="308">
                  <c:v>2668672</c:v>
                </c:pt>
                <c:pt idx="309">
                  <c:v>2668672</c:v>
                </c:pt>
                <c:pt idx="310">
                  <c:v>2668672</c:v>
                </c:pt>
                <c:pt idx="311">
                  <c:v>2668672</c:v>
                </c:pt>
                <c:pt idx="312">
                  <c:v>2668672</c:v>
                </c:pt>
                <c:pt idx="313">
                  <c:v>2668672</c:v>
                </c:pt>
                <c:pt idx="314">
                  <c:v>2668672</c:v>
                </c:pt>
                <c:pt idx="315">
                  <c:v>2668672</c:v>
                </c:pt>
                <c:pt idx="316">
                  <c:v>2668676</c:v>
                </c:pt>
                <c:pt idx="317">
                  <c:v>2668676</c:v>
                </c:pt>
                <c:pt idx="318">
                  <c:v>2668676</c:v>
                </c:pt>
                <c:pt idx="319">
                  <c:v>2668676</c:v>
                </c:pt>
                <c:pt idx="320">
                  <c:v>2668676</c:v>
                </c:pt>
                <c:pt idx="321">
                  <c:v>2668684</c:v>
                </c:pt>
                <c:pt idx="322">
                  <c:v>2668684</c:v>
                </c:pt>
                <c:pt idx="323">
                  <c:v>2668684</c:v>
                </c:pt>
                <c:pt idx="324">
                  <c:v>2664724</c:v>
                </c:pt>
                <c:pt idx="325">
                  <c:v>2664584</c:v>
                </c:pt>
                <c:pt idx="326">
                  <c:v>2664588</c:v>
                </c:pt>
                <c:pt idx="327">
                  <c:v>2664584</c:v>
                </c:pt>
                <c:pt idx="328">
                  <c:v>2664584</c:v>
                </c:pt>
                <c:pt idx="329">
                  <c:v>2664584</c:v>
                </c:pt>
                <c:pt idx="330">
                  <c:v>2664584</c:v>
                </c:pt>
                <c:pt idx="331">
                  <c:v>2664584</c:v>
                </c:pt>
                <c:pt idx="332">
                  <c:v>2664584</c:v>
                </c:pt>
                <c:pt idx="333">
                  <c:v>2664584</c:v>
                </c:pt>
                <c:pt idx="334">
                  <c:v>2664584</c:v>
                </c:pt>
                <c:pt idx="335">
                  <c:v>2664592</c:v>
                </c:pt>
                <c:pt idx="336">
                  <c:v>2664592</c:v>
                </c:pt>
                <c:pt idx="337">
                  <c:v>2664592</c:v>
                </c:pt>
                <c:pt idx="338">
                  <c:v>2664572</c:v>
                </c:pt>
                <c:pt idx="339">
                  <c:v>2664580</c:v>
                </c:pt>
                <c:pt idx="340">
                  <c:v>2664588</c:v>
                </c:pt>
                <c:pt idx="341">
                  <c:v>2664588</c:v>
                </c:pt>
                <c:pt idx="342">
                  <c:v>2664588</c:v>
                </c:pt>
                <c:pt idx="343">
                  <c:v>2664588</c:v>
                </c:pt>
                <c:pt idx="344">
                  <c:v>2664588</c:v>
                </c:pt>
                <c:pt idx="345">
                  <c:v>2664588</c:v>
                </c:pt>
                <c:pt idx="346">
                  <c:v>2664588</c:v>
                </c:pt>
                <c:pt idx="347">
                  <c:v>2664588</c:v>
                </c:pt>
                <c:pt idx="348">
                  <c:v>2664588</c:v>
                </c:pt>
                <c:pt idx="349">
                  <c:v>2664588</c:v>
                </c:pt>
                <c:pt idx="350">
                  <c:v>2664588</c:v>
                </c:pt>
                <c:pt idx="351">
                  <c:v>2664588</c:v>
                </c:pt>
                <c:pt idx="352">
                  <c:v>2664588</c:v>
                </c:pt>
                <c:pt idx="353">
                  <c:v>2664588</c:v>
                </c:pt>
                <c:pt idx="354">
                  <c:v>2664588</c:v>
                </c:pt>
                <c:pt idx="355">
                  <c:v>2664588</c:v>
                </c:pt>
                <c:pt idx="356">
                  <c:v>2664588</c:v>
                </c:pt>
                <c:pt idx="357">
                  <c:v>2664588</c:v>
                </c:pt>
                <c:pt idx="358">
                  <c:v>2664592</c:v>
                </c:pt>
                <c:pt idx="359">
                  <c:v>2664592</c:v>
                </c:pt>
                <c:pt idx="360">
                  <c:v>2664576</c:v>
                </c:pt>
                <c:pt idx="361">
                  <c:v>2664592</c:v>
                </c:pt>
                <c:pt idx="362">
                  <c:v>2664592</c:v>
                </c:pt>
                <c:pt idx="363">
                  <c:v>2664592</c:v>
                </c:pt>
                <c:pt idx="364">
                  <c:v>2664592</c:v>
                </c:pt>
                <c:pt idx="365">
                  <c:v>2664592</c:v>
                </c:pt>
                <c:pt idx="366">
                  <c:v>2664592</c:v>
                </c:pt>
                <c:pt idx="367">
                  <c:v>2664592</c:v>
                </c:pt>
                <c:pt idx="368">
                  <c:v>2664592</c:v>
                </c:pt>
                <c:pt idx="369">
                  <c:v>2664592</c:v>
                </c:pt>
                <c:pt idx="370">
                  <c:v>2664592</c:v>
                </c:pt>
                <c:pt idx="371">
                  <c:v>2664592</c:v>
                </c:pt>
                <c:pt idx="372">
                  <c:v>2664592</c:v>
                </c:pt>
                <c:pt idx="373">
                  <c:v>2664608</c:v>
                </c:pt>
                <c:pt idx="374">
                  <c:v>2664608</c:v>
                </c:pt>
                <c:pt idx="375">
                  <c:v>2664608</c:v>
                </c:pt>
                <c:pt idx="376">
                  <c:v>2664608</c:v>
                </c:pt>
                <c:pt idx="377">
                  <c:v>2664608</c:v>
                </c:pt>
                <c:pt idx="378">
                  <c:v>2664608</c:v>
                </c:pt>
                <c:pt idx="379">
                  <c:v>2664608</c:v>
                </c:pt>
                <c:pt idx="380">
                  <c:v>2664608</c:v>
                </c:pt>
                <c:pt idx="381">
                  <c:v>2664608</c:v>
                </c:pt>
                <c:pt idx="382">
                  <c:v>2664616</c:v>
                </c:pt>
                <c:pt idx="383">
                  <c:v>2664616</c:v>
                </c:pt>
                <c:pt idx="384">
                  <c:v>2664616</c:v>
                </c:pt>
                <c:pt idx="385">
                  <c:v>2664616</c:v>
                </c:pt>
                <c:pt idx="386">
                  <c:v>2664616</c:v>
                </c:pt>
                <c:pt idx="387">
                  <c:v>2664616</c:v>
                </c:pt>
                <c:pt idx="388">
                  <c:v>2664616</c:v>
                </c:pt>
                <c:pt idx="389">
                  <c:v>2664616</c:v>
                </c:pt>
                <c:pt idx="390">
                  <c:v>2664616</c:v>
                </c:pt>
                <c:pt idx="391">
                  <c:v>2664616</c:v>
                </c:pt>
                <c:pt idx="392">
                  <c:v>2664616</c:v>
                </c:pt>
                <c:pt idx="393">
                  <c:v>2664616</c:v>
                </c:pt>
                <c:pt idx="394">
                  <c:v>2664592</c:v>
                </c:pt>
                <c:pt idx="395">
                  <c:v>2664616</c:v>
                </c:pt>
                <c:pt idx="396">
                  <c:v>2664616</c:v>
                </c:pt>
                <c:pt idx="397">
                  <c:v>2664616</c:v>
                </c:pt>
                <c:pt idx="398">
                  <c:v>2664616</c:v>
                </c:pt>
                <c:pt idx="399">
                  <c:v>2664612</c:v>
                </c:pt>
                <c:pt idx="400">
                  <c:v>2664616</c:v>
                </c:pt>
                <c:pt idx="401">
                  <c:v>2664616</c:v>
                </c:pt>
                <c:pt idx="402">
                  <c:v>2664616</c:v>
                </c:pt>
                <c:pt idx="403">
                  <c:v>2664620</c:v>
                </c:pt>
                <c:pt idx="404">
                  <c:v>2664628</c:v>
                </c:pt>
                <c:pt idx="405">
                  <c:v>2664628</c:v>
                </c:pt>
                <c:pt idx="406">
                  <c:v>2664628</c:v>
                </c:pt>
                <c:pt idx="407">
                  <c:v>2664628</c:v>
                </c:pt>
                <c:pt idx="408">
                  <c:v>2664628</c:v>
                </c:pt>
                <c:pt idx="409">
                  <c:v>2664628</c:v>
                </c:pt>
                <c:pt idx="410">
                  <c:v>2664628</c:v>
                </c:pt>
                <c:pt idx="411">
                  <c:v>2664628</c:v>
                </c:pt>
                <c:pt idx="412">
                  <c:v>2645520</c:v>
                </c:pt>
                <c:pt idx="413">
                  <c:v>2645520</c:v>
                </c:pt>
                <c:pt idx="414">
                  <c:v>2645520</c:v>
                </c:pt>
                <c:pt idx="415">
                  <c:v>2652176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84-4F32-8A1E-1FFE673C9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683776"/>
        <c:axId val="1476678784"/>
      </c:lineChart>
      <c:catAx>
        <c:axId val="1476683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Elapsed time(sec.)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76678784"/>
        <c:crosses val="autoZero"/>
        <c:auto val="1"/>
        <c:lblAlgn val="ctr"/>
        <c:lblOffset val="100"/>
        <c:noMultiLvlLbl val="0"/>
      </c:catAx>
      <c:valAx>
        <c:axId val="147667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Capacity(KB)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76683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LSTM</a:t>
            </a:r>
            <a:r>
              <a:rPr lang="en-US" baseline="0" dirty="0"/>
              <a:t> </a:t>
            </a:r>
            <a:r>
              <a:rPr lang="en-US" baseline="0" dirty="0" err="1"/>
              <a:t>Numpy</a:t>
            </a:r>
            <a:r>
              <a:rPr lang="en-US" baseline="0" dirty="0"/>
              <a:t> </a:t>
            </a:r>
            <a:r>
              <a:rPr lang="en-US" dirty="0"/>
              <a:t>Buffer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748238516058714"/>
          <c:y val="0.16351851851851851"/>
          <c:w val="0.773392356631594"/>
          <c:h val="0.5111574074074074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760"/>
              <c:layout>
                <c:manualLayout>
                  <c:x val="-5.5602765669472309E-2"/>
                  <c:y val="-8.79629629629629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587-4A17-B67A-115F4FA59C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MNIST_LSTM_Numpy!$B$1:$B$1241</c:f>
              <c:numCache>
                <c:formatCode>General</c:formatCode>
                <c:ptCount val="1241"/>
                <c:pt idx="0">
                  <c:v>12804</c:v>
                </c:pt>
                <c:pt idx="1">
                  <c:v>19852</c:v>
                </c:pt>
                <c:pt idx="2">
                  <c:v>19852</c:v>
                </c:pt>
                <c:pt idx="3">
                  <c:v>19852</c:v>
                </c:pt>
                <c:pt idx="4">
                  <c:v>19852</c:v>
                </c:pt>
                <c:pt idx="5">
                  <c:v>19860</c:v>
                </c:pt>
                <c:pt idx="6">
                  <c:v>19876</c:v>
                </c:pt>
                <c:pt idx="7">
                  <c:v>19876</c:v>
                </c:pt>
                <c:pt idx="8">
                  <c:v>19876</c:v>
                </c:pt>
                <c:pt idx="9">
                  <c:v>20044</c:v>
                </c:pt>
                <c:pt idx="10">
                  <c:v>20044</c:v>
                </c:pt>
                <c:pt idx="11">
                  <c:v>20052</c:v>
                </c:pt>
                <c:pt idx="12">
                  <c:v>20052</c:v>
                </c:pt>
                <c:pt idx="13">
                  <c:v>20052</c:v>
                </c:pt>
                <c:pt idx="14">
                  <c:v>20052</c:v>
                </c:pt>
                <c:pt idx="15">
                  <c:v>20052</c:v>
                </c:pt>
                <c:pt idx="16">
                  <c:v>20052</c:v>
                </c:pt>
                <c:pt idx="17">
                  <c:v>20060</c:v>
                </c:pt>
                <c:pt idx="18">
                  <c:v>20060</c:v>
                </c:pt>
                <c:pt idx="19">
                  <c:v>20076</c:v>
                </c:pt>
                <c:pt idx="20">
                  <c:v>20080</c:v>
                </c:pt>
                <c:pt idx="21">
                  <c:v>20104</c:v>
                </c:pt>
                <c:pt idx="22">
                  <c:v>20112</c:v>
                </c:pt>
                <c:pt idx="23">
                  <c:v>20112</c:v>
                </c:pt>
                <c:pt idx="24">
                  <c:v>20112</c:v>
                </c:pt>
                <c:pt idx="25">
                  <c:v>20112</c:v>
                </c:pt>
                <c:pt idx="26">
                  <c:v>20112</c:v>
                </c:pt>
                <c:pt idx="27">
                  <c:v>21216</c:v>
                </c:pt>
                <c:pt idx="28">
                  <c:v>21216</c:v>
                </c:pt>
                <c:pt idx="29">
                  <c:v>21216</c:v>
                </c:pt>
                <c:pt idx="30">
                  <c:v>21356</c:v>
                </c:pt>
                <c:pt idx="31">
                  <c:v>21500</c:v>
                </c:pt>
                <c:pt idx="32">
                  <c:v>21500</c:v>
                </c:pt>
                <c:pt idx="33">
                  <c:v>21640</c:v>
                </c:pt>
                <c:pt idx="34">
                  <c:v>21640</c:v>
                </c:pt>
                <c:pt idx="35">
                  <c:v>21640</c:v>
                </c:pt>
                <c:pt idx="36">
                  <c:v>21648</c:v>
                </c:pt>
                <c:pt idx="37">
                  <c:v>21648</c:v>
                </c:pt>
                <c:pt idx="38">
                  <c:v>21648</c:v>
                </c:pt>
                <c:pt idx="39">
                  <c:v>21648</c:v>
                </c:pt>
                <c:pt idx="40">
                  <c:v>21648</c:v>
                </c:pt>
                <c:pt idx="41">
                  <c:v>21648</c:v>
                </c:pt>
                <c:pt idx="42">
                  <c:v>21656</c:v>
                </c:pt>
                <c:pt idx="43">
                  <c:v>21656</c:v>
                </c:pt>
                <c:pt idx="44">
                  <c:v>21656</c:v>
                </c:pt>
                <c:pt idx="45">
                  <c:v>21656</c:v>
                </c:pt>
                <c:pt idx="46">
                  <c:v>21656</c:v>
                </c:pt>
                <c:pt idx="47">
                  <c:v>21656</c:v>
                </c:pt>
                <c:pt idx="48">
                  <c:v>21664</c:v>
                </c:pt>
                <c:pt idx="49">
                  <c:v>21664</c:v>
                </c:pt>
                <c:pt idx="50">
                  <c:v>21704</c:v>
                </c:pt>
                <c:pt idx="51">
                  <c:v>21704</c:v>
                </c:pt>
                <c:pt idx="52">
                  <c:v>21708</c:v>
                </c:pt>
                <c:pt idx="53">
                  <c:v>21708</c:v>
                </c:pt>
                <c:pt idx="54">
                  <c:v>21732</c:v>
                </c:pt>
                <c:pt idx="55">
                  <c:v>21732</c:v>
                </c:pt>
                <c:pt idx="56">
                  <c:v>21732</c:v>
                </c:pt>
                <c:pt idx="57">
                  <c:v>21732</c:v>
                </c:pt>
                <c:pt idx="58">
                  <c:v>21732</c:v>
                </c:pt>
                <c:pt idx="59">
                  <c:v>21732</c:v>
                </c:pt>
                <c:pt idx="60">
                  <c:v>21740</c:v>
                </c:pt>
                <c:pt idx="61">
                  <c:v>21740</c:v>
                </c:pt>
                <c:pt idx="62">
                  <c:v>21748</c:v>
                </c:pt>
                <c:pt idx="63">
                  <c:v>21748</c:v>
                </c:pt>
                <c:pt idx="64">
                  <c:v>21748</c:v>
                </c:pt>
                <c:pt idx="65">
                  <c:v>21748</c:v>
                </c:pt>
                <c:pt idx="66">
                  <c:v>21748</c:v>
                </c:pt>
                <c:pt idx="67">
                  <c:v>21748</c:v>
                </c:pt>
                <c:pt idx="68">
                  <c:v>21756</c:v>
                </c:pt>
                <c:pt idx="69">
                  <c:v>21756</c:v>
                </c:pt>
                <c:pt idx="70">
                  <c:v>21756</c:v>
                </c:pt>
                <c:pt idx="71">
                  <c:v>21756</c:v>
                </c:pt>
                <c:pt idx="72">
                  <c:v>21756</c:v>
                </c:pt>
                <c:pt idx="73">
                  <c:v>21756</c:v>
                </c:pt>
                <c:pt idx="74">
                  <c:v>21764</c:v>
                </c:pt>
                <c:pt idx="75">
                  <c:v>21768</c:v>
                </c:pt>
                <c:pt idx="76">
                  <c:v>21768</c:v>
                </c:pt>
                <c:pt idx="77">
                  <c:v>21768</c:v>
                </c:pt>
                <c:pt idx="78">
                  <c:v>21768</c:v>
                </c:pt>
                <c:pt idx="79">
                  <c:v>24928</c:v>
                </c:pt>
                <c:pt idx="80">
                  <c:v>24936</c:v>
                </c:pt>
                <c:pt idx="81">
                  <c:v>24936</c:v>
                </c:pt>
                <c:pt idx="82">
                  <c:v>24952</c:v>
                </c:pt>
                <c:pt idx="83">
                  <c:v>24960</c:v>
                </c:pt>
                <c:pt idx="84">
                  <c:v>24960</c:v>
                </c:pt>
                <c:pt idx="85">
                  <c:v>24960</c:v>
                </c:pt>
                <c:pt idx="86">
                  <c:v>24960</c:v>
                </c:pt>
                <c:pt idx="87">
                  <c:v>24960</c:v>
                </c:pt>
                <c:pt idx="88">
                  <c:v>24992</c:v>
                </c:pt>
                <c:pt idx="89">
                  <c:v>24992</c:v>
                </c:pt>
                <c:pt idx="90">
                  <c:v>24992</c:v>
                </c:pt>
                <c:pt idx="91">
                  <c:v>24992</c:v>
                </c:pt>
                <c:pt idx="92">
                  <c:v>24992</c:v>
                </c:pt>
                <c:pt idx="93">
                  <c:v>25000</c:v>
                </c:pt>
                <c:pt idx="94">
                  <c:v>25000</c:v>
                </c:pt>
                <c:pt idx="95">
                  <c:v>25000</c:v>
                </c:pt>
                <c:pt idx="96">
                  <c:v>25000</c:v>
                </c:pt>
                <c:pt idx="97">
                  <c:v>25000</c:v>
                </c:pt>
                <c:pt idx="98">
                  <c:v>25000</c:v>
                </c:pt>
                <c:pt idx="99">
                  <c:v>25148</c:v>
                </c:pt>
                <c:pt idx="100">
                  <c:v>25148</c:v>
                </c:pt>
                <c:pt idx="101">
                  <c:v>25148</c:v>
                </c:pt>
                <c:pt idx="102">
                  <c:v>25148</c:v>
                </c:pt>
                <c:pt idx="103">
                  <c:v>25148</c:v>
                </c:pt>
                <c:pt idx="104">
                  <c:v>25148</c:v>
                </c:pt>
                <c:pt idx="105">
                  <c:v>25156</c:v>
                </c:pt>
                <c:pt idx="106">
                  <c:v>25156</c:v>
                </c:pt>
                <c:pt idx="107">
                  <c:v>25156</c:v>
                </c:pt>
                <c:pt idx="108">
                  <c:v>25156</c:v>
                </c:pt>
                <c:pt idx="109">
                  <c:v>25156</c:v>
                </c:pt>
                <c:pt idx="110">
                  <c:v>25156</c:v>
                </c:pt>
                <c:pt idx="111">
                  <c:v>25164</c:v>
                </c:pt>
                <c:pt idx="112">
                  <c:v>25164</c:v>
                </c:pt>
                <c:pt idx="113">
                  <c:v>25188</c:v>
                </c:pt>
                <c:pt idx="114">
                  <c:v>25188</c:v>
                </c:pt>
                <c:pt idx="115">
                  <c:v>25188</c:v>
                </c:pt>
                <c:pt idx="116">
                  <c:v>25188</c:v>
                </c:pt>
                <c:pt idx="117">
                  <c:v>25188</c:v>
                </c:pt>
                <c:pt idx="118">
                  <c:v>25188</c:v>
                </c:pt>
                <c:pt idx="119">
                  <c:v>25196</c:v>
                </c:pt>
                <c:pt idx="120">
                  <c:v>25744</c:v>
                </c:pt>
                <c:pt idx="121">
                  <c:v>25744</c:v>
                </c:pt>
                <c:pt idx="122">
                  <c:v>25744</c:v>
                </c:pt>
                <c:pt idx="123">
                  <c:v>25768</c:v>
                </c:pt>
                <c:pt idx="124">
                  <c:v>25768</c:v>
                </c:pt>
                <c:pt idx="125">
                  <c:v>25768</c:v>
                </c:pt>
                <c:pt idx="126">
                  <c:v>25768</c:v>
                </c:pt>
                <c:pt idx="127">
                  <c:v>25768</c:v>
                </c:pt>
                <c:pt idx="128">
                  <c:v>25776</c:v>
                </c:pt>
                <c:pt idx="129">
                  <c:v>25776</c:v>
                </c:pt>
                <c:pt idx="130">
                  <c:v>25776</c:v>
                </c:pt>
                <c:pt idx="131">
                  <c:v>25796</c:v>
                </c:pt>
                <c:pt idx="132">
                  <c:v>25796</c:v>
                </c:pt>
                <c:pt idx="133">
                  <c:v>25796</c:v>
                </c:pt>
                <c:pt idx="134">
                  <c:v>25804</c:v>
                </c:pt>
                <c:pt idx="135">
                  <c:v>25804</c:v>
                </c:pt>
                <c:pt idx="136">
                  <c:v>25804</c:v>
                </c:pt>
                <c:pt idx="137">
                  <c:v>25804</c:v>
                </c:pt>
                <c:pt idx="138">
                  <c:v>25804</c:v>
                </c:pt>
                <c:pt idx="139">
                  <c:v>25804</c:v>
                </c:pt>
                <c:pt idx="140">
                  <c:v>25812</c:v>
                </c:pt>
                <c:pt idx="141">
                  <c:v>25812</c:v>
                </c:pt>
                <c:pt idx="142">
                  <c:v>25816</c:v>
                </c:pt>
                <c:pt idx="143">
                  <c:v>25816</c:v>
                </c:pt>
                <c:pt idx="144">
                  <c:v>25816</c:v>
                </c:pt>
                <c:pt idx="145">
                  <c:v>25824</c:v>
                </c:pt>
                <c:pt idx="146">
                  <c:v>25832</c:v>
                </c:pt>
                <c:pt idx="147">
                  <c:v>25832</c:v>
                </c:pt>
                <c:pt idx="148">
                  <c:v>25832</c:v>
                </c:pt>
                <c:pt idx="149">
                  <c:v>25832</c:v>
                </c:pt>
                <c:pt idx="150">
                  <c:v>25832</c:v>
                </c:pt>
                <c:pt idx="151">
                  <c:v>25832</c:v>
                </c:pt>
                <c:pt idx="152">
                  <c:v>25840</c:v>
                </c:pt>
                <c:pt idx="153">
                  <c:v>25840</c:v>
                </c:pt>
                <c:pt idx="154">
                  <c:v>25840</c:v>
                </c:pt>
                <c:pt idx="155">
                  <c:v>25848</c:v>
                </c:pt>
                <c:pt idx="156">
                  <c:v>25848</c:v>
                </c:pt>
                <c:pt idx="157">
                  <c:v>25872</c:v>
                </c:pt>
                <c:pt idx="158">
                  <c:v>25872</c:v>
                </c:pt>
                <c:pt idx="159">
                  <c:v>25872</c:v>
                </c:pt>
                <c:pt idx="160">
                  <c:v>25872</c:v>
                </c:pt>
                <c:pt idx="161">
                  <c:v>25872</c:v>
                </c:pt>
                <c:pt idx="162">
                  <c:v>25880</c:v>
                </c:pt>
                <c:pt idx="163">
                  <c:v>25880</c:v>
                </c:pt>
                <c:pt idx="164">
                  <c:v>25880</c:v>
                </c:pt>
                <c:pt idx="165">
                  <c:v>25880</c:v>
                </c:pt>
                <c:pt idx="166">
                  <c:v>25880</c:v>
                </c:pt>
                <c:pt idx="167">
                  <c:v>25880</c:v>
                </c:pt>
                <c:pt idx="168">
                  <c:v>25888</c:v>
                </c:pt>
                <c:pt idx="169">
                  <c:v>25888</c:v>
                </c:pt>
                <c:pt idx="170">
                  <c:v>25888</c:v>
                </c:pt>
                <c:pt idx="171">
                  <c:v>25888</c:v>
                </c:pt>
                <c:pt idx="172">
                  <c:v>25888</c:v>
                </c:pt>
                <c:pt idx="173">
                  <c:v>25896</c:v>
                </c:pt>
                <c:pt idx="174">
                  <c:v>25896</c:v>
                </c:pt>
                <c:pt idx="175">
                  <c:v>25920</c:v>
                </c:pt>
                <c:pt idx="176">
                  <c:v>25920</c:v>
                </c:pt>
                <c:pt idx="177">
                  <c:v>25920</c:v>
                </c:pt>
                <c:pt idx="178">
                  <c:v>25920</c:v>
                </c:pt>
                <c:pt idx="179">
                  <c:v>25920</c:v>
                </c:pt>
                <c:pt idx="180">
                  <c:v>25920</c:v>
                </c:pt>
                <c:pt idx="181">
                  <c:v>25928</c:v>
                </c:pt>
                <c:pt idx="182">
                  <c:v>25928</c:v>
                </c:pt>
                <c:pt idx="183">
                  <c:v>25928</c:v>
                </c:pt>
                <c:pt idx="184">
                  <c:v>25928</c:v>
                </c:pt>
                <c:pt idx="185">
                  <c:v>25928</c:v>
                </c:pt>
                <c:pt idx="186">
                  <c:v>25928</c:v>
                </c:pt>
                <c:pt idx="187">
                  <c:v>25936</c:v>
                </c:pt>
                <c:pt idx="188">
                  <c:v>25936</c:v>
                </c:pt>
                <c:pt idx="189">
                  <c:v>25936</c:v>
                </c:pt>
                <c:pt idx="190">
                  <c:v>25936</c:v>
                </c:pt>
                <c:pt idx="191">
                  <c:v>25960</c:v>
                </c:pt>
                <c:pt idx="192">
                  <c:v>25960</c:v>
                </c:pt>
                <c:pt idx="193">
                  <c:v>25960</c:v>
                </c:pt>
                <c:pt idx="194">
                  <c:v>25960</c:v>
                </c:pt>
                <c:pt idx="195">
                  <c:v>25960</c:v>
                </c:pt>
                <c:pt idx="196">
                  <c:v>25960</c:v>
                </c:pt>
                <c:pt idx="197">
                  <c:v>25968</c:v>
                </c:pt>
                <c:pt idx="198">
                  <c:v>25968</c:v>
                </c:pt>
                <c:pt idx="199">
                  <c:v>25968</c:v>
                </c:pt>
                <c:pt idx="200">
                  <c:v>25968</c:v>
                </c:pt>
                <c:pt idx="201">
                  <c:v>25968</c:v>
                </c:pt>
                <c:pt idx="202">
                  <c:v>25968</c:v>
                </c:pt>
                <c:pt idx="203">
                  <c:v>25984</c:v>
                </c:pt>
                <c:pt idx="204">
                  <c:v>25984</c:v>
                </c:pt>
                <c:pt idx="205">
                  <c:v>25984</c:v>
                </c:pt>
                <c:pt idx="206">
                  <c:v>25984</c:v>
                </c:pt>
                <c:pt idx="207">
                  <c:v>25992</c:v>
                </c:pt>
                <c:pt idx="208">
                  <c:v>25992</c:v>
                </c:pt>
                <c:pt idx="209">
                  <c:v>26000</c:v>
                </c:pt>
                <c:pt idx="210">
                  <c:v>26000</c:v>
                </c:pt>
                <c:pt idx="211">
                  <c:v>26000</c:v>
                </c:pt>
                <c:pt idx="212">
                  <c:v>26000</c:v>
                </c:pt>
                <c:pt idx="213">
                  <c:v>26000</c:v>
                </c:pt>
                <c:pt idx="214">
                  <c:v>26008</c:v>
                </c:pt>
                <c:pt idx="215">
                  <c:v>26008</c:v>
                </c:pt>
                <c:pt idx="216">
                  <c:v>26008</c:v>
                </c:pt>
                <c:pt idx="217">
                  <c:v>26016</c:v>
                </c:pt>
                <c:pt idx="218">
                  <c:v>26016</c:v>
                </c:pt>
                <c:pt idx="219">
                  <c:v>26016</c:v>
                </c:pt>
                <c:pt idx="220">
                  <c:v>26016</c:v>
                </c:pt>
                <c:pt idx="221">
                  <c:v>26016</c:v>
                </c:pt>
                <c:pt idx="222">
                  <c:v>26024</c:v>
                </c:pt>
                <c:pt idx="223">
                  <c:v>26024</c:v>
                </c:pt>
                <c:pt idx="224">
                  <c:v>26048</c:v>
                </c:pt>
                <c:pt idx="225">
                  <c:v>26048</c:v>
                </c:pt>
                <c:pt idx="226">
                  <c:v>26048</c:v>
                </c:pt>
                <c:pt idx="227">
                  <c:v>26048</c:v>
                </c:pt>
                <c:pt idx="228">
                  <c:v>26048</c:v>
                </c:pt>
                <c:pt idx="229">
                  <c:v>26048</c:v>
                </c:pt>
                <c:pt idx="230">
                  <c:v>26056</c:v>
                </c:pt>
                <c:pt idx="231">
                  <c:v>26056</c:v>
                </c:pt>
                <c:pt idx="232">
                  <c:v>26056</c:v>
                </c:pt>
                <c:pt idx="233">
                  <c:v>26056</c:v>
                </c:pt>
                <c:pt idx="234">
                  <c:v>26056</c:v>
                </c:pt>
                <c:pt idx="235">
                  <c:v>26056</c:v>
                </c:pt>
                <c:pt idx="236">
                  <c:v>26064</c:v>
                </c:pt>
                <c:pt idx="237">
                  <c:v>26088</c:v>
                </c:pt>
                <c:pt idx="238">
                  <c:v>26088</c:v>
                </c:pt>
                <c:pt idx="239">
                  <c:v>26088</c:v>
                </c:pt>
                <c:pt idx="240">
                  <c:v>26088</c:v>
                </c:pt>
                <c:pt idx="241">
                  <c:v>26088</c:v>
                </c:pt>
                <c:pt idx="242">
                  <c:v>26088</c:v>
                </c:pt>
                <c:pt idx="243">
                  <c:v>26096</c:v>
                </c:pt>
                <c:pt idx="244">
                  <c:v>26096</c:v>
                </c:pt>
                <c:pt idx="245">
                  <c:v>26096</c:v>
                </c:pt>
                <c:pt idx="246">
                  <c:v>26096</c:v>
                </c:pt>
                <c:pt idx="247">
                  <c:v>26096</c:v>
                </c:pt>
                <c:pt idx="248">
                  <c:v>26096</c:v>
                </c:pt>
                <c:pt idx="249">
                  <c:v>26104</c:v>
                </c:pt>
                <c:pt idx="250">
                  <c:v>26104</c:v>
                </c:pt>
                <c:pt idx="251">
                  <c:v>26104</c:v>
                </c:pt>
                <c:pt idx="252">
                  <c:v>26228</c:v>
                </c:pt>
                <c:pt idx="253">
                  <c:v>26228</c:v>
                </c:pt>
                <c:pt idx="254">
                  <c:v>26228</c:v>
                </c:pt>
                <c:pt idx="255">
                  <c:v>26236</c:v>
                </c:pt>
                <c:pt idx="256">
                  <c:v>26236</c:v>
                </c:pt>
                <c:pt idx="257">
                  <c:v>26236</c:v>
                </c:pt>
                <c:pt idx="258">
                  <c:v>26236</c:v>
                </c:pt>
                <c:pt idx="259">
                  <c:v>26260</c:v>
                </c:pt>
                <c:pt idx="260">
                  <c:v>26260</c:v>
                </c:pt>
                <c:pt idx="261">
                  <c:v>26260</c:v>
                </c:pt>
                <c:pt idx="262">
                  <c:v>26260</c:v>
                </c:pt>
                <c:pt idx="263">
                  <c:v>26260</c:v>
                </c:pt>
                <c:pt idx="264">
                  <c:v>26260</c:v>
                </c:pt>
                <c:pt idx="265">
                  <c:v>26268</c:v>
                </c:pt>
                <c:pt idx="266">
                  <c:v>26268</c:v>
                </c:pt>
                <c:pt idx="267">
                  <c:v>26268</c:v>
                </c:pt>
                <c:pt idx="268">
                  <c:v>26268</c:v>
                </c:pt>
                <c:pt idx="269">
                  <c:v>26268</c:v>
                </c:pt>
                <c:pt idx="270">
                  <c:v>26280</c:v>
                </c:pt>
                <c:pt idx="271">
                  <c:v>26280</c:v>
                </c:pt>
                <c:pt idx="272">
                  <c:v>26280</c:v>
                </c:pt>
                <c:pt idx="273">
                  <c:v>26280</c:v>
                </c:pt>
                <c:pt idx="274">
                  <c:v>26280</c:v>
                </c:pt>
                <c:pt idx="275">
                  <c:v>26280</c:v>
                </c:pt>
                <c:pt idx="276">
                  <c:v>26288</c:v>
                </c:pt>
                <c:pt idx="277">
                  <c:v>26288</c:v>
                </c:pt>
                <c:pt idx="278">
                  <c:v>26288</c:v>
                </c:pt>
                <c:pt idx="279">
                  <c:v>26288</c:v>
                </c:pt>
                <c:pt idx="280">
                  <c:v>26296</c:v>
                </c:pt>
                <c:pt idx="281">
                  <c:v>26296</c:v>
                </c:pt>
                <c:pt idx="282">
                  <c:v>26296</c:v>
                </c:pt>
                <c:pt idx="283">
                  <c:v>26296</c:v>
                </c:pt>
                <c:pt idx="284">
                  <c:v>26296</c:v>
                </c:pt>
                <c:pt idx="285">
                  <c:v>26304</c:v>
                </c:pt>
                <c:pt idx="286">
                  <c:v>26304</c:v>
                </c:pt>
                <c:pt idx="287">
                  <c:v>26304</c:v>
                </c:pt>
                <c:pt idx="288">
                  <c:v>26304</c:v>
                </c:pt>
                <c:pt idx="289">
                  <c:v>26304</c:v>
                </c:pt>
                <c:pt idx="290">
                  <c:v>26312</c:v>
                </c:pt>
                <c:pt idx="291">
                  <c:v>26312</c:v>
                </c:pt>
                <c:pt idx="292">
                  <c:v>26312</c:v>
                </c:pt>
                <c:pt idx="293">
                  <c:v>26336</c:v>
                </c:pt>
                <c:pt idx="294">
                  <c:v>26336</c:v>
                </c:pt>
                <c:pt idx="295">
                  <c:v>26336</c:v>
                </c:pt>
                <c:pt idx="296">
                  <c:v>26336</c:v>
                </c:pt>
                <c:pt idx="297">
                  <c:v>26336</c:v>
                </c:pt>
                <c:pt idx="298">
                  <c:v>26344</c:v>
                </c:pt>
                <c:pt idx="299">
                  <c:v>26344</c:v>
                </c:pt>
                <c:pt idx="300">
                  <c:v>26368</c:v>
                </c:pt>
                <c:pt idx="301">
                  <c:v>26372</c:v>
                </c:pt>
                <c:pt idx="302">
                  <c:v>26372</c:v>
                </c:pt>
                <c:pt idx="303">
                  <c:v>26372</c:v>
                </c:pt>
                <c:pt idx="304">
                  <c:v>26372</c:v>
                </c:pt>
                <c:pt idx="305">
                  <c:v>26372</c:v>
                </c:pt>
                <c:pt idx="306">
                  <c:v>26380</c:v>
                </c:pt>
                <c:pt idx="307">
                  <c:v>26380</c:v>
                </c:pt>
                <c:pt idx="308">
                  <c:v>26380</c:v>
                </c:pt>
                <c:pt idx="309">
                  <c:v>26380</c:v>
                </c:pt>
                <c:pt idx="310">
                  <c:v>26380</c:v>
                </c:pt>
                <c:pt idx="311">
                  <c:v>26396</c:v>
                </c:pt>
                <c:pt idx="312">
                  <c:v>26396</c:v>
                </c:pt>
                <c:pt idx="313">
                  <c:v>26396</c:v>
                </c:pt>
                <c:pt idx="314">
                  <c:v>26396</c:v>
                </c:pt>
                <c:pt idx="315">
                  <c:v>26396</c:v>
                </c:pt>
                <c:pt idx="316">
                  <c:v>26404</c:v>
                </c:pt>
                <c:pt idx="317">
                  <c:v>26404</c:v>
                </c:pt>
                <c:pt idx="318">
                  <c:v>26404</c:v>
                </c:pt>
                <c:pt idx="319">
                  <c:v>26404</c:v>
                </c:pt>
                <c:pt idx="320">
                  <c:v>26404</c:v>
                </c:pt>
                <c:pt idx="321">
                  <c:v>26404</c:v>
                </c:pt>
                <c:pt idx="322">
                  <c:v>26412</c:v>
                </c:pt>
                <c:pt idx="323">
                  <c:v>26412</c:v>
                </c:pt>
                <c:pt idx="324">
                  <c:v>26412</c:v>
                </c:pt>
                <c:pt idx="325">
                  <c:v>26412</c:v>
                </c:pt>
                <c:pt idx="326">
                  <c:v>26412</c:v>
                </c:pt>
                <c:pt idx="327">
                  <c:v>26436</c:v>
                </c:pt>
                <c:pt idx="328">
                  <c:v>26436</c:v>
                </c:pt>
                <c:pt idx="329">
                  <c:v>26436</c:v>
                </c:pt>
                <c:pt idx="330">
                  <c:v>26436</c:v>
                </c:pt>
                <c:pt idx="331">
                  <c:v>26456</c:v>
                </c:pt>
                <c:pt idx="332">
                  <c:v>26456</c:v>
                </c:pt>
                <c:pt idx="333">
                  <c:v>26456</c:v>
                </c:pt>
                <c:pt idx="334">
                  <c:v>26456</c:v>
                </c:pt>
                <c:pt idx="335">
                  <c:v>26456</c:v>
                </c:pt>
                <c:pt idx="336">
                  <c:v>26464</c:v>
                </c:pt>
                <c:pt idx="337">
                  <c:v>26464</c:v>
                </c:pt>
                <c:pt idx="338">
                  <c:v>26464</c:v>
                </c:pt>
                <c:pt idx="339">
                  <c:v>26464</c:v>
                </c:pt>
                <c:pt idx="340">
                  <c:v>26464</c:v>
                </c:pt>
                <c:pt idx="341">
                  <c:v>26464</c:v>
                </c:pt>
                <c:pt idx="342">
                  <c:v>26472</c:v>
                </c:pt>
                <c:pt idx="343">
                  <c:v>26472</c:v>
                </c:pt>
                <c:pt idx="344">
                  <c:v>26472</c:v>
                </c:pt>
                <c:pt idx="345">
                  <c:v>26472</c:v>
                </c:pt>
                <c:pt idx="346">
                  <c:v>26472</c:v>
                </c:pt>
                <c:pt idx="347">
                  <c:v>26480</c:v>
                </c:pt>
                <c:pt idx="348">
                  <c:v>26480</c:v>
                </c:pt>
                <c:pt idx="349">
                  <c:v>26480</c:v>
                </c:pt>
                <c:pt idx="350">
                  <c:v>26480</c:v>
                </c:pt>
                <c:pt idx="351">
                  <c:v>26480</c:v>
                </c:pt>
                <c:pt idx="352">
                  <c:v>26480</c:v>
                </c:pt>
                <c:pt idx="353">
                  <c:v>26488</c:v>
                </c:pt>
                <c:pt idx="354">
                  <c:v>26488</c:v>
                </c:pt>
                <c:pt idx="355">
                  <c:v>26488</c:v>
                </c:pt>
                <c:pt idx="356">
                  <c:v>26488</c:v>
                </c:pt>
                <c:pt idx="357">
                  <c:v>26488</c:v>
                </c:pt>
                <c:pt idx="358">
                  <c:v>26488</c:v>
                </c:pt>
                <c:pt idx="359">
                  <c:v>26496</c:v>
                </c:pt>
                <c:pt idx="360">
                  <c:v>26496</c:v>
                </c:pt>
                <c:pt idx="361">
                  <c:v>26520</c:v>
                </c:pt>
                <c:pt idx="362">
                  <c:v>26520</c:v>
                </c:pt>
                <c:pt idx="363">
                  <c:v>26528</c:v>
                </c:pt>
                <c:pt idx="364">
                  <c:v>26528</c:v>
                </c:pt>
                <c:pt idx="365">
                  <c:v>26528</c:v>
                </c:pt>
                <c:pt idx="366">
                  <c:v>26536</c:v>
                </c:pt>
                <c:pt idx="367">
                  <c:v>26536</c:v>
                </c:pt>
                <c:pt idx="368">
                  <c:v>26536</c:v>
                </c:pt>
                <c:pt idx="369">
                  <c:v>26536</c:v>
                </c:pt>
                <c:pt idx="370">
                  <c:v>26536</c:v>
                </c:pt>
                <c:pt idx="371">
                  <c:v>26536</c:v>
                </c:pt>
                <c:pt idx="372">
                  <c:v>26544</c:v>
                </c:pt>
                <c:pt idx="373">
                  <c:v>26552</c:v>
                </c:pt>
                <c:pt idx="374">
                  <c:v>26552</c:v>
                </c:pt>
                <c:pt idx="375">
                  <c:v>26552</c:v>
                </c:pt>
                <c:pt idx="376">
                  <c:v>26552</c:v>
                </c:pt>
                <c:pt idx="377">
                  <c:v>26552</c:v>
                </c:pt>
                <c:pt idx="378">
                  <c:v>26560</c:v>
                </c:pt>
                <c:pt idx="379">
                  <c:v>26560</c:v>
                </c:pt>
                <c:pt idx="380">
                  <c:v>26560</c:v>
                </c:pt>
                <c:pt idx="381">
                  <c:v>26560</c:v>
                </c:pt>
                <c:pt idx="382">
                  <c:v>26560</c:v>
                </c:pt>
                <c:pt idx="383">
                  <c:v>26560</c:v>
                </c:pt>
                <c:pt idx="384">
                  <c:v>26568</c:v>
                </c:pt>
                <c:pt idx="385">
                  <c:v>26568</c:v>
                </c:pt>
                <c:pt idx="386">
                  <c:v>26568</c:v>
                </c:pt>
                <c:pt idx="387">
                  <c:v>26568</c:v>
                </c:pt>
                <c:pt idx="388">
                  <c:v>26568</c:v>
                </c:pt>
                <c:pt idx="389">
                  <c:v>26568</c:v>
                </c:pt>
                <c:pt idx="390">
                  <c:v>26576</c:v>
                </c:pt>
                <c:pt idx="391">
                  <c:v>26576</c:v>
                </c:pt>
                <c:pt idx="392">
                  <c:v>26576</c:v>
                </c:pt>
                <c:pt idx="393">
                  <c:v>26608</c:v>
                </c:pt>
                <c:pt idx="394">
                  <c:v>26608</c:v>
                </c:pt>
                <c:pt idx="395">
                  <c:v>26632</c:v>
                </c:pt>
                <c:pt idx="396">
                  <c:v>26632</c:v>
                </c:pt>
                <c:pt idx="397">
                  <c:v>26632</c:v>
                </c:pt>
                <c:pt idx="398">
                  <c:v>26632</c:v>
                </c:pt>
                <c:pt idx="399">
                  <c:v>26632</c:v>
                </c:pt>
                <c:pt idx="400">
                  <c:v>26640</c:v>
                </c:pt>
                <c:pt idx="401">
                  <c:v>26640</c:v>
                </c:pt>
                <c:pt idx="402">
                  <c:v>26640</c:v>
                </c:pt>
                <c:pt idx="403">
                  <c:v>26640</c:v>
                </c:pt>
                <c:pt idx="404">
                  <c:v>26640</c:v>
                </c:pt>
                <c:pt idx="405">
                  <c:v>26640</c:v>
                </c:pt>
                <c:pt idx="406">
                  <c:v>26648</c:v>
                </c:pt>
                <c:pt idx="407">
                  <c:v>26648</c:v>
                </c:pt>
                <c:pt idx="408">
                  <c:v>26648</c:v>
                </c:pt>
                <c:pt idx="409">
                  <c:v>26648</c:v>
                </c:pt>
                <c:pt idx="410">
                  <c:v>26648</c:v>
                </c:pt>
                <c:pt idx="411">
                  <c:v>26648</c:v>
                </c:pt>
                <c:pt idx="412">
                  <c:v>26656</c:v>
                </c:pt>
                <c:pt idx="413">
                  <c:v>26656</c:v>
                </c:pt>
                <c:pt idx="414">
                  <c:v>26656</c:v>
                </c:pt>
                <c:pt idx="415">
                  <c:v>26656</c:v>
                </c:pt>
                <c:pt idx="416">
                  <c:v>26656</c:v>
                </c:pt>
                <c:pt idx="417">
                  <c:v>26656</c:v>
                </c:pt>
                <c:pt idx="418">
                  <c:v>26664</c:v>
                </c:pt>
                <c:pt idx="419">
                  <c:v>26664</c:v>
                </c:pt>
                <c:pt idx="420">
                  <c:v>26664</c:v>
                </c:pt>
                <c:pt idx="421">
                  <c:v>26664</c:v>
                </c:pt>
                <c:pt idx="422">
                  <c:v>26932</c:v>
                </c:pt>
                <c:pt idx="423">
                  <c:v>26932</c:v>
                </c:pt>
                <c:pt idx="424">
                  <c:v>26940</c:v>
                </c:pt>
                <c:pt idx="425">
                  <c:v>26944</c:v>
                </c:pt>
                <c:pt idx="426">
                  <c:v>26944</c:v>
                </c:pt>
                <c:pt idx="427">
                  <c:v>26944</c:v>
                </c:pt>
                <c:pt idx="428">
                  <c:v>26944</c:v>
                </c:pt>
                <c:pt idx="429">
                  <c:v>26968</c:v>
                </c:pt>
                <c:pt idx="430">
                  <c:v>26968</c:v>
                </c:pt>
                <c:pt idx="431">
                  <c:v>26968</c:v>
                </c:pt>
                <c:pt idx="432">
                  <c:v>26968</c:v>
                </c:pt>
                <c:pt idx="433">
                  <c:v>26968</c:v>
                </c:pt>
                <c:pt idx="434">
                  <c:v>26976</c:v>
                </c:pt>
                <c:pt idx="435">
                  <c:v>26976</c:v>
                </c:pt>
                <c:pt idx="436">
                  <c:v>26984</c:v>
                </c:pt>
                <c:pt idx="437">
                  <c:v>26984</c:v>
                </c:pt>
                <c:pt idx="438">
                  <c:v>26984</c:v>
                </c:pt>
                <c:pt idx="439">
                  <c:v>26984</c:v>
                </c:pt>
                <c:pt idx="440">
                  <c:v>26984</c:v>
                </c:pt>
                <c:pt idx="441">
                  <c:v>26992</c:v>
                </c:pt>
                <c:pt idx="442">
                  <c:v>26992</c:v>
                </c:pt>
                <c:pt idx="443">
                  <c:v>26992</c:v>
                </c:pt>
                <c:pt idx="444">
                  <c:v>26992</c:v>
                </c:pt>
                <c:pt idx="445">
                  <c:v>26992</c:v>
                </c:pt>
                <c:pt idx="446">
                  <c:v>26992</c:v>
                </c:pt>
                <c:pt idx="447">
                  <c:v>27000</c:v>
                </c:pt>
                <c:pt idx="448">
                  <c:v>27000</c:v>
                </c:pt>
                <c:pt idx="449">
                  <c:v>27000</c:v>
                </c:pt>
                <c:pt idx="450">
                  <c:v>27000</c:v>
                </c:pt>
                <c:pt idx="451">
                  <c:v>27000</c:v>
                </c:pt>
                <c:pt idx="452">
                  <c:v>27000</c:v>
                </c:pt>
                <c:pt idx="453">
                  <c:v>27008</c:v>
                </c:pt>
                <c:pt idx="454">
                  <c:v>27008</c:v>
                </c:pt>
                <c:pt idx="455">
                  <c:v>27024</c:v>
                </c:pt>
                <c:pt idx="456">
                  <c:v>27040</c:v>
                </c:pt>
                <c:pt idx="457">
                  <c:v>27040</c:v>
                </c:pt>
                <c:pt idx="458">
                  <c:v>27040</c:v>
                </c:pt>
                <c:pt idx="459">
                  <c:v>27040</c:v>
                </c:pt>
                <c:pt idx="460">
                  <c:v>27040</c:v>
                </c:pt>
                <c:pt idx="461">
                  <c:v>27040</c:v>
                </c:pt>
                <c:pt idx="462">
                  <c:v>27048</c:v>
                </c:pt>
                <c:pt idx="463">
                  <c:v>27072</c:v>
                </c:pt>
                <c:pt idx="464">
                  <c:v>27072</c:v>
                </c:pt>
                <c:pt idx="465">
                  <c:v>27072</c:v>
                </c:pt>
                <c:pt idx="466">
                  <c:v>27072</c:v>
                </c:pt>
                <c:pt idx="467">
                  <c:v>27072</c:v>
                </c:pt>
                <c:pt idx="468">
                  <c:v>27080</c:v>
                </c:pt>
                <c:pt idx="469">
                  <c:v>27080</c:v>
                </c:pt>
                <c:pt idx="470">
                  <c:v>27080</c:v>
                </c:pt>
                <c:pt idx="471">
                  <c:v>27080</c:v>
                </c:pt>
                <c:pt idx="472">
                  <c:v>27080</c:v>
                </c:pt>
                <c:pt idx="473">
                  <c:v>27080</c:v>
                </c:pt>
                <c:pt idx="474">
                  <c:v>27088</c:v>
                </c:pt>
                <c:pt idx="475">
                  <c:v>27088</c:v>
                </c:pt>
                <c:pt idx="476">
                  <c:v>27088</c:v>
                </c:pt>
                <c:pt idx="477">
                  <c:v>27088</c:v>
                </c:pt>
                <c:pt idx="478">
                  <c:v>27088</c:v>
                </c:pt>
                <c:pt idx="479">
                  <c:v>27096</c:v>
                </c:pt>
                <c:pt idx="480">
                  <c:v>27096</c:v>
                </c:pt>
                <c:pt idx="481">
                  <c:v>27096</c:v>
                </c:pt>
                <c:pt idx="482">
                  <c:v>27096</c:v>
                </c:pt>
                <c:pt idx="483">
                  <c:v>27096</c:v>
                </c:pt>
                <c:pt idx="484">
                  <c:v>27096</c:v>
                </c:pt>
                <c:pt idx="485">
                  <c:v>27104</c:v>
                </c:pt>
                <c:pt idx="486">
                  <c:v>27104</c:v>
                </c:pt>
                <c:pt idx="487">
                  <c:v>27108</c:v>
                </c:pt>
                <c:pt idx="488">
                  <c:v>27112</c:v>
                </c:pt>
                <c:pt idx="489">
                  <c:v>27112</c:v>
                </c:pt>
                <c:pt idx="490">
                  <c:v>27112</c:v>
                </c:pt>
                <c:pt idx="491">
                  <c:v>27120</c:v>
                </c:pt>
                <c:pt idx="492">
                  <c:v>27120</c:v>
                </c:pt>
                <c:pt idx="493">
                  <c:v>27120</c:v>
                </c:pt>
                <c:pt idx="494">
                  <c:v>27120</c:v>
                </c:pt>
                <c:pt idx="495">
                  <c:v>27120</c:v>
                </c:pt>
                <c:pt idx="496">
                  <c:v>27120</c:v>
                </c:pt>
                <c:pt idx="497">
                  <c:v>27152</c:v>
                </c:pt>
                <c:pt idx="498">
                  <c:v>27160</c:v>
                </c:pt>
                <c:pt idx="499">
                  <c:v>27160</c:v>
                </c:pt>
                <c:pt idx="500">
                  <c:v>27160</c:v>
                </c:pt>
                <c:pt idx="501">
                  <c:v>27160</c:v>
                </c:pt>
                <c:pt idx="502">
                  <c:v>27160</c:v>
                </c:pt>
                <c:pt idx="503">
                  <c:v>27168</c:v>
                </c:pt>
                <c:pt idx="504">
                  <c:v>27168</c:v>
                </c:pt>
                <c:pt idx="505">
                  <c:v>27168</c:v>
                </c:pt>
                <c:pt idx="506">
                  <c:v>27168</c:v>
                </c:pt>
                <c:pt idx="507">
                  <c:v>27168</c:v>
                </c:pt>
                <c:pt idx="508">
                  <c:v>27168</c:v>
                </c:pt>
                <c:pt idx="509">
                  <c:v>27176</c:v>
                </c:pt>
                <c:pt idx="510">
                  <c:v>27176</c:v>
                </c:pt>
                <c:pt idx="511">
                  <c:v>27176</c:v>
                </c:pt>
                <c:pt idx="512">
                  <c:v>27176</c:v>
                </c:pt>
                <c:pt idx="513">
                  <c:v>27176</c:v>
                </c:pt>
                <c:pt idx="514">
                  <c:v>27176</c:v>
                </c:pt>
                <c:pt idx="515">
                  <c:v>27184</c:v>
                </c:pt>
                <c:pt idx="516">
                  <c:v>27184</c:v>
                </c:pt>
                <c:pt idx="517">
                  <c:v>27216</c:v>
                </c:pt>
                <c:pt idx="518">
                  <c:v>27216</c:v>
                </c:pt>
                <c:pt idx="519">
                  <c:v>27216</c:v>
                </c:pt>
                <c:pt idx="520">
                  <c:v>27216</c:v>
                </c:pt>
                <c:pt idx="521">
                  <c:v>27216</c:v>
                </c:pt>
                <c:pt idx="522">
                  <c:v>27216</c:v>
                </c:pt>
                <c:pt idx="523">
                  <c:v>27224</c:v>
                </c:pt>
                <c:pt idx="524">
                  <c:v>27224</c:v>
                </c:pt>
                <c:pt idx="525">
                  <c:v>27224</c:v>
                </c:pt>
                <c:pt idx="526">
                  <c:v>27224</c:v>
                </c:pt>
                <c:pt idx="527">
                  <c:v>27224</c:v>
                </c:pt>
                <c:pt idx="528">
                  <c:v>27224</c:v>
                </c:pt>
                <c:pt idx="529">
                  <c:v>27232</c:v>
                </c:pt>
                <c:pt idx="530">
                  <c:v>27232</c:v>
                </c:pt>
                <c:pt idx="531">
                  <c:v>27256</c:v>
                </c:pt>
                <c:pt idx="532">
                  <c:v>27256</c:v>
                </c:pt>
                <c:pt idx="533">
                  <c:v>27256</c:v>
                </c:pt>
                <c:pt idx="534">
                  <c:v>27256</c:v>
                </c:pt>
                <c:pt idx="535">
                  <c:v>27256</c:v>
                </c:pt>
                <c:pt idx="536">
                  <c:v>27256</c:v>
                </c:pt>
                <c:pt idx="537">
                  <c:v>27264</c:v>
                </c:pt>
                <c:pt idx="538">
                  <c:v>27264</c:v>
                </c:pt>
                <c:pt idx="539">
                  <c:v>27264</c:v>
                </c:pt>
                <c:pt idx="540">
                  <c:v>27264</c:v>
                </c:pt>
                <c:pt idx="541">
                  <c:v>27264</c:v>
                </c:pt>
                <c:pt idx="542">
                  <c:v>27264</c:v>
                </c:pt>
                <c:pt idx="543">
                  <c:v>27272</c:v>
                </c:pt>
                <c:pt idx="544">
                  <c:v>27272</c:v>
                </c:pt>
                <c:pt idx="545">
                  <c:v>27272</c:v>
                </c:pt>
                <c:pt idx="546">
                  <c:v>27272</c:v>
                </c:pt>
                <c:pt idx="547">
                  <c:v>27272</c:v>
                </c:pt>
                <c:pt idx="548">
                  <c:v>27272</c:v>
                </c:pt>
                <c:pt idx="549">
                  <c:v>27280</c:v>
                </c:pt>
                <c:pt idx="550">
                  <c:v>27280</c:v>
                </c:pt>
                <c:pt idx="551">
                  <c:v>27280</c:v>
                </c:pt>
                <c:pt idx="552">
                  <c:v>27280</c:v>
                </c:pt>
                <c:pt idx="553">
                  <c:v>27280</c:v>
                </c:pt>
                <c:pt idx="554">
                  <c:v>27280</c:v>
                </c:pt>
                <c:pt idx="555">
                  <c:v>27288</c:v>
                </c:pt>
                <c:pt idx="556">
                  <c:v>27288</c:v>
                </c:pt>
                <c:pt idx="557">
                  <c:v>27288</c:v>
                </c:pt>
                <c:pt idx="558">
                  <c:v>27288</c:v>
                </c:pt>
                <c:pt idx="559">
                  <c:v>27288</c:v>
                </c:pt>
                <c:pt idx="560">
                  <c:v>27296</c:v>
                </c:pt>
                <c:pt idx="561">
                  <c:v>27296</c:v>
                </c:pt>
                <c:pt idx="562">
                  <c:v>27296</c:v>
                </c:pt>
                <c:pt idx="563">
                  <c:v>27296</c:v>
                </c:pt>
                <c:pt idx="564">
                  <c:v>27296</c:v>
                </c:pt>
                <c:pt idx="565">
                  <c:v>27328</c:v>
                </c:pt>
                <c:pt idx="566">
                  <c:v>27328</c:v>
                </c:pt>
                <c:pt idx="567">
                  <c:v>27328</c:v>
                </c:pt>
                <c:pt idx="568">
                  <c:v>27328</c:v>
                </c:pt>
                <c:pt idx="569">
                  <c:v>27328</c:v>
                </c:pt>
                <c:pt idx="570">
                  <c:v>27328</c:v>
                </c:pt>
                <c:pt idx="571">
                  <c:v>27336</c:v>
                </c:pt>
                <c:pt idx="572">
                  <c:v>27336</c:v>
                </c:pt>
                <c:pt idx="573">
                  <c:v>27336</c:v>
                </c:pt>
                <c:pt idx="574">
                  <c:v>27336</c:v>
                </c:pt>
                <c:pt idx="575">
                  <c:v>27336</c:v>
                </c:pt>
                <c:pt idx="576">
                  <c:v>27336</c:v>
                </c:pt>
                <c:pt idx="577">
                  <c:v>27344</c:v>
                </c:pt>
                <c:pt idx="578">
                  <c:v>27344</c:v>
                </c:pt>
                <c:pt idx="579">
                  <c:v>27376</c:v>
                </c:pt>
                <c:pt idx="580">
                  <c:v>27376</c:v>
                </c:pt>
                <c:pt idx="581">
                  <c:v>27376</c:v>
                </c:pt>
                <c:pt idx="582">
                  <c:v>27376</c:v>
                </c:pt>
                <c:pt idx="583">
                  <c:v>27376</c:v>
                </c:pt>
                <c:pt idx="584">
                  <c:v>27376</c:v>
                </c:pt>
                <c:pt idx="585">
                  <c:v>27384</c:v>
                </c:pt>
                <c:pt idx="586">
                  <c:v>27384</c:v>
                </c:pt>
                <c:pt idx="587">
                  <c:v>27384</c:v>
                </c:pt>
                <c:pt idx="588">
                  <c:v>27384</c:v>
                </c:pt>
                <c:pt idx="589">
                  <c:v>27384</c:v>
                </c:pt>
                <c:pt idx="590">
                  <c:v>27392</c:v>
                </c:pt>
                <c:pt idx="591">
                  <c:v>27392</c:v>
                </c:pt>
                <c:pt idx="592">
                  <c:v>27392</c:v>
                </c:pt>
                <c:pt idx="593">
                  <c:v>27392</c:v>
                </c:pt>
                <c:pt idx="594">
                  <c:v>27392</c:v>
                </c:pt>
                <c:pt idx="595">
                  <c:v>27392</c:v>
                </c:pt>
                <c:pt idx="596">
                  <c:v>27400</c:v>
                </c:pt>
                <c:pt idx="597">
                  <c:v>27400</c:v>
                </c:pt>
                <c:pt idx="598">
                  <c:v>27400</c:v>
                </c:pt>
                <c:pt idx="599">
                  <c:v>27424</c:v>
                </c:pt>
                <c:pt idx="600">
                  <c:v>27424</c:v>
                </c:pt>
                <c:pt idx="601">
                  <c:v>27424</c:v>
                </c:pt>
                <c:pt idx="602">
                  <c:v>27424</c:v>
                </c:pt>
                <c:pt idx="603">
                  <c:v>27424</c:v>
                </c:pt>
                <c:pt idx="604">
                  <c:v>27424</c:v>
                </c:pt>
                <c:pt idx="605">
                  <c:v>27432</c:v>
                </c:pt>
                <c:pt idx="606">
                  <c:v>27432</c:v>
                </c:pt>
                <c:pt idx="607">
                  <c:v>27432</c:v>
                </c:pt>
                <c:pt idx="608">
                  <c:v>27432</c:v>
                </c:pt>
                <c:pt idx="609">
                  <c:v>27432</c:v>
                </c:pt>
                <c:pt idx="610">
                  <c:v>27432</c:v>
                </c:pt>
                <c:pt idx="611">
                  <c:v>27440</c:v>
                </c:pt>
                <c:pt idx="612">
                  <c:v>27456</c:v>
                </c:pt>
                <c:pt idx="613">
                  <c:v>27456</c:v>
                </c:pt>
                <c:pt idx="614">
                  <c:v>27456</c:v>
                </c:pt>
                <c:pt idx="615">
                  <c:v>27456</c:v>
                </c:pt>
                <c:pt idx="616">
                  <c:v>27464</c:v>
                </c:pt>
                <c:pt idx="617">
                  <c:v>27464</c:v>
                </c:pt>
                <c:pt idx="618">
                  <c:v>27464</c:v>
                </c:pt>
                <c:pt idx="619">
                  <c:v>27464</c:v>
                </c:pt>
                <c:pt idx="620">
                  <c:v>27464</c:v>
                </c:pt>
                <c:pt idx="621">
                  <c:v>27464</c:v>
                </c:pt>
                <c:pt idx="622">
                  <c:v>27472</c:v>
                </c:pt>
                <c:pt idx="623">
                  <c:v>27480</c:v>
                </c:pt>
                <c:pt idx="624">
                  <c:v>27480</c:v>
                </c:pt>
                <c:pt idx="625">
                  <c:v>27480</c:v>
                </c:pt>
                <c:pt idx="626">
                  <c:v>27480</c:v>
                </c:pt>
                <c:pt idx="627">
                  <c:v>27480</c:v>
                </c:pt>
                <c:pt idx="628">
                  <c:v>27488</c:v>
                </c:pt>
                <c:pt idx="629">
                  <c:v>27488</c:v>
                </c:pt>
                <c:pt idx="630">
                  <c:v>27488</c:v>
                </c:pt>
                <c:pt idx="631">
                  <c:v>27488</c:v>
                </c:pt>
                <c:pt idx="632">
                  <c:v>27488</c:v>
                </c:pt>
                <c:pt idx="633">
                  <c:v>27488</c:v>
                </c:pt>
                <c:pt idx="634">
                  <c:v>27520</c:v>
                </c:pt>
                <c:pt idx="635">
                  <c:v>27520</c:v>
                </c:pt>
                <c:pt idx="636">
                  <c:v>27520</c:v>
                </c:pt>
                <c:pt idx="637">
                  <c:v>27520</c:v>
                </c:pt>
                <c:pt idx="638">
                  <c:v>27520</c:v>
                </c:pt>
                <c:pt idx="639">
                  <c:v>27528</c:v>
                </c:pt>
                <c:pt idx="640">
                  <c:v>27528</c:v>
                </c:pt>
                <c:pt idx="641">
                  <c:v>27528</c:v>
                </c:pt>
                <c:pt idx="642">
                  <c:v>27568</c:v>
                </c:pt>
                <c:pt idx="643">
                  <c:v>27568</c:v>
                </c:pt>
                <c:pt idx="644">
                  <c:v>27576</c:v>
                </c:pt>
                <c:pt idx="645">
                  <c:v>27576</c:v>
                </c:pt>
                <c:pt idx="646">
                  <c:v>27576</c:v>
                </c:pt>
                <c:pt idx="647">
                  <c:v>27576</c:v>
                </c:pt>
                <c:pt idx="648">
                  <c:v>27584</c:v>
                </c:pt>
                <c:pt idx="649">
                  <c:v>27584</c:v>
                </c:pt>
                <c:pt idx="650">
                  <c:v>27584</c:v>
                </c:pt>
                <c:pt idx="651">
                  <c:v>27584</c:v>
                </c:pt>
                <c:pt idx="652">
                  <c:v>27584</c:v>
                </c:pt>
                <c:pt idx="653">
                  <c:v>27584</c:v>
                </c:pt>
                <c:pt idx="654">
                  <c:v>27600</c:v>
                </c:pt>
                <c:pt idx="655">
                  <c:v>27600</c:v>
                </c:pt>
                <c:pt idx="656">
                  <c:v>27600</c:v>
                </c:pt>
                <c:pt idx="657">
                  <c:v>27600</c:v>
                </c:pt>
                <c:pt idx="658">
                  <c:v>27600</c:v>
                </c:pt>
                <c:pt idx="659">
                  <c:v>27608</c:v>
                </c:pt>
                <c:pt idx="660">
                  <c:v>27608</c:v>
                </c:pt>
                <c:pt idx="661">
                  <c:v>27608</c:v>
                </c:pt>
                <c:pt idx="662">
                  <c:v>27608</c:v>
                </c:pt>
                <c:pt idx="663">
                  <c:v>27608</c:v>
                </c:pt>
                <c:pt idx="664">
                  <c:v>27608</c:v>
                </c:pt>
                <c:pt idx="665">
                  <c:v>27616</c:v>
                </c:pt>
                <c:pt idx="666">
                  <c:v>27616</c:v>
                </c:pt>
                <c:pt idx="667">
                  <c:v>27616</c:v>
                </c:pt>
                <c:pt idx="668">
                  <c:v>27640</c:v>
                </c:pt>
                <c:pt idx="669">
                  <c:v>27640</c:v>
                </c:pt>
                <c:pt idx="670">
                  <c:v>27640</c:v>
                </c:pt>
                <c:pt idx="671">
                  <c:v>27640</c:v>
                </c:pt>
                <c:pt idx="672">
                  <c:v>27640</c:v>
                </c:pt>
                <c:pt idx="673">
                  <c:v>27656</c:v>
                </c:pt>
                <c:pt idx="674">
                  <c:v>27656</c:v>
                </c:pt>
                <c:pt idx="675">
                  <c:v>27656</c:v>
                </c:pt>
                <c:pt idx="676">
                  <c:v>27656</c:v>
                </c:pt>
                <c:pt idx="677">
                  <c:v>27656</c:v>
                </c:pt>
                <c:pt idx="678">
                  <c:v>27656</c:v>
                </c:pt>
                <c:pt idx="679">
                  <c:v>27664</c:v>
                </c:pt>
                <c:pt idx="680">
                  <c:v>27664</c:v>
                </c:pt>
                <c:pt idx="681">
                  <c:v>27664</c:v>
                </c:pt>
                <c:pt idx="682">
                  <c:v>27664</c:v>
                </c:pt>
                <c:pt idx="683">
                  <c:v>27664</c:v>
                </c:pt>
                <c:pt idx="684">
                  <c:v>27672</c:v>
                </c:pt>
                <c:pt idx="685">
                  <c:v>27680</c:v>
                </c:pt>
                <c:pt idx="686">
                  <c:v>27680</c:v>
                </c:pt>
                <c:pt idx="687">
                  <c:v>27680</c:v>
                </c:pt>
                <c:pt idx="688">
                  <c:v>27680</c:v>
                </c:pt>
                <c:pt idx="689">
                  <c:v>27680</c:v>
                </c:pt>
                <c:pt idx="690">
                  <c:v>27688</c:v>
                </c:pt>
                <c:pt idx="691">
                  <c:v>27688</c:v>
                </c:pt>
                <c:pt idx="692">
                  <c:v>27688</c:v>
                </c:pt>
                <c:pt idx="693">
                  <c:v>27688</c:v>
                </c:pt>
                <c:pt idx="694">
                  <c:v>27688</c:v>
                </c:pt>
                <c:pt idx="695">
                  <c:v>27688</c:v>
                </c:pt>
                <c:pt idx="696">
                  <c:v>27696</c:v>
                </c:pt>
                <c:pt idx="697">
                  <c:v>27696</c:v>
                </c:pt>
                <c:pt idx="698">
                  <c:v>27696</c:v>
                </c:pt>
                <c:pt idx="699">
                  <c:v>27696</c:v>
                </c:pt>
                <c:pt idx="700">
                  <c:v>27696</c:v>
                </c:pt>
                <c:pt idx="701">
                  <c:v>27696</c:v>
                </c:pt>
                <c:pt idx="702">
                  <c:v>27728</c:v>
                </c:pt>
                <c:pt idx="703">
                  <c:v>27728</c:v>
                </c:pt>
                <c:pt idx="704">
                  <c:v>27760</c:v>
                </c:pt>
                <c:pt idx="705">
                  <c:v>27760</c:v>
                </c:pt>
                <c:pt idx="706">
                  <c:v>27760</c:v>
                </c:pt>
                <c:pt idx="707">
                  <c:v>27760</c:v>
                </c:pt>
                <c:pt idx="708">
                  <c:v>27760</c:v>
                </c:pt>
                <c:pt idx="709">
                  <c:v>27760</c:v>
                </c:pt>
                <c:pt idx="710">
                  <c:v>27768</c:v>
                </c:pt>
                <c:pt idx="711">
                  <c:v>27768</c:v>
                </c:pt>
                <c:pt idx="712">
                  <c:v>27768</c:v>
                </c:pt>
                <c:pt idx="713">
                  <c:v>27768</c:v>
                </c:pt>
                <c:pt idx="714">
                  <c:v>27768</c:v>
                </c:pt>
                <c:pt idx="715">
                  <c:v>27776</c:v>
                </c:pt>
                <c:pt idx="716">
                  <c:v>27784</c:v>
                </c:pt>
                <c:pt idx="717">
                  <c:v>27784</c:v>
                </c:pt>
                <c:pt idx="718">
                  <c:v>27784</c:v>
                </c:pt>
                <c:pt idx="719">
                  <c:v>27784</c:v>
                </c:pt>
                <c:pt idx="720">
                  <c:v>27784</c:v>
                </c:pt>
                <c:pt idx="721">
                  <c:v>27792</c:v>
                </c:pt>
                <c:pt idx="722">
                  <c:v>27792</c:v>
                </c:pt>
                <c:pt idx="723">
                  <c:v>27792</c:v>
                </c:pt>
                <c:pt idx="724">
                  <c:v>27792</c:v>
                </c:pt>
                <c:pt idx="725">
                  <c:v>27792</c:v>
                </c:pt>
                <c:pt idx="726">
                  <c:v>27792</c:v>
                </c:pt>
                <c:pt idx="727">
                  <c:v>27800</c:v>
                </c:pt>
                <c:pt idx="728">
                  <c:v>27800</c:v>
                </c:pt>
                <c:pt idx="729">
                  <c:v>27800</c:v>
                </c:pt>
                <c:pt idx="730">
                  <c:v>27800</c:v>
                </c:pt>
                <c:pt idx="731">
                  <c:v>27800</c:v>
                </c:pt>
                <c:pt idx="732">
                  <c:v>27800</c:v>
                </c:pt>
                <c:pt idx="733">
                  <c:v>27808</c:v>
                </c:pt>
                <c:pt idx="734">
                  <c:v>27808</c:v>
                </c:pt>
                <c:pt idx="735">
                  <c:v>27824</c:v>
                </c:pt>
                <c:pt idx="736">
                  <c:v>27848</c:v>
                </c:pt>
                <c:pt idx="737">
                  <c:v>27848</c:v>
                </c:pt>
                <c:pt idx="738">
                  <c:v>27848</c:v>
                </c:pt>
                <c:pt idx="739">
                  <c:v>27848</c:v>
                </c:pt>
                <c:pt idx="740">
                  <c:v>27848</c:v>
                </c:pt>
                <c:pt idx="741">
                  <c:v>27856</c:v>
                </c:pt>
                <c:pt idx="742">
                  <c:v>27856</c:v>
                </c:pt>
                <c:pt idx="743">
                  <c:v>27856</c:v>
                </c:pt>
                <c:pt idx="744">
                  <c:v>27856</c:v>
                </c:pt>
                <c:pt idx="745">
                  <c:v>27856</c:v>
                </c:pt>
                <c:pt idx="746">
                  <c:v>27856</c:v>
                </c:pt>
                <c:pt idx="747">
                  <c:v>27872</c:v>
                </c:pt>
                <c:pt idx="748">
                  <c:v>27872</c:v>
                </c:pt>
                <c:pt idx="749">
                  <c:v>27872</c:v>
                </c:pt>
                <c:pt idx="750">
                  <c:v>27872</c:v>
                </c:pt>
                <c:pt idx="751">
                  <c:v>27872</c:v>
                </c:pt>
                <c:pt idx="752">
                  <c:v>27880</c:v>
                </c:pt>
                <c:pt idx="753">
                  <c:v>27880</c:v>
                </c:pt>
                <c:pt idx="754">
                  <c:v>27880</c:v>
                </c:pt>
                <c:pt idx="755">
                  <c:v>27880</c:v>
                </c:pt>
                <c:pt idx="756">
                  <c:v>27880</c:v>
                </c:pt>
                <c:pt idx="757">
                  <c:v>27880</c:v>
                </c:pt>
                <c:pt idx="758">
                  <c:v>27888</c:v>
                </c:pt>
                <c:pt idx="759">
                  <c:v>32704</c:v>
                </c:pt>
                <c:pt idx="760">
                  <c:v>32636</c:v>
                </c:pt>
                <c:pt idx="761">
                  <c:v>32636</c:v>
                </c:pt>
                <c:pt idx="762">
                  <c:v>32636</c:v>
                </c:pt>
                <c:pt idx="763">
                  <c:v>32636</c:v>
                </c:pt>
                <c:pt idx="764">
                  <c:v>32644</c:v>
                </c:pt>
                <c:pt idx="765">
                  <c:v>32644</c:v>
                </c:pt>
                <c:pt idx="766">
                  <c:v>32676</c:v>
                </c:pt>
                <c:pt idx="767">
                  <c:v>32676</c:v>
                </c:pt>
                <c:pt idx="768">
                  <c:v>32676</c:v>
                </c:pt>
                <c:pt idx="769">
                  <c:v>32676</c:v>
                </c:pt>
                <c:pt idx="770">
                  <c:v>32700</c:v>
                </c:pt>
                <c:pt idx="771">
                  <c:v>32700</c:v>
                </c:pt>
                <c:pt idx="772">
                  <c:v>32700</c:v>
                </c:pt>
                <c:pt idx="773">
                  <c:v>32700</c:v>
                </c:pt>
                <c:pt idx="774">
                  <c:v>32700</c:v>
                </c:pt>
                <c:pt idx="775">
                  <c:v>32708</c:v>
                </c:pt>
                <c:pt idx="776">
                  <c:v>32708</c:v>
                </c:pt>
                <c:pt idx="777">
                  <c:v>32708</c:v>
                </c:pt>
                <c:pt idx="778">
                  <c:v>32708</c:v>
                </c:pt>
                <c:pt idx="779">
                  <c:v>32708</c:v>
                </c:pt>
                <c:pt idx="780">
                  <c:v>32708</c:v>
                </c:pt>
                <c:pt idx="781">
                  <c:v>32716</c:v>
                </c:pt>
                <c:pt idx="782">
                  <c:v>32716</c:v>
                </c:pt>
                <c:pt idx="783">
                  <c:v>32716</c:v>
                </c:pt>
                <c:pt idx="784">
                  <c:v>32716</c:v>
                </c:pt>
                <c:pt idx="785">
                  <c:v>32716</c:v>
                </c:pt>
                <c:pt idx="786">
                  <c:v>32716</c:v>
                </c:pt>
                <c:pt idx="787">
                  <c:v>32724</c:v>
                </c:pt>
                <c:pt idx="788">
                  <c:v>32724</c:v>
                </c:pt>
                <c:pt idx="789">
                  <c:v>32724</c:v>
                </c:pt>
                <c:pt idx="790">
                  <c:v>32724</c:v>
                </c:pt>
                <c:pt idx="791">
                  <c:v>32724</c:v>
                </c:pt>
                <c:pt idx="792">
                  <c:v>32732</c:v>
                </c:pt>
                <c:pt idx="793">
                  <c:v>32732</c:v>
                </c:pt>
                <c:pt idx="794">
                  <c:v>32732</c:v>
                </c:pt>
                <c:pt idx="795">
                  <c:v>32732</c:v>
                </c:pt>
                <c:pt idx="796">
                  <c:v>32732</c:v>
                </c:pt>
                <c:pt idx="797">
                  <c:v>32732</c:v>
                </c:pt>
                <c:pt idx="798">
                  <c:v>32740</c:v>
                </c:pt>
                <c:pt idx="799">
                  <c:v>32740</c:v>
                </c:pt>
                <c:pt idx="800">
                  <c:v>32740</c:v>
                </c:pt>
                <c:pt idx="801">
                  <c:v>32740</c:v>
                </c:pt>
                <c:pt idx="802">
                  <c:v>32740</c:v>
                </c:pt>
                <c:pt idx="803">
                  <c:v>32740</c:v>
                </c:pt>
                <c:pt idx="804">
                  <c:v>32772</c:v>
                </c:pt>
                <c:pt idx="805">
                  <c:v>32772</c:v>
                </c:pt>
                <c:pt idx="806">
                  <c:v>32772</c:v>
                </c:pt>
                <c:pt idx="807">
                  <c:v>32772</c:v>
                </c:pt>
                <c:pt idx="808">
                  <c:v>32772</c:v>
                </c:pt>
                <c:pt idx="809">
                  <c:v>32788</c:v>
                </c:pt>
                <c:pt idx="810">
                  <c:v>32788</c:v>
                </c:pt>
                <c:pt idx="811">
                  <c:v>32788</c:v>
                </c:pt>
                <c:pt idx="812">
                  <c:v>32788</c:v>
                </c:pt>
                <c:pt idx="813">
                  <c:v>32788</c:v>
                </c:pt>
                <c:pt idx="814">
                  <c:v>32788</c:v>
                </c:pt>
                <c:pt idx="815">
                  <c:v>32796</c:v>
                </c:pt>
                <c:pt idx="816">
                  <c:v>32796</c:v>
                </c:pt>
                <c:pt idx="817">
                  <c:v>32796</c:v>
                </c:pt>
                <c:pt idx="818">
                  <c:v>32796</c:v>
                </c:pt>
                <c:pt idx="819">
                  <c:v>32796</c:v>
                </c:pt>
                <c:pt idx="820">
                  <c:v>32796</c:v>
                </c:pt>
                <c:pt idx="821">
                  <c:v>32804</c:v>
                </c:pt>
                <c:pt idx="822">
                  <c:v>32804</c:v>
                </c:pt>
                <c:pt idx="823">
                  <c:v>32804</c:v>
                </c:pt>
                <c:pt idx="824">
                  <c:v>32804</c:v>
                </c:pt>
                <c:pt idx="825">
                  <c:v>32804</c:v>
                </c:pt>
                <c:pt idx="826">
                  <c:v>32804</c:v>
                </c:pt>
                <c:pt idx="827">
                  <c:v>32812</c:v>
                </c:pt>
                <c:pt idx="828">
                  <c:v>32812</c:v>
                </c:pt>
                <c:pt idx="829">
                  <c:v>32844</c:v>
                </c:pt>
                <c:pt idx="830">
                  <c:v>32844</c:v>
                </c:pt>
                <c:pt idx="831">
                  <c:v>32844</c:v>
                </c:pt>
                <c:pt idx="832">
                  <c:v>32844</c:v>
                </c:pt>
                <c:pt idx="833">
                  <c:v>32844</c:v>
                </c:pt>
                <c:pt idx="834">
                  <c:v>32844</c:v>
                </c:pt>
                <c:pt idx="835">
                  <c:v>32852</c:v>
                </c:pt>
                <c:pt idx="836">
                  <c:v>32852</c:v>
                </c:pt>
                <c:pt idx="837">
                  <c:v>32852</c:v>
                </c:pt>
                <c:pt idx="838">
                  <c:v>32876</c:v>
                </c:pt>
                <c:pt idx="839">
                  <c:v>32876</c:v>
                </c:pt>
                <c:pt idx="840">
                  <c:v>32876</c:v>
                </c:pt>
                <c:pt idx="841">
                  <c:v>32876</c:v>
                </c:pt>
                <c:pt idx="842">
                  <c:v>32876</c:v>
                </c:pt>
                <c:pt idx="843">
                  <c:v>32884</c:v>
                </c:pt>
                <c:pt idx="844">
                  <c:v>32884</c:v>
                </c:pt>
                <c:pt idx="845">
                  <c:v>32884</c:v>
                </c:pt>
                <c:pt idx="846">
                  <c:v>32884</c:v>
                </c:pt>
                <c:pt idx="847">
                  <c:v>32884</c:v>
                </c:pt>
                <c:pt idx="848">
                  <c:v>32884</c:v>
                </c:pt>
                <c:pt idx="849">
                  <c:v>32892</c:v>
                </c:pt>
                <c:pt idx="850">
                  <c:v>32892</c:v>
                </c:pt>
                <c:pt idx="851">
                  <c:v>32892</c:v>
                </c:pt>
                <c:pt idx="852">
                  <c:v>32892</c:v>
                </c:pt>
                <c:pt idx="853">
                  <c:v>32892</c:v>
                </c:pt>
                <c:pt idx="854">
                  <c:v>32892</c:v>
                </c:pt>
                <c:pt idx="855">
                  <c:v>32900</c:v>
                </c:pt>
                <c:pt idx="856">
                  <c:v>32900</c:v>
                </c:pt>
                <c:pt idx="857">
                  <c:v>32900</c:v>
                </c:pt>
                <c:pt idx="858">
                  <c:v>32900</c:v>
                </c:pt>
                <c:pt idx="859">
                  <c:v>32900</c:v>
                </c:pt>
                <c:pt idx="860">
                  <c:v>32900</c:v>
                </c:pt>
                <c:pt idx="861">
                  <c:v>32912</c:v>
                </c:pt>
                <c:pt idx="862">
                  <c:v>32912</c:v>
                </c:pt>
                <c:pt idx="863">
                  <c:v>32912</c:v>
                </c:pt>
                <c:pt idx="864">
                  <c:v>32912</c:v>
                </c:pt>
                <c:pt idx="865">
                  <c:v>32912</c:v>
                </c:pt>
                <c:pt idx="866">
                  <c:v>32912</c:v>
                </c:pt>
                <c:pt idx="867">
                  <c:v>32920</c:v>
                </c:pt>
                <c:pt idx="868">
                  <c:v>32920</c:v>
                </c:pt>
                <c:pt idx="869">
                  <c:v>32920</c:v>
                </c:pt>
                <c:pt idx="870">
                  <c:v>32920</c:v>
                </c:pt>
                <c:pt idx="871">
                  <c:v>32928</c:v>
                </c:pt>
                <c:pt idx="872">
                  <c:v>32952</c:v>
                </c:pt>
                <c:pt idx="873">
                  <c:v>32952</c:v>
                </c:pt>
                <c:pt idx="874">
                  <c:v>32952</c:v>
                </c:pt>
                <c:pt idx="875">
                  <c:v>32952</c:v>
                </c:pt>
                <c:pt idx="876">
                  <c:v>32952</c:v>
                </c:pt>
                <c:pt idx="877">
                  <c:v>32960</c:v>
                </c:pt>
                <c:pt idx="878">
                  <c:v>32960</c:v>
                </c:pt>
                <c:pt idx="879">
                  <c:v>32960</c:v>
                </c:pt>
                <c:pt idx="880">
                  <c:v>32960</c:v>
                </c:pt>
                <c:pt idx="881">
                  <c:v>32960</c:v>
                </c:pt>
                <c:pt idx="882">
                  <c:v>32964</c:v>
                </c:pt>
                <c:pt idx="883">
                  <c:v>32968</c:v>
                </c:pt>
                <c:pt idx="884">
                  <c:v>32968</c:v>
                </c:pt>
                <c:pt idx="885">
                  <c:v>32968</c:v>
                </c:pt>
                <c:pt idx="886">
                  <c:v>32968</c:v>
                </c:pt>
                <c:pt idx="887">
                  <c:v>32968</c:v>
                </c:pt>
                <c:pt idx="888">
                  <c:v>32976</c:v>
                </c:pt>
                <c:pt idx="889">
                  <c:v>32976</c:v>
                </c:pt>
                <c:pt idx="890">
                  <c:v>32976</c:v>
                </c:pt>
                <c:pt idx="891">
                  <c:v>33008</c:v>
                </c:pt>
                <c:pt idx="892">
                  <c:v>33008</c:v>
                </c:pt>
                <c:pt idx="893">
                  <c:v>33008</c:v>
                </c:pt>
                <c:pt idx="894">
                  <c:v>33008</c:v>
                </c:pt>
                <c:pt idx="895">
                  <c:v>33008</c:v>
                </c:pt>
                <c:pt idx="896">
                  <c:v>33008</c:v>
                </c:pt>
                <c:pt idx="897">
                  <c:v>33016</c:v>
                </c:pt>
                <c:pt idx="898">
                  <c:v>33016</c:v>
                </c:pt>
                <c:pt idx="899">
                  <c:v>33016</c:v>
                </c:pt>
                <c:pt idx="900">
                  <c:v>33016</c:v>
                </c:pt>
                <c:pt idx="901">
                  <c:v>33016</c:v>
                </c:pt>
                <c:pt idx="902">
                  <c:v>33016</c:v>
                </c:pt>
                <c:pt idx="903">
                  <c:v>33024</c:v>
                </c:pt>
                <c:pt idx="904">
                  <c:v>33024</c:v>
                </c:pt>
                <c:pt idx="905">
                  <c:v>33024</c:v>
                </c:pt>
                <c:pt idx="906">
                  <c:v>33048</c:v>
                </c:pt>
                <c:pt idx="907">
                  <c:v>33048</c:v>
                </c:pt>
                <c:pt idx="908">
                  <c:v>33048</c:v>
                </c:pt>
                <c:pt idx="909">
                  <c:v>33048</c:v>
                </c:pt>
                <c:pt idx="910">
                  <c:v>33048</c:v>
                </c:pt>
                <c:pt idx="911">
                  <c:v>33048</c:v>
                </c:pt>
                <c:pt idx="912">
                  <c:v>33056</c:v>
                </c:pt>
                <c:pt idx="913">
                  <c:v>33056</c:v>
                </c:pt>
                <c:pt idx="914">
                  <c:v>33056</c:v>
                </c:pt>
                <c:pt idx="915">
                  <c:v>33056</c:v>
                </c:pt>
                <c:pt idx="916">
                  <c:v>33056</c:v>
                </c:pt>
                <c:pt idx="917">
                  <c:v>33056</c:v>
                </c:pt>
                <c:pt idx="918">
                  <c:v>33064</c:v>
                </c:pt>
                <c:pt idx="919">
                  <c:v>33064</c:v>
                </c:pt>
                <c:pt idx="920">
                  <c:v>33064</c:v>
                </c:pt>
                <c:pt idx="921">
                  <c:v>33064</c:v>
                </c:pt>
                <c:pt idx="922">
                  <c:v>33064</c:v>
                </c:pt>
                <c:pt idx="923">
                  <c:v>33064</c:v>
                </c:pt>
                <c:pt idx="924">
                  <c:v>33072</c:v>
                </c:pt>
                <c:pt idx="925">
                  <c:v>33072</c:v>
                </c:pt>
                <c:pt idx="926">
                  <c:v>33072</c:v>
                </c:pt>
                <c:pt idx="927">
                  <c:v>33072</c:v>
                </c:pt>
                <c:pt idx="928">
                  <c:v>33072</c:v>
                </c:pt>
                <c:pt idx="929">
                  <c:v>33072</c:v>
                </c:pt>
                <c:pt idx="930">
                  <c:v>33080</c:v>
                </c:pt>
                <c:pt idx="931">
                  <c:v>33080</c:v>
                </c:pt>
                <c:pt idx="932">
                  <c:v>33080</c:v>
                </c:pt>
                <c:pt idx="933">
                  <c:v>33088</c:v>
                </c:pt>
                <c:pt idx="934">
                  <c:v>33088</c:v>
                </c:pt>
                <c:pt idx="935">
                  <c:v>33088</c:v>
                </c:pt>
                <c:pt idx="936">
                  <c:v>33088</c:v>
                </c:pt>
                <c:pt idx="937">
                  <c:v>33088</c:v>
                </c:pt>
                <c:pt idx="938">
                  <c:v>33088</c:v>
                </c:pt>
                <c:pt idx="939">
                  <c:v>33096</c:v>
                </c:pt>
                <c:pt idx="940">
                  <c:v>33120</c:v>
                </c:pt>
                <c:pt idx="941">
                  <c:v>33120</c:v>
                </c:pt>
                <c:pt idx="942">
                  <c:v>33120</c:v>
                </c:pt>
                <c:pt idx="943">
                  <c:v>33120</c:v>
                </c:pt>
                <c:pt idx="944">
                  <c:v>33120</c:v>
                </c:pt>
                <c:pt idx="945">
                  <c:v>33128</c:v>
                </c:pt>
                <c:pt idx="946">
                  <c:v>33128</c:v>
                </c:pt>
                <c:pt idx="947">
                  <c:v>33128</c:v>
                </c:pt>
                <c:pt idx="948">
                  <c:v>33128</c:v>
                </c:pt>
                <c:pt idx="949">
                  <c:v>33128</c:v>
                </c:pt>
                <c:pt idx="950">
                  <c:v>33128</c:v>
                </c:pt>
                <c:pt idx="951">
                  <c:v>33136</c:v>
                </c:pt>
                <c:pt idx="952">
                  <c:v>33136</c:v>
                </c:pt>
                <c:pt idx="953">
                  <c:v>33168</c:v>
                </c:pt>
                <c:pt idx="954">
                  <c:v>33168</c:v>
                </c:pt>
                <c:pt idx="955">
                  <c:v>33168</c:v>
                </c:pt>
                <c:pt idx="956">
                  <c:v>33168</c:v>
                </c:pt>
                <c:pt idx="957">
                  <c:v>33168</c:v>
                </c:pt>
                <c:pt idx="958">
                  <c:v>33168</c:v>
                </c:pt>
                <c:pt idx="959">
                  <c:v>33176</c:v>
                </c:pt>
                <c:pt idx="960">
                  <c:v>33176</c:v>
                </c:pt>
                <c:pt idx="961">
                  <c:v>33176</c:v>
                </c:pt>
                <c:pt idx="962">
                  <c:v>33176</c:v>
                </c:pt>
                <c:pt idx="963">
                  <c:v>33176</c:v>
                </c:pt>
                <c:pt idx="964">
                  <c:v>33176</c:v>
                </c:pt>
                <c:pt idx="965">
                  <c:v>33184</c:v>
                </c:pt>
                <c:pt idx="966">
                  <c:v>33184</c:v>
                </c:pt>
                <c:pt idx="967">
                  <c:v>33184</c:v>
                </c:pt>
                <c:pt idx="968">
                  <c:v>33184</c:v>
                </c:pt>
                <c:pt idx="969">
                  <c:v>33184</c:v>
                </c:pt>
                <c:pt idx="970">
                  <c:v>33184</c:v>
                </c:pt>
                <c:pt idx="971">
                  <c:v>33192</c:v>
                </c:pt>
                <c:pt idx="972">
                  <c:v>33192</c:v>
                </c:pt>
                <c:pt idx="973">
                  <c:v>33192</c:v>
                </c:pt>
                <c:pt idx="974">
                  <c:v>33216</c:v>
                </c:pt>
                <c:pt idx="975">
                  <c:v>33216</c:v>
                </c:pt>
                <c:pt idx="976">
                  <c:v>33216</c:v>
                </c:pt>
                <c:pt idx="977">
                  <c:v>33216</c:v>
                </c:pt>
                <c:pt idx="978">
                  <c:v>33216</c:v>
                </c:pt>
                <c:pt idx="979">
                  <c:v>33216</c:v>
                </c:pt>
                <c:pt idx="980">
                  <c:v>33224</c:v>
                </c:pt>
                <c:pt idx="981">
                  <c:v>33224</c:v>
                </c:pt>
                <c:pt idx="982">
                  <c:v>33224</c:v>
                </c:pt>
                <c:pt idx="983">
                  <c:v>33224</c:v>
                </c:pt>
                <c:pt idx="984">
                  <c:v>33224</c:v>
                </c:pt>
                <c:pt idx="985">
                  <c:v>33224</c:v>
                </c:pt>
                <c:pt idx="986">
                  <c:v>33232</c:v>
                </c:pt>
                <c:pt idx="987">
                  <c:v>33232</c:v>
                </c:pt>
                <c:pt idx="988">
                  <c:v>33232</c:v>
                </c:pt>
                <c:pt idx="989">
                  <c:v>33232</c:v>
                </c:pt>
                <c:pt idx="990">
                  <c:v>33232</c:v>
                </c:pt>
                <c:pt idx="991">
                  <c:v>33232</c:v>
                </c:pt>
                <c:pt idx="992">
                  <c:v>33240</c:v>
                </c:pt>
                <c:pt idx="993">
                  <c:v>33240</c:v>
                </c:pt>
                <c:pt idx="994">
                  <c:v>33240</c:v>
                </c:pt>
                <c:pt idx="995">
                  <c:v>33240</c:v>
                </c:pt>
                <c:pt idx="996">
                  <c:v>33248</c:v>
                </c:pt>
                <c:pt idx="997">
                  <c:v>33248</c:v>
                </c:pt>
                <c:pt idx="998">
                  <c:v>33248</c:v>
                </c:pt>
                <c:pt idx="999">
                  <c:v>33248</c:v>
                </c:pt>
                <c:pt idx="1000">
                  <c:v>33248</c:v>
                </c:pt>
                <c:pt idx="1001">
                  <c:v>33248</c:v>
                </c:pt>
                <c:pt idx="1002">
                  <c:v>33256</c:v>
                </c:pt>
                <c:pt idx="1003">
                  <c:v>33256</c:v>
                </c:pt>
                <c:pt idx="1004">
                  <c:v>33256</c:v>
                </c:pt>
                <c:pt idx="1005">
                  <c:v>33256</c:v>
                </c:pt>
                <c:pt idx="1006">
                  <c:v>33256</c:v>
                </c:pt>
                <c:pt idx="1007">
                  <c:v>33256</c:v>
                </c:pt>
                <c:pt idx="1008">
                  <c:v>33288</c:v>
                </c:pt>
                <c:pt idx="1009">
                  <c:v>33288</c:v>
                </c:pt>
                <c:pt idx="1010">
                  <c:v>33288</c:v>
                </c:pt>
                <c:pt idx="1011">
                  <c:v>33288</c:v>
                </c:pt>
                <c:pt idx="1012">
                  <c:v>33288</c:v>
                </c:pt>
                <c:pt idx="1013">
                  <c:v>33288</c:v>
                </c:pt>
                <c:pt idx="1014">
                  <c:v>33296</c:v>
                </c:pt>
                <c:pt idx="1015">
                  <c:v>33296</c:v>
                </c:pt>
                <c:pt idx="1016">
                  <c:v>33328</c:v>
                </c:pt>
                <c:pt idx="1017">
                  <c:v>33328</c:v>
                </c:pt>
                <c:pt idx="1018">
                  <c:v>33328</c:v>
                </c:pt>
                <c:pt idx="1019">
                  <c:v>33328</c:v>
                </c:pt>
                <c:pt idx="1020">
                  <c:v>33328</c:v>
                </c:pt>
                <c:pt idx="1021">
                  <c:v>33328</c:v>
                </c:pt>
                <c:pt idx="1022">
                  <c:v>33336</c:v>
                </c:pt>
                <c:pt idx="1023">
                  <c:v>33336</c:v>
                </c:pt>
                <c:pt idx="1024">
                  <c:v>33336</c:v>
                </c:pt>
                <c:pt idx="1025">
                  <c:v>33336</c:v>
                </c:pt>
                <c:pt idx="1026">
                  <c:v>33336</c:v>
                </c:pt>
                <c:pt idx="1027">
                  <c:v>33336</c:v>
                </c:pt>
                <c:pt idx="1028">
                  <c:v>33344</c:v>
                </c:pt>
                <c:pt idx="1029">
                  <c:v>33344</c:v>
                </c:pt>
                <c:pt idx="1030">
                  <c:v>33344</c:v>
                </c:pt>
                <c:pt idx="1031">
                  <c:v>33344</c:v>
                </c:pt>
                <c:pt idx="1032">
                  <c:v>33344</c:v>
                </c:pt>
                <c:pt idx="1033">
                  <c:v>33344</c:v>
                </c:pt>
                <c:pt idx="1034">
                  <c:v>33352</c:v>
                </c:pt>
                <c:pt idx="1035">
                  <c:v>33352</c:v>
                </c:pt>
                <c:pt idx="1036">
                  <c:v>33352</c:v>
                </c:pt>
                <c:pt idx="1037">
                  <c:v>33352</c:v>
                </c:pt>
                <c:pt idx="1038">
                  <c:v>33352</c:v>
                </c:pt>
                <c:pt idx="1039">
                  <c:v>33352</c:v>
                </c:pt>
                <c:pt idx="1040">
                  <c:v>33360</c:v>
                </c:pt>
                <c:pt idx="1041">
                  <c:v>33360</c:v>
                </c:pt>
                <c:pt idx="1042">
                  <c:v>33384</c:v>
                </c:pt>
                <c:pt idx="1043">
                  <c:v>33384</c:v>
                </c:pt>
                <c:pt idx="1044">
                  <c:v>33384</c:v>
                </c:pt>
                <c:pt idx="1045">
                  <c:v>33384</c:v>
                </c:pt>
                <c:pt idx="1046">
                  <c:v>33388</c:v>
                </c:pt>
                <c:pt idx="1047">
                  <c:v>33388</c:v>
                </c:pt>
                <c:pt idx="1048">
                  <c:v>33396</c:v>
                </c:pt>
                <c:pt idx="1049">
                  <c:v>33396</c:v>
                </c:pt>
                <c:pt idx="1050">
                  <c:v>33396</c:v>
                </c:pt>
                <c:pt idx="1051">
                  <c:v>33396</c:v>
                </c:pt>
                <c:pt idx="1052">
                  <c:v>33396</c:v>
                </c:pt>
                <c:pt idx="1053">
                  <c:v>33404</c:v>
                </c:pt>
                <c:pt idx="1054">
                  <c:v>33404</c:v>
                </c:pt>
                <c:pt idx="1055">
                  <c:v>33404</c:v>
                </c:pt>
                <c:pt idx="1056">
                  <c:v>33404</c:v>
                </c:pt>
                <c:pt idx="1057">
                  <c:v>33404</c:v>
                </c:pt>
                <c:pt idx="1058">
                  <c:v>33412</c:v>
                </c:pt>
                <c:pt idx="1059">
                  <c:v>33412</c:v>
                </c:pt>
                <c:pt idx="1060">
                  <c:v>33412</c:v>
                </c:pt>
                <c:pt idx="1061">
                  <c:v>33412</c:v>
                </c:pt>
                <c:pt idx="1062">
                  <c:v>33412</c:v>
                </c:pt>
                <c:pt idx="1063">
                  <c:v>33412</c:v>
                </c:pt>
                <c:pt idx="1064">
                  <c:v>33420</c:v>
                </c:pt>
                <c:pt idx="1065">
                  <c:v>33420</c:v>
                </c:pt>
                <c:pt idx="1066">
                  <c:v>33420</c:v>
                </c:pt>
                <c:pt idx="1067">
                  <c:v>33420</c:v>
                </c:pt>
                <c:pt idx="1068">
                  <c:v>33420</c:v>
                </c:pt>
                <c:pt idx="1069">
                  <c:v>33420</c:v>
                </c:pt>
                <c:pt idx="1070">
                  <c:v>33428</c:v>
                </c:pt>
                <c:pt idx="1071">
                  <c:v>33428</c:v>
                </c:pt>
                <c:pt idx="1072">
                  <c:v>33428</c:v>
                </c:pt>
                <c:pt idx="1073">
                  <c:v>33428</c:v>
                </c:pt>
                <c:pt idx="1074">
                  <c:v>33428</c:v>
                </c:pt>
                <c:pt idx="1075">
                  <c:v>33452</c:v>
                </c:pt>
                <c:pt idx="1076">
                  <c:v>33452</c:v>
                </c:pt>
                <c:pt idx="1077">
                  <c:v>33452</c:v>
                </c:pt>
                <c:pt idx="1078">
                  <c:v>33484</c:v>
                </c:pt>
                <c:pt idx="1079">
                  <c:v>33484</c:v>
                </c:pt>
                <c:pt idx="1080">
                  <c:v>33484</c:v>
                </c:pt>
                <c:pt idx="1081">
                  <c:v>33484</c:v>
                </c:pt>
                <c:pt idx="1082">
                  <c:v>33484</c:v>
                </c:pt>
                <c:pt idx="1083">
                  <c:v>33484</c:v>
                </c:pt>
                <c:pt idx="1084">
                  <c:v>33492</c:v>
                </c:pt>
                <c:pt idx="1085">
                  <c:v>33492</c:v>
                </c:pt>
                <c:pt idx="1086">
                  <c:v>33492</c:v>
                </c:pt>
                <c:pt idx="1087">
                  <c:v>33492</c:v>
                </c:pt>
                <c:pt idx="1088">
                  <c:v>33492</c:v>
                </c:pt>
                <c:pt idx="1089">
                  <c:v>33492</c:v>
                </c:pt>
                <c:pt idx="1090">
                  <c:v>33500</c:v>
                </c:pt>
                <c:pt idx="1091">
                  <c:v>33500</c:v>
                </c:pt>
                <c:pt idx="1092">
                  <c:v>33500</c:v>
                </c:pt>
                <c:pt idx="1093">
                  <c:v>33500</c:v>
                </c:pt>
                <c:pt idx="1094">
                  <c:v>33500</c:v>
                </c:pt>
                <c:pt idx="1095">
                  <c:v>33500</c:v>
                </c:pt>
                <c:pt idx="1096">
                  <c:v>33508</c:v>
                </c:pt>
                <c:pt idx="1097">
                  <c:v>33508</c:v>
                </c:pt>
                <c:pt idx="1098">
                  <c:v>33508</c:v>
                </c:pt>
                <c:pt idx="1099">
                  <c:v>33508</c:v>
                </c:pt>
                <c:pt idx="1100">
                  <c:v>33508</c:v>
                </c:pt>
                <c:pt idx="1101">
                  <c:v>33508</c:v>
                </c:pt>
                <c:pt idx="1102">
                  <c:v>33516</c:v>
                </c:pt>
                <c:pt idx="1103">
                  <c:v>33516</c:v>
                </c:pt>
                <c:pt idx="1104">
                  <c:v>33516</c:v>
                </c:pt>
                <c:pt idx="1105">
                  <c:v>33516</c:v>
                </c:pt>
                <c:pt idx="1106">
                  <c:v>33516</c:v>
                </c:pt>
                <c:pt idx="1107">
                  <c:v>33516</c:v>
                </c:pt>
                <c:pt idx="1108">
                  <c:v>33524</c:v>
                </c:pt>
                <c:pt idx="1109">
                  <c:v>33524</c:v>
                </c:pt>
                <c:pt idx="1110">
                  <c:v>33552</c:v>
                </c:pt>
                <c:pt idx="1111">
                  <c:v>33552</c:v>
                </c:pt>
                <c:pt idx="1112">
                  <c:v>33552</c:v>
                </c:pt>
                <c:pt idx="1113">
                  <c:v>33552</c:v>
                </c:pt>
                <c:pt idx="1114">
                  <c:v>33552</c:v>
                </c:pt>
                <c:pt idx="1115">
                  <c:v>33552</c:v>
                </c:pt>
                <c:pt idx="1116">
                  <c:v>33560</c:v>
                </c:pt>
                <c:pt idx="1117">
                  <c:v>33560</c:v>
                </c:pt>
                <c:pt idx="1118">
                  <c:v>33560</c:v>
                </c:pt>
                <c:pt idx="1119">
                  <c:v>33560</c:v>
                </c:pt>
                <c:pt idx="1120">
                  <c:v>33568</c:v>
                </c:pt>
                <c:pt idx="1121">
                  <c:v>33568</c:v>
                </c:pt>
                <c:pt idx="1122">
                  <c:v>33568</c:v>
                </c:pt>
                <c:pt idx="1123">
                  <c:v>33568</c:v>
                </c:pt>
                <c:pt idx="1124">
                  <c:v>33568</c:v>
                </c:pt>
                <c:pt idx="1125">
                  <c:v>33568</c:v>
                </c:pt>
                <c:pt idx="1126">
                  <c:v>33576</c:v>
                </c:pt>
                <c:pt idx="1127">
                  <c:v>33576</c:v>
                </c:pt>
                <c:pt idx="1128">
                  <c:v>33576</c:v>
                </c:pt>
                <c:pt idx="1129">
                  <c:v>33576</c:v>
                </c:pt>
                <c:pt idx="1130">
                  <c:v>33576</c:v>
                </c:pt>
                <c:pt idx="1131">
                  <c:v>33576</c:v>
                </c:pt>
                <c:pt idx="1132">
                  <c:v>33584</c:v>
                </c:pt>
                <c:pt idx="1133">
                  <c:v>33584</c:v>
                </c:pt>
                <c:pt idx="1134">
                  <c:v>33584</c:v>
                </c:pt>
                <c:pt idx="1135">
                  <c:v>33584</c:v>
                </c:pt>
                <c:pt idx="1136">
                  <c:v>33584</c:v>
                </c:pt>
                <c:pt idx="1137">
                  <c:v>33584</c:v>
                </c:pt>
                <c:pt idx="1138">
                  <c:v>33592</c:v>
                </c:pt>
                <c:pt idx="1139">
                  <c:v>33592</c:v>
                </c:pt>
                <c:pt idx="1140">
                  <c:v>33624</c:v>
                </c:pt>
                <c:pt idx="1141">
                  <c:v>33624</c:v>
                </c:pt>
                <c:pt idx="1142">
                  <c:v>33624</c:v>
                </c:pt>
                <c:pt idx="1143">
                  <c:v>33624</c:v>
                </c:pt>
                <c:pt idx="1144">
                  <c:v>33648</c:v>
                </c:pt>
                <c:pt idx="1145">
                  <c:v>33648</c:v>
                </c:pt>
                <c:pt idx="1146">
                  <c:v>33648</c:v>
                </c:pt>
                <c:pt idx="1147">
                  <c:v>33648</c:v>
                </c:pt>
                <c:pt idx="1148">
                  <c:v>33648</c:v>
                </c:pt>
                <c:pt idx="1149">
                  <c:v>33648</c:v>
                </c:pt>
                <c:pt idx="1150">
                  <c:v>33656</c:v>
                </c:pt>
                <c:pt idx="1151">
                  <c:v>33656</c:v>
                </c:pt>
                <c:pt idx="1152">
                  <c:v>33656</c:v>
                </c:pt>
                <c:pt idx="1153">
                  <c:v>33656</c:v>
                </c:pt>
                <c:pt idx="1154">
                  <c:v>33656</c:v>
                </c:pt>
                <c:pt idx="1155">
                  <c:v>33660</c:v>
                </c:pt>
                <c:pt idx="1156">
                  <c:v>33664</c:v>
                </c:pt>
                <c:pt idx="1157">
                  <c:v>33664</c:v>
                </c:pt>
                <c:pt idx="1158">
                  <c:v>33664</c:v>
                </c:pt>
                <c:pt idx="1159">
                  <c:v>33664</c:v>
                </c:pt>
                <c:pt idx="1160">
                  <c:v>33664</c:v>
                </c:pt>
                <c:pt idx="1161">
                  <c:v>33672</c:v>
                </c:pt>
                <c:pt idx="1162">
                  <c:v>33672</c:v>
                </c:pt>
                <c:pt idx="1163">
                  <c:v>33672</c:v>
                </c:pt>
                <c:pt idx="1164">
                  <c:v>33672</c:v>
                </c:pt>
                <c:pt idx="1165">
                  <c:v>33672</c:v>
                </c:pt>
                <c:pt idx="1166">
                  <c:v>33672</c:v>
                </c:pt>
                <c:pt idx="1167">
                  <c:v>33680</c:v>
                </c:pt>
                <c:pt idx="1168">
                  <c:v>33680</c:v>
                </c:pt>
                <c:pt idx="1169">
                  <c:v>33680</c:v>
                </c:pt>
                <c:pt idx="1170">
                  <c:v>33680</c:v>
                </c:pt>
                <c:pt idx="1171">
                  <c:v>33680</c:v>
                </c:pt>
                <c:pt idx="1172">
                  <c:v>33680</c:v>
                </c:pt>
                <c:pt idx="1173">
                  <c:v>33688</c:v>
                </c:pt>
                <c:pt idx="1174">
                  <c:v>33688</c:v>
                </c:pt>
                <c:pt idx="1175">
                  <c:v>33688</c:v>
                </c:pt>
                <c:pt idx="1176">
                  <c:v>33688</c:v>
                </c:pt>
                <c:pt idx="1177">
                  <c:v>33688</c:v>
                </c:pt>
                <c:pt idx="1178">
                  <c:v>33688</c:v>
                </c:pt>
                <c:pt idx="1179">
                  <c:v>33720</c:v>
                </c:pt>
                <c:pt idx="1180">
                  <c:v>33720</c:v>
                </c:pt>
                <c:pt idx="1181">
                  <c:v>33720</c:v>
                </c:pt>
                <c:pt idx="1182">
                  <c:v>33720</c:v>
                </c:pt>
                <c:pt idx="1183">
                  <c:v>33728</c:v>
                </c:pt>
                <c:pt idx="1184">
                  <c:v>33728</c:v>
                </c:pt>
                <c:pt idx="1185">
                  <c:v>33728</c:v>
                </c:pt>
                <c:pt idx="1186">
                  <c:v>33728</c:v>
                </c:pt>
                <c:pt idx="1187">
                  <c:v>33728</c:v>
                </c:pt>
                <c:pt idx="1188">
                  <c:v>33728</c:v>
                </c:pt>
                <c:pt idx="1189">
                  <c:v>33736</c:v>
                </c:pt>
                <c:pt idx="1190">
                  <c:v>33736</c:v>
                </c:pt>
                <c:pt idx="1191">
                  <c:v>33736</c:v>
                </c:pt>
                <c:pt idx="1192">
                  <c:v>33736</c:v>
                </c:pt>
                <c:pt idx="1193">
                  <c:v>33736</c:v>
                </c:pt>
                <c:pt idx="1194">
                  <c:v>33736</c:v>
                </c:pt>
                <c:pt idx="1195">
                  <c:v>33744</c:v>
                </c:pt>
                <c:pt idx="1196">
                  <c:v>33744</c:v>
                </c:pt>
                <c:pt idx="1197">
                  <c:v>33744</c:v>
                </c:pt>
                <c:pt idx="1198">
                  <c:v>33744</c:v>
                </c:pt>
                <c:pt idx="1199">
                  <c:v>33744</c:v>
                </c:pt>
                <c:pt idx="1200">
                  <c:v>33744</c:v>
                </c:pt>
                <c:pt idx="1201">
                  <c:v>33752</c:v>
                </c:pt>
                <c:pt idx="1202">
                  <c:v>33752</c:v>
                </c:pt>
                <c:pt idx="1203">
                  <c:v>33784</c:v>
                </c:pt>
                <c:pt idx="1204">
                  <c:v>33788</c:v>
                </c:pt>
                <c:pt idx="1205">
                  <c:v>33788</c:v>
                </c:pt>
                <c:pt idx="1206">
                  <c:v>33788</c:v>
                </c:pt>
                <c:pt idx="1207">
                  <c:v>33788</c:v>
                </c:pt>
                <c:pt idx="1208">
                  <c:v>33788</c:v>
                </c:pt>
                <c:pt idx="1209">
                  <c:v>33796</c:v>
                </c:pt>
                <c:pt idx="1210">
                  <c:v>33796</c:v>
                </c:pt>
                <c:pt idx="1211">
                  <c:v>33796</c:v>
                </c:pt>
                <c:pt idx="1212">
                  <c:v>33796</c:v>
                </c:pt>
                <c:pt idx="1213">
                  <c:v>33820</c:v>
                </c:pt>
                <c:pt idx="1214">
                  <c:v>33828</c:v>
                </c:pt>
                <c:pt idx="1215">
                  <c:v>33828</c:v>
                </c:pt>
                <c:pt idx="1216">
                  <c:v>33828</c:v>
                </c:pt>
                <c:pt idx="1217">
                  <c:v>33828</c:v>
                </c:pt>
                <c:pt idx="1218">
                  <c:v>33828</c:v>
                </c:pt>
                <c:pt idx="1219">
                  <c:v>33828</c:v>
                </c:pt>
                <c:pt idx="1220">
                  <c:v>33836</c:v>
                </c:pt>
                <c:pt idx="1221">
                  <c:v>33836</c:v>
                </c:pt>
                <c:pt idx="1222">
                  <c:v>33836</c:v>
                </c:pt>
                <c:pt idx="1223">
                  <c:v>33836</c:v>
                </c:pt>
                <c:pt idx="1224">
                  <c:v>33836</c:v>
                </c:pt>
                <c:pt idx="1225">
                  <c:v>33836</c:v>
                </c:pt>
                <c:pt idx="1226">
                  <c:v>33844</c:v>
                </c:pt>
                <c:pt idx="1227">
                  <c:v>33844</c:v>
                </c:pt>
                <c:pt idx="1228">
                  <c:v>33844</c:v>
                </c:pt>
                <c:pt idx="1229">
                  <c:v>33844</c:v>
                </c:pt>
                <c:pt idx="1230">
                  <c:v>33844</c:v>
                </c:pt>
                <c:pt idx="1231">
                  <c:v>33844</c:v>
                </c:pt>
                <c:pt idx="1232">
                  <c:v>33852</c:v>
                </c:pt>
                <c:pt idx="1233">
                  <c:v>33852</c:v>
                </c:pt>
                <c:pt idx="1234">
                  <c:v>33860</c:v>
                </c:pt>
                <c:pt idx="1235">
                  <c:v>33868</c:v>
                </c:pt>
                <c:pt idx="1236">
                  <c:v>33868</c:v>
                </c:pt>
                <c:pt idx="1237">
                  <c:v>33868</c:v>
                </c:pt>
                <c:pt idx="1238">
                  <c:v>33868</c:v>
                </c:pt>
                <c:pt idx="1239">
                  <c:v>33868</c:v>
                </c:pt>
                <c:pt idx="1240">
                  <c:v>33876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57-452D-89B8-99F9DCF54E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3292976"/>
        <c:axId val="1783305872"/>
      </c:lineChart>
      <c:catAx>
        <c:axId val="1783292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 time(sec.)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783305872"/>
        <c:crosses val="autoZero"/>
        <c:auto val="1"/>
        <c:lblAlgn val="ctr"/>
        <c:lblOffset val="100"/>
        <c:noMultiLvlLbl val="0"/>
      </c:catAx>
      <c:valAx>
        <c:axId val="178330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Capacity(KB)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78329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/>
              <a:t>LSTM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Numpy</a:t>
            </a:r>
            <a:r>
              <a:rPr lang="en-US" altLang="ko-KR" baseline="0" dirty="0"/>
              <a:t> Cached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2989090222229727"/>
          <c:y val="0.16351851851851851"/>
          <c:w val="0.74098383349772323"/>
          <c:h val="0.5157870370370369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755"/>
              <c:layout>
                <c:manualLayout>
                  <c:x val="-4.2364020770879335E-2"/>
                  <c:y val="-6.0185185185185161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2679.256MB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E03-4C0F-B3D9-413D7614EA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MNIST_LSTM_Numpy!$C$1:$C$1241</c:f>
              <c:numCache>
                <c:formatCode>General</c:formatCode>
                <c:ptCount val="1241"/>
                <c:pt idx="0">
                  <c:v>968084</c:v>
                </c:pt>
                <c:pt idx="1">
                  <c:v>1034964</c:v>
                </c:pt>
                <c:pt idx="2">
                  <c:v>1081008</c:v>
                </c:pt>
                <c:pt idx="3">
                  <c:v>1127600</c:v>
                </c:pt>
                <c:pt idx="4">
                  <c:v>1176752</c:v>
                </c:pt>
                <c:pt idx="5">
                  <c:v>1226584</c:v>
                </c:pt>
                <c:pt idx="6">
                  <c:v>1279736</c:v>
                </c:pt>
                <c:pt idx="7">
                  <c:v>1330424</c:v>
                </c:pt>
                <c:pt idx="8">
                  <c:v>1380088</c:v>
                </c:pt>
                <c:pt idx="9">
                  <c:v>1431296</c:v>
                </c:pt>
                <c:pt idx="10">
                  <c:v>1478528</c:v>
                </c:pt>
                <c:pt idx="11">
                  <c:v>1528392</c:v>
                </c:pt>
                <c:pt idx="12">
                  <c:v>1578752</c:v>
                </c:pt>
                <c:pt idx="13">
                  <c:v>1628416</c:v>
                </c:pt>
                <c:pt idx="14">
                  <c:v>1679616</c:v>
                </c:pt>
                <c:pt idx="15">
                  <c:v>1730820</c:v>
                </c:pt>
                <c:pt idx="16">
                  <c:v>1781000</c:v>
                </c:pt>
                <c:pt idx="17">
                  <c:v>1832716</c:v>
                </c:pt>
                <c:pt idx="18">
                  <c:v>1882380</c:v>
                </c:pt>
                <c:pt idx="19">
                  <c:v>1933584</c:v>
                </c:pt>
                <c:pt idx="20">
                  <c:v>1983036</c:v>
                </c:pt>
                <c:pt idx="21">
                  <c:v>1983084</c:v>
                </c:pt>
                <c:pt idx="22">
                  <c:v>1996412</c:v>
                </c:pt>
                <c:pt idx="23">
                  <c:v>2051204</c:v>
                </c:pt>
                <c:pt idx="24">
                  <c:v>2100356</c:v>
                </c:pt>
                <c:pt idx="25">
                  <c:v>2144116</c:v>
                </c:pt>
                <c:pt idx="26">
                  <c:v>2144820</c:v>
                </c:pt>
                <c:pt idx="27">
                  <c:v>2300984</c:v>
                </c:pt>
                <c:pt idx="28">
                  <c:v>2323204</c:v>
                </c:pt>
                <c:pt idx="29">
                  <c:v>2323204</c:v>
                </c:pt>
                <c:pt idx="30">
                  <c:v>2323268</c:v>
                </c:pt>
                <c:pt idx="31">
                  <c:v>2348684</c:v>
                </c:pt>
                <c:pt idx="32">
                  <c:v>2504540</c:v>
                </c:pt>
                <c:pt idx="33">
                  <c:v>2642892</c:v>
                </c:pt>
                <c:pt idx="34">
                  <c:v>2677292</c:v>
                </c:pt>
                <c:pt idx="35">
                  <c:v>2677292</c:v>
                </c:pt>
                <c:pt idx="36">
                  <c:v>2677292</c:v>
                </c:pt>
                <c:pt idx="37">
                  <c:v>2677228</c:v>
                </c:pt>
                <c:pt idx="38">
                  <c:v>2677308</c:v>
                </c:pt>
                <c:pt idx="39">
                  <c:v>2677308</c:v>
                </c:pt>
                <c:pt idx="40">
                  <c:v>2677308</c:v>
                </c:pt>
                <c:pt idx="41">
                  <c:v>2677308</c:v>
                </c:pt>
                <c:pt idx="42">
                  <c:v>2677296</c:v>
                </c:pt>
                <c:pt idx="43">
                  <c:v>2677300</c:v>
                </c:pt>
                <c:pt idx="44">
                  <c:v>2677300</c:v>
                </c:pt>
                <c:pt idx="45">
                  <c:v>2677300</c:v>
                </c:pt>
                <c:pt idx="46">
                  <c:v>2677300</c:v>
                </c:pt>
                <c:pt idx="47">
                  <c:v>2677300</c:v>
                </c:pt>
                <c:pt idx="48">
                  <c:v>2677300</c:v>
                </c:pt>
                <c:pt idx="49">
                  <c:v>2677300</c:v>
                </c:pt>
                <c:pt idx="50">
                  <c:v>2677272</c:v>
                </c:pt>
                <c:pt idx="51">
                  <c:v>2677288</c:v>
                </c:pt>
                <c:pt idx="52">
                  <c:v>2677300</c:v>
                </c:pt>
                <c:pt idx="53">
                  <c:v>2677300</c:v>
                </c:pt>
                <c:pt idx="54">
                  <c:v>2677300</c:v>
                </c:pt>
                <c:pt idx="55">
                  <c:v>2677300</c:v>
                </c:pt>
                <c:pt idx="56">
                  <c:v>2677300</c:v>
                </c:pt>
                <c:pt idx="57">
                  <c:v>2677300</c:v>
                </c:pt>
                <c:pt idx="58">
                  <c:v>2677300</c:v>
                </c:pt>
                <c:pt idx="59">
                  <c:v>2677300</c:v>
                </c:pt>
                <c:pt idx="60">
                  <c:v>2677304</c:v>
                </c:pt>
                <c:pt idx="61">
                  <c:v>2677304</c:v>
                </c:pt>
                <c:pt idx="62">
                  <c:v>2677304</c:v>
                </c:pt>
                <c:pt idx="63">
                  <c:v>2677304</c:v>
                </c:pt>
                <c:pt idx="64">
                  <c:v>2677304</c:v>
                </c:pt>
                <c:pt idx="65">
                  <c:v>2677312</c:v>
                </c:pt>
                <c:pt idx="66">
                  <c:v>2677312</c:v>
                </c:pt>
                <c:pt idx="67">
                  <c:v>2677312</c:v>
                </c:pt>
                <c:pt idx="68">
                  <c:v>2677312</c:v>
                </c:pt>
                <c:pt idx="69">
                  <c:v>2677312</c:v>
                </c:pt>
                <c:pt idx="70">
                  <c:v>2677312</c:v>
                </c:pt>
                <c:pt idx="71">
                  <c:v>2677312</c:v>
                </c:pt>
                <c:pt idx="72">
                  <c:v>2677312</c:v>
                </c:pt>
                <c:pt idx="73">
                  <c:v>2677312</c:v>
                </c:pt>
                <c:pt idx="74">
                  <c:v>2677312</c:v>
                </c:pt>
                <c:pt idx="75">
                  <c:v>2677312</c:v>
                </c:pt>
                <c:pt idx="76">
                  <c:v>2677312</c:v>
                </c:pt>
                <c:pt idx="77">
                  <c:v>2677312</c:v>
                </c:pt>
                <c:pt idx="78">
                  <c:v>2677312</c:v>
                </c:pt>
                <c:pt idx="79">
                  <c:v>2678352</c:v>
                </c:pt>
                <c:pt idx="80">
                  <c:v>2678356</c:v>
                </c:pt>
                <c:pt idx="81">
                  <c:v>2678356</c:v>
                </c:pt>
                <c:pt idx="82">
                  <c:v>2678344</c:v>
                </c:pt>
                <c:pt idx="83">
                  <c:v>2678356</c:v>
                </c:pt>
                <c:pt idx="84">
                  <c:v>2678356</c:v>
                </c:pt>
                <c:pt idx="85">
                  <c:v>2678356</c:v>
                </c:pt>
                <c:pt idx="86">
                  <c:v>2678356</c:v>
                </c:pt>
                <c:pt idx="87">
                  <c:v>2678356</c:v>
                </c:pt>
                <c:pt idx="88">
                  <c:v>2678344</c:v>
                </c:pt>
                <c:pt idx="89">
                  <c:v>2678356</c:v>
                </c:pt>
                <c:pt idx="90">
                  <c:v>2678368</c:v>
                </c:pt>
                <c:pt idx="91">
                  <c:v>2678368</c:v>
                </c:pt>
                <c:pt idx="92">
                  <c:v>2678368</c:v>
                </c:pt>
                <c:pt idx="93">
                  <c:v>2678368</c:v>
                </c:pt>
                <c:pt idx="94">
                  <c:v>2678368</c:v>
                </c:pt>
                <c:pt idx="95">
                  <c:v>2678368</c:v>
                </c:pt>
                <c:pt idx="96">
                  <c:v>2678368</c:v>
                </c:pt>
                <c:pt idx="97">
                  <c:v>2678368</c:v>
                </c:pt>
                <c:pt idx="98">
                  <c:v>2678368</c:v>
                </c:pt>
                <c:pt idx="99">
                  <c:v>2678372</c:v>
                </c:pt>
                <c:pt idx="100">
                  <c:v>2678372</c:v>
                </c:pt>
                <c:pt idx="101">
                  <c:v>2678372</c:v>
                </c:pt>
                <c:pt idx="102">
                  <c:v>2678372</c:v>
                </c:pt>
                <c:pt idx="103">
                  <c:v>2678372</c:v>
                </c:pt>
                <c:pt idx="104">
                  <c:v>2678380</c:v>
                </c:pt>
                <c:pt idx="105">
                  <c:v>2678380</c:v>
                </c:pt>
                <c:pt idx="106">
                  <c:v>2678380</c:v>
                </c:pt>
                <c:pt idx="107">
                  <c:v>2678380</c:v>
                </c:pt>
                <c:pt idx="108">
                  <c:v>2678380</c:v>
                </c:pt>
                <c:pt idx="109">
                  <c:v>2678380</c:v>
                </c:pt>
                <c:pt idx="110">
                  <c:v>2678380</c:v>
                </c:pt>
                <c:pt idx="111">
                  <c:v>2678380</c:v>
                </c:pt>
                <c:pt idx="112">
                  <c:v>2678380</c:v>
                </c:pt>
                <c:pt idx="113">
                  <c:v>2678368</c:v>
                </c:pt>
                <c:pt idx="114">
                  <c:v>2678368</c:v>
                </c:pt>
                <c:pt idx="115">
                  <c:v>2678368</c:v>
                </c:pt>
                <c:pt idx="116">
                  <c:v>2678368</c:v>
                </c:pt>
                <c:pt idx="117">
                  <c:v>2678368</c:v>
                </c:pt>
                <c:pt idx="118">
                  <c:v>2678368</c:v>
                </c:pt>
                <c:pt idx="119">
                  <c:v>2678376</c:v>
                </c:pt>
                <c:pt idx="120">
                  <c:v>2678904</c:v>
                </c:pt>
                <c:pt idx="121">
                  <c:v>2678904</c:v>
                </c:pt>
                <c:pt idx="122">
                  <c:v>2678904</c:v>
                </c:pt>
                <c:pt idx="123">
                  <c:v>2678904</c:v>
                </c:pt>
                <c:pt idx="124">
                  <c:v>2678904</c:v>
                </c:pt>
                <c:pt idx="125">
                  <c:v>2678904</c:v>
                </c:pt>
                <c:pt idx="126">
                  <c:v>2678904</c:v>
                </c:pt>
                <c:pt idx="127">
                  <c:v>2678904</c:v>
                </c:pt>
                <c:pt idx="128">
                  <c:v>2678896</c:v>
                </c:pt>
                <c:pt idx="129">
                  <c:v>2678904</c:v>
                </c:pt>
                <c:pt idx="130">
                  <c:v>2678904</c:v>
                </c:pt>
                <c:pt idx="131">
                  <c:v>2679088</c:v>
                </c:pt>
                <c:pt idx="132">
                  <c:v>2679048</c:v>
                </c:pt>
                <c:pt idx="133">
                  <c:v>2679052</c:v>
                </c:pt>
                <c:pt idx="134">
                  <c:v>2679052</c:v>
                </c:pt>
                <c:pt idx="135">
                  <c:v>2679052</c:v>
                </c:pt>
                <c:pt idx="136">
                  <c:v>2679052</c:v>
                </c:pt>
                <c:pt idx="137">
                  <c:v>2679052</c:v>
                </c:pt>
                <c:pt idx="138">
                  <c:v>2679052</c:v>
                </c:pt>
                <c:pt idx="139">
                  <c:v>2679052</c:v>
                </c:pt>
                <c:pt idx="140">
                  <c:v>2679052</c:v>
                </c:pt>
                <c:pt idx="141">
                  <c:v>2679052</c:v>
                </c:pt>
                <c:pt idx="142">
                  <c:v>2679060</c:v>
                </c:pt>
                <c:pt idx="143">
                  <c:v>2679112</c:v>
                </c:pt>
                <c:pt idx="144">
                  <c:v>2679112</c:v>
                </c:pt>
                <c:pt idx="145">
                  <c:v>2679124</c:v>
                </c:pt>
                <c:pt idx="146">
                  <c:v>2679124</c:v>
                </c:pt>
                <c:pt idx="147">
                  <c:v>2679124</c:v>
                </c:pt>
                <c:pt idx="148">
                  <c:v>2679124</c:v>
                </c:pt>
                <c:pt idx="149">
                  <c:v>2679124</c:v>
                </c:pt>
                <c:pt idx="150">
                  <c:v>2679124</c:v>
                </c:pt>
                <c:pt idx="151">
                  <c:v>2679124</c:v>
                </c:pt>
                <c:pt idx="152">
                  <c:v>2679132</c:v>
                </c:pt>
                <c:pt idx="153">
                  <c:v>2679140</c:v>
                </c:pt>
                <c:pt idx="154">
                  <c:v>2679140</c:v>
                </c:pt>
                <c:pt idx="155">
                  <c:v>2679140</c:v>
                </c:pt>
                <c:pt idx="156">
                  <c:v>2679140</c:v>
                </c:pt>
                <c:pt idx="157">
                  <c:v>2679140</c:v>
                </c:pt>
                <c:pt idx="158">
                  <c:v>2679140</c:v>
                </c:pt>
                <c:pt idx="159">
                  <c:v>2679140</c:v>
                </c:pt>
                <c:pt idx="160">
                  <c:v>2679140</c:v>
                </c:pt>
                <c:pt idx="161">
                  <c:v>2679140</c:v>
                </c:pt>
                <c:pt idx="162">
                  <c:v>2679140</c:v>
                </c:pt>
                <c:pt idx="163">
                  <c:v>2679140</c:v>
                </c:pt>
                <c:pt idx="164">
                  <c:v>2679140</c:v>
                </c:pt>
                <c:pt idx="165">
                  <c:v>2679140</c:v>
                </c:pt>
                <c:pt idx="166">
                  <c:v>2679140</c:v>
                </c:pt>
                <c:pt idx="167">
                  <c:v>2679140</c:v>
                </c:pt>
                <c:pt idx="168">
                  <c:v>2679156</c:v>
                </c:pt>
                <c:pt idx="169">
                  <c:v>2679156</c:v>
                </c:pt>
                <c:pt idx="170">
                  <c:v>2679156</c:v>
                </c:pt>
                <c:pt idx="171">
                  <c:v>2679156</c:v>
                </c:pt>
                <c:pt idx="172">
                  <c:v>2679156</c:v>
                </c:pt>
                <c:pt idx="173">
                  <c:v>2679156</c:v>
                </c:pt>
                <c:pt idx="174">
                  <c:v>2679156</c:v>
                </c:pt>
                <c:pt idx="175">
                  <c:v>2679144</c:v>
                </c:pt>
                <c:pt idx="176">
                  <c:v>2679144</c:v>
                </c:pt>
                <c:pt idx="177">
                  <c:v>2679144</c:v>
                </c:pt>
                <c:pt idx="178">
                  <c:v>2679156</c:v>
                </c:pt>
                <c:pt idx="179">
                  <c:v>2679156</c:v>
                </c:pt>
                <c:pt idx="180">
                  <c:v>2679156</c:v>
                </c:pt>
                <c:pt idx="181">
                  <c:v>2679156</c:v>
                </c:pt>
                <c:pt idx="182">
                  <c:v>2679156</c:v>
                </c:pt>
                <c:pt idx="183">
                  <c:v>2679160</c:v>
                </c:pt>
                <c:pt idx="184">
                  <c:v>2679160</c:v>
                </c:pt>
                <c:pt idx="185">
                  <c:v>2679156</c:v>
                </c:pt>
                <c:pt idx="186">
                  <c:v>2679156</c:v>
                </c:pt>
                <c:pt idx="187">
                  <c:v>2679156</c:v>
                </c:pt>
                <c:pt idx="188">
                  <c:v>2679156</c:v>
                </c:pt>
                <c:pt idx="189">
                  <c:v>2679156</c:v>
                </c:pt>
                <c:pt idx="190">
                  <c:v>2679156</c:v>
                </c:pt>
                <c:pt idx="191">
                  <c:v>2679156</c:v>
                </c:pt>
                <c:pt idx="192">
                  <c:v>2679156</c:v>
                </c:pt>
                <c:pt idx="193">
                  <c:v>2679156</c:v>
                </c:pt>
                <c:pt idx="194">
                  <c:v>2679156</c:v>
                </c:pt>
                <c:pt idx="195">
                  <c:v>2679156</c:v>
                </c:pt>
                <c:pt idx="196">
                  <c:v>2679156</c:v>
                </c:pt>
                <c:pt idx="197">
                  <c:v>2679156</c:v>
                </c:pt>
                <c:pt idx="198">
                  <c:v>2679156</c:v>
                </c:pt>
                <c:pt idx="199">
                  <c:v>2679156</c:v>
                </c:pt>
                <c:pt idx="200">
                  <c:v>2679156</c:v>
                </c:pt>
                <c:pt idx="201">
                  <c:v>2679156</c:v>
                </c:pt>
                <c:pt idx="202">
                  <c:v>2679156</c:v>
                </c:pt>
                <c:pt idx="203">
                  <c:v>2679156</c:v>
                </c:pt>
                <c:pt idx="204">
                  <c:v>2679164</c:v>
                </c:pt>
                <c:pt idx="205">
                  <c:v>2679164</c:v>
                </c:pt>
                <c:pt idx="206">
                  <c:v>2679164</c:v>
                </c:pt>
                <c:pt idx="207">
                  <c:v>2679176</c:v>
                </c:pt>
                <c:pt idx="208">
                  <c:v>2679176</c:v>
                </c:pt>
                <c:pt idx="209">
                  <c:v>2679176</c:v>
                </c:pt>
                <c:pt idx="210">
                  <c:v>2679176</c:v>
                </c:pt>
                <c:pt idx="211">
                  <c:v>2679176</c:v>
                </c:pt>
                <c:pt idx="212">
                  <c:v>2679176</c:v>
                </c:pt>
                <c:pt idx="213">
                  <c:v>2679176</c:v>
                </c:pt>
                <c:pt idx="214">
                  <c:v>2679176</c:v>
                </c:pt>
                <c:pt idx="215">
                  <c:v>2679176</c:v>
                </c:pt>
                <c:pt idx="216">
                  <c:v>2679176</c:v>
                </c:pt>
                <c:pt idx="217">
                  <c:v>2679176</c:v>
                </c:pt>
                <c:pt idx="218">
                  <c:v>2679176</c:v>
                </c:pt>
                <c:pt idx="219">
                  <c:v>2679176</c:v>
                </c:pt>
                <c:pt idx="220">
                  <c:v>2679176</c:v>
                </c:pt>
                <c:pt idx="221">
                  <c:v>2679176</c:v>
                </c:pt>
                <c:pt idx="222">
                  <c:v>2679176</c:v>
                </c:pt>
                <c:pt idx="223">
                  <c:v>2679180</c:v>
                </c:pt>
                <c:pt idx="224">
                  <c:v>2679180</c:v>
                </c:pt>
                <c:pt idx="225">
                  <c:v>2679180</c:v>
                </c:pt>
                <c:pt idx="226">
                  <c:v>2679180</c:v>
                </c:pt>
                <c:pt idx="227">
                  <c:v>2679180</c:v>
                </c:pt>
                <c:pt idx="228">
                  <c:v>2679180</c:v>
                </c:pt>
                <c:pt idx="229">
                  <c:v>2679180</c:v>
                </c:pt>
                <c:pt idx="230">
                  <c:v>2679180</c:v>
                </c:pt>
                <c:pt idx="231">
                  <c:v>2679180</c:v>
                </c:pt>
                <c:pt idx="232">
                  <c:v>2679180</c:v>
                </c:pt>
                <c:pt idx="233">
                  <c:v>2679180</c:v>
                </c:pt>
                <c:pt idx="234">
                  <c:v>2679180</c:v>
                </c:pt>
                <c:pt idx="235">
                  <c:v>2679180</c:v>
                </c:pt>
                <c:pt idx="236">
                  <c:v>2679180</c:v>
                </c:pt>
                <c:pt idx="237">
                  <c:v>2679168</c:v>
                </c:pt>
                <c:pt idx="238">
                  <c:v>2679168</c:v>
                </c:pt>
                <c:pt idx="239">
                  <c:v>2679168</c:v>
                </c:pt>
                <c:pt idx="240">
                  <c:v>2679168</c:v>
                </c:pt>
                <c:pt idx="241">
                  <c:v>2679168</c:v>
                </c:pt>
                <c:pt idx="242">
                  <c:v>2679168</c:v>
                </c:pt>
                <c:pt idx="243">
                  <c:v>2679168</c:v>
                </c:pt>
                <c:pt idx="244">
                  <c:v>2679168</c:v>
                </c:pt>
                <c:pt idx="245">
                  <c:v>2679168</c:v>
                </c:pt>
                <c:pt idx="246">
                  <c:v>2679168</c:v>
                </c:pt>
                <c:pt idx="247">
                  <c:v>2679168</c:v>
                </c:pt>
                <c:pt idx="248">
                  <c:v>2679168</c:v>
                </c:pt>
                <c:pt idx="249">
                  <c:v>2679168</c:v>
                </c:pt>
                <c:pt idx="250">
                  <c:v>2679168</c:v>
                </c:pt>
                <c:pt idx="251">
                  <c:v>2679168</c:v>
                </c:pt>
                <c:pt idx="252">
                  <c:v>2679176</c:v>
                </c:pt>
                <c:pt idx="253">
                  <c:v>2679176</c:v>
                </c:pt>
                <c:pt idx="254">
                  <c:v>2679176</c:v>
                </c:pt>
                <c:pt idx="255">
                  <c:v>2679176</c:v>
                </c:pt>
                <c:pt idx="256">
                  <c:v>2679176</c:v>
                </c:pt>
                <c:pt idx="257">
                  <c:v>2679176</c:v>
                </c:pt>
                <c:pt idx="258">
                  <c:v>2679176</c:v>
                </c:pt>
                <c:pt idx="259">
                  <c:v>2679176</c:v>
                </c:pt>
                <c:pt idx="260">
                  <c:v>2679176</c:v>
                </c:pt>
                <c:pt idx="261">
                  <c:v>2679176</c:v>
                </c:pt>
                <c:pt idx="262">
                  <c:v>2679176</c:v>
                </c:pt>
                <c:pt idx="263">
                  <c:v>2679176</c:v>
                </c:pt>
                <c:pt idx="264">
                  <c:v>2679176</c:v>
                </c:pt>
                <c:pt idx="265">
                  <c:v>2679176</c:v>
                </c:pt>
                <c:pt idx="266">
                  <c:v>2679176</c:v>
                </c:pt>
                <c:pt idx="267">
                  <c:v>2679184</c:v>
                </c:pt>
                <c:pt idx="268">
                  <c:v>2679188</c:v>
                </c:pt>
                <c:pt idx="269">
                  <c:v>2679188</c:v>
                </c:pt>
                <c:pt idx="270">
                  <c:v>2679196</c:v>
                </c:pt>
                <c:pt idx="271">
                  <c:v>2679196</c:v>
                </c:pt>
                <c:pt idx="272">
                  <c:v>2679104</c:v>
                </c:pt>
                <c:pt idx="273">
                  <c:v>2679104</c:v>
                </c:pt>
                <c:pt idx="274">
                  <c:v>2679104</c:v>
                </c:pt>
                <c:pt idx="275">
                  <c:v>2679104</c:v>
                </c:pt>
                <c:pt idx="276">
                  <c:v>2679104</c:v>
                </c:pt>
                <c:pt idx="277">
                  <c:v>2679104</c:v>
                </c:pt>
                <c:pt idx="278">
                  <c:v>2679104</c:v>
                </c:pt>
                <c:pt idx="279">
                  <c:v>2679104</c:v>
                </c:pt>
                <c:pt idx="280">
                  <c:v>2679104</c:v>
                </c:pt>
                <c:pt idx="281">
                  <c:v>2679104</c:v>
                </c:pt>
                <c:pt idx="282">
                  <c:v>2679104</c:v>
                </c:pt>
                <c:pt idx="283">
                  <c:v>2679104</c:v>
                </c:pt>
                <c:pt idx="284">
                  <c:v>2679104</c:v>
                </c:pt>
                <c:pt idx="285">
                  <c:v>2679104</c:v>
                </c:pt>
                <c:pt idx="286">
                  <c:v>2679104</c:v>
                </c:pt>
                <c:pt idx="287">
                  <c:v>2679112</c:v>
                </c:pt>
                <c:pt idx="288">
                  <c:v>2679112</c:v>
                </c:pt>
                <c:pt idx="289">
                  <c:v>2679112</c:v>
                </c:pt>
                <c:pt idx="290">
                  <c:v>2679104</c:v>
                </c:pt>
                <c:pt idx="291">
                  <c:v>2679112</c:v>
                </c:pt>
                <c:pt idx="292">
                  <c:v>2679112</c:v>
                </c:pt>
                <c:pt idx="293">
                  <c:v>2679112</c:v>
                </c:pt>
                <c:pt idx="294">
                  <c:v>2679112</c:v>
                </c:pt>
                <c:pt idx="295">
                  <c:v>2679112</c:v>
                </c:pt>
                <c:pt idx="296">
                  <c:v>2679112</c:v>
                </c:pt>
                <c:pt idx="297">
                  <c:v>2679112</c:v>
                </c:pt>
                <c:pt idx="298">
                  <c:v>2679112</c:v>
                </c:pt>
                <c:pt idx="299">
                  <c:v>2679112</c:v>
                </c:pt>
                <c:pt idx="300">
                  <c:v>2679100</c:v>
                </c:pt>
                <c:pt idx="301">
                  <c:v>2679112</c:v>
                </c:pt>
                <c:pt idx="302">
                  <c:v>2679112</c:v>
                </c:pt>
                <c:pt idx="303">
                  <c:v>2679112</c:v>
                </c:pt>
                <c:pt idx="304">
                  <c:v>2679112</c:v>
                </c:pt>
                <c:pt idx="305">
                  <c:v>2678968</c:v>
                </c:pt>
                <c:pt idx="306">
                  <c:v>2678984</c:v>
                </c:pt>
                <c:pt idx="307">
                  <c:v>2678984</c:v>
                </c:pt>
                <c:pt idx="308">
                  <c:v>2678984</c:v>
                </c:pt>
                <c:pt idx="309">
                  <c:v>2678984</c:v>
                </c:pt>
                <c:pt idx="310">
                  <c:v>2678984</c:v>
                </c:pt>
                <c:pt idx="311">
                  <c:v>2678984</c:v>
                </c:pt>
                <c:pt idx="312">
                  <c:v>2678984</c:v>
                </c:pt>
                <c:pt idx="313">
                  <c:v>2678988</c:v>
                </c:pt>
                <c:pt idx="314">
                  <c:v>2678988</c:v>
                </c:pt>
                <c:pt idx="315">
                  <c:v>2678988</c:v>
                </c:pt>
                <c:pt idx="316">
                  <c:v>2678988</c:v>
                </c:pt>
                <c:pt idx="317">
                  <c:v>2678988</c:v>
                </c:pt>
                <c:pt idx="318">
                  <c:v>2678988</c:v>
                </c:pt>
                <c:pt idx="319">
                  <c:v>2678988</c:v>
                </c:pt>
                <c:pt idx="320">
                  <c:v>2678988</c:v>
                </c:pt>
                <c:pt idx="321">
                  <c:v>2678988</c:v>
                </c:pt>
                <c:pt idx="322">
                  <c:v>2678988</c:v>
                </c:pt>
                <c:pt idx="323">
                  <c:v>2678988</c:v>
                </c:pt>
                <c:pt idx="324">
                  <c:v>2678988</c:v>
                </c:pt>
                <c:pt idx="325">
                  <c:v>2678996</c:v>
                </c:pt>
                <c:pt idx="326">
                  <c:v>2678996</c:v>
                </c:pt>
                <c:pt idx="327">
                  <c:v>2678996</c:v>
                </c:pt>
                <c:pt idx="328">
                  <c:v>2678996</c:v>
                </c:pt>
                <c:pt idx="329">
                  <c:v>2678996</c:v>
                </c:pt>
                <c:pt idx="330">
                  <c:v>2678996</c:v>
                </c:pt>
                <c:pt idx="331">
                  <c:v>2678984</c:v>
                </c:pt>
                <c:pt idx="332">
                  <c:v>2678984</c:v>
                </c:pt>
                <c:pt idx="333">
                  <c:v>2678984</c:v>
                </c:pt>
                <c:pt idx="334">
                  <c:v>2678984</c:v>
                </c:pt>
                <c:pt idx="335">
                  <c:v>2678984</c:v>
                </c:pt>
                <c:pt idx="336">
                  <c:v>2678976</c:v>
                </c:pt>
                <c:pt idx="337">
                  <c:v>2678984</c:v>
                </c:pt>
                <c:pt idx="338">
                  <c:v>2678984</c:v>
                </c:pt>
                <c:pt idx="339">
                  <c:v>2678984</c:v>
                </c:pt>
                <c:pt idx="340">
                  <c:v>2678984</c:v>
                </c:pt>
                <c:pt idx="341">
                  <c:v>2678984</c:v>
                </c:pt>
                <c:pt idx="342">
                  <c:v>2678984</c:v>
                </c:pt>
                <c:pt idx="343">
                  <c:v>2678984</c:v>
                </c:pt>
                <c:pt idx="344">
                  <c:v>2678984</c:v>
                </c:pt>
                <c:pt idx="345">
                  <c:v>2678984</c:v>
                </c:pt>
                <c:pt idx="346">
                  <c:v>2678984</c:v>
                </c:pt>
                <c:pt idx="347">
                  <c:v>2678984</c:v>
                </c:pt>
                <c:pt idx="348">
                  <c:v>2678984</c:v>
                </c:pt>
                <c:pt idx="349">
                  <c:v>2678984</c:v>
                </c:pt>
                <c:pt idx="350">
                  <c:v>2678984</c:v>
                </c:pt>
                <c:pt idx="351">
                  <c:v>2678984</c:v>
                </c:pt>
                <c:pt idx="352">
                  <c:v>2678984</c:v>
                </c:pt>
                <c:pt idx="353">
                  <c:v>2678984</c:v>
                </c:pt>
                <c:pt idx="354">
                  <c:v>2678984</c:v>
                </c:pt>
                <c:pt idx="355">
                  <c:v>2678984</c:v>
                </c:pt>
                <c:pt idx="356">
                  <c:v>2678984</c:v>
                </c:pt>
                <c:pt idx="357">
                  <c:v>2678984</c:v>
                </c:pt>
                <c:pt idx="358">
                  <c:v>2678988</c:v>
                </c:pt>
                <c:pt idx="359">
                  <c:v>2678988</c:v>
                </c:pt>
                <c:pt idx="360">
                  <c:v>2678988</c:v>
                </c:pt>
                <c:pt idx="361">
                  <c:v>2678988</c:v>
                </c:pt>
                <c:pt idx="362">
                  <c:v>2678988</c:v>
                </c:pt>
                <c:pt idx="363">
                  <c:v>2679000</c:v>
                </c:pt>
                <c:pt idx="364">
                  <c:v>2679000</c:v>
                </c:pt>
                <c:pt idx="365">
                  <c:v>2679000</c:v>
                </c:pt>
                <c:pt idx="366">
                  <c:v>2678992</c:v>
                </c:pt>
                <c:pt idx="367">
                  <c:v>2679000</c:v>
                </c:pt>
                <c:pt idx="368">
                  <c:v>2679000</c:v>
                </c:pt>
                <c:pt idx="369">
                  <c:v>2679000</c:v>
                </c:pt>
                <c:pt idx="370">
                  <c:v>2679000</c:v>
                </c:pt>
                <c:pt idx="371">
                  <c:v>2679000</c:v>
                </c:pt>
                <c:pt idx="372">
                  <c:v>2679000</c:v>
                </c:pt>
                <c:pt idx="373">
                  <c:v>2679000</c:v>
                </c:pt>
                <c:pt idx="374">
                  <c:v>2679000</c:v>
                </c:pt>
                <c:pt idx="375">
                  <c:v>2679000</c:v>
                </c:pt>
                <c:pt idx="376">
                  <c:v>2679000</c:v>
                </c:pt>
                <c:pt idx="377">
                  <c:v>2679000</c:v>
                </c:pt>
                <c:pt idx="378">
                  <c:v>2678996</c:v>
                </c:pt>
                <c:pt idx="379">
                  <c:v>2679000</c:v>
                </c:pt>
                <c:pt idx="380">
                  <c:v>2679000</c:v>
                </c:pt>
                <c:pt idx="381">
                  <c:v>2679000</c:v>
                </c:pt>
                <c:pt idx="382">
                  <c:v>2679000</c:v>
                </c:pt>
                <c:pt idx="383">
                  <c:v>2679000</c:v>
                </c:pt>
                <c:pt idx="384">
                  <c:v>2679000</c:v>
                </c:pt>
                <c:pt idx="385">
                  <c:v>2679000</c:v>
                </c:pt>
                <c:pt idx="386">
                  <c:v>2679000</c:v>
                </c:pt>
                <c:pt idx="387">
                  <c:v>2679000</c:v>
                </c:pt>
                <c:pt idx="388">
                  <c:v>2678984</c:v>
                </c:pt>
                <c:pt idx="389">
                  <c:v>2678984</c:v>
                </c:pt>
                <c:pt idx="390">
                  <c:v>2678984</c:v>
                </c:pt>
                <c:pt idx="391">
                  <c:v>2678984</c:v>
                </c:pt>
                <c:pt idx="392">
                  <c:v>2678984</c:v>
                </c:pt>
                <c:pt idx="393">
                  <c:v>2678972</c:v>
                </c:pt>
                <c:pt idx="394">
                  <c:v>2679044</c:v>
                </c:pt>
                <c:pt idx="395">
                  <c:v>2679040</c:v>
                </c:pt>
                <c:pt idx="396">
                  <c:v>2679040</c:v>
                </c:pt>
                <c:pt idx="397">
                  <c:v>2679040</c:v>
                </c:pt>
                <c:pt idx="398">
                  <c:v>2679040</c:v>
                </c:pt>
                <c:pt idx="399">
                  <c:v>2679040</c:v>
                </c:pt>
                <c:pt idx="400">
                  <c:v>2679036</c:v>
                </c:pt>
                <c:pt idx="401">
                  <c:v>2679044</c:v>
                </c:pt>
                <c:pt idx="402">
                  <c:v>2679044</c:v>
                </c:pt>
                <c:pt idx="403">
                  <c:v>2679044</c:v>
                </c:pt>
                <c:pt idx="404">
                  <c:v>2679044</c:v>
                </c:pt>
                <c:pt idx="405">
                  <c:v>2679044</c:v>
                </c:pt>
                <c:pt idx="406">
                  <c:v>2679044</c:v>
                </c:pt>
                <c:pt idx="407">
                  <c:v>2679044</c:v>
                </c:pt>
                <c:pt idx="408">
                  <c:v>2679044</c:v>
                </c:pt>
                <c:pt idx="409">
                  <c:v>2679044</c:v>
                </c:pt>
                <c:pt idx="410">
                  <c:v>2679044</c:v>
                </c:pt>
                <c:pt idx="411">
                  <c:v>2679044</c:v>
                </c:pt>
                <c:pt idx="412">
                  <c:v>2679044</c:v>
                </c:pt>
                <c:pt idx="413">
                  <c:v>2679044</c:v>
                </c:pt>
                <c:pt idx="414">
                  <c:v>2679044</c:v>
                </c:pt>
                <c:pt idx="415">
                  <c:v>2679044</c:v>
                </c:pt>
                <c:pt idx="416">
                  <c:v>2679044</c:v>
                </c:pt>
                <c:pt idx="417">
                  <c:v>2679044</c:v>
                </c:pt>
                <c:pt idx="418">
                  <c:v>2679040</c:v>
                </c:pt>
                <c:pt idx="419">
                  <c:v>2679040</c:v>
                </c:pt>
                <c:pt idx="420">
                  <c:v>2679040</c:v>
                </c:pt>
                <c:pt idx="421">
                  <c:v>2679040</c:v>
                </c:pt>
                <c:pt idx="422">
                  <c:v>2679008</c:v>
                </c:pt>
                <c:pt idx="423">
                  <c:v>2679016</c:v>
                </c:pt>
                <c:pt idx="424">
                  <c:v>2679016</c:v>
                </c:pt>
                <c:pt idx="425">
                  <c:v>2679248</c:v>
                </c:pt>
                <c:pt idx="426">
                  <c:v>2679028</c:v>
                </c:pt>
                <c:pt idx="427">
                  <c:v>2679028</c:v>
                </c:pt>
                <c:pt idx="428">
                  <c:v>2679028</c:v>
                </c:pt>
                <c:pt idx="429">
                  <c:v>2679024</c:v>
                </c:pt>
                <c:pt idx="430">
                  <c:v>2679024</c:v>
                </c:pt>
                <c:pt idx="431">
                  <c:v>2679024</c:v>
                </c:pt>
                <c:pt idx="432">
                  <c:v>2679024</c:v>
                </c:pt>
                <c:pt idx="433">
                  <c:v>2679024</c:v>
                </c:pt>
                <c:pt idx="434">
                  <c:v>2679020</c:v>
                </c:pt>
                <c:pt idx="435">
                  <c:v>2679024</c:v>
                </c:pt>
                <c:pt idx="436">
                  <c:v>2679024</c:v>
                </c:pt>
                <c:pt idx="437">
                  <c:v>2679024</c:v>
                </c:pt>
                <c:pt idx="438">
                  <c:v>2679024</c:v>
                </c:pt>
                <c:pt idx="439">
                  <c:v>2679024</c:v>
                </c:pt>
                <c:pt idx="440">
                  <c:v>2679024</c:v>
                </c:pt>
                <c:pt idx="441">
                  <c:v>2679016</c:v>
                </c:pt>
                <c:pt idx="442">
                  <c:v>2679024</c:v>
                </c:pt>
                <c:pt idx="443">
                  <c:v>2679024</c:v>
                </c:pt>
                <c:pt idx="444">
                  <c:v>2679024</c:v>
                </c:pt>
                <c:pt idx="445">
                  <c:v>2679024</c:v>
                </c:pt>
                <c:pt idx="446">
                  <c:v>2679028</c:v>
                </c:pt>
                <c:pt idx="447">
                  <c:v>2679028</c:v>
                </c:pt>
                <c:pt idx="448">
                  <c:v>2679028</c:v>
                </c:pt>
                <c:pt idx="449">
                  <c:v>2679028</c:v>
                </c:pt>
                <c:pt idx="450">
                  <c:v>2679028</c:v>
                </c:pt>
                <c:pt idx="451">
                  <c:v>2679028</c:v>
                </c:pt>
                <c:pt idx="452">
                  <c:v>2679028</c:v>
                </c:pt>
                <c:pt idx="453">
                  <c:v>2679028</c:v>
                </c:pt>
                <c:pt idx="454">
                  <c:v>2679044</c:v>
                </c:pt>
                <c:pt idx="455">
                  <c:v>2679028</c:v>
                </c:pt>
                <c:pt idx="456">
                  <c:v>2679032</c:v>
                </c:pt>
                <c:pt idx="457">
                  <c:v>2679032</c:v>
                </c:pt>
                <c:pt idx="458">
                  <c:v>2679032</c:v>
                </c:pt>
                <c:pt idx="459">
                  <c:v>2679032</c:v>
                </c:pt>
                <c:pt idx="460">
                  <c:v>2679032</c:v>
                </c:pt>
                <c:pt idx="461">
                  <c:v>2679032</c:v>
                </c:pt>
                <c:pt idx="462">
                  <c:v>2679032</c:v>
                </c:pt>
                <c:pt idx="463">
                  <c:v>2679032</c:v>
                </c:pt>
                <c:pt idx="464">
                  <c:v>2679032</c:v>
                </c:pt>
                <c:pt idx="465">
                  <c:v>2679032</c:v>
                </c:pt>
                <c:pt idx="466">
                  <c:v>2679032</c:v>
                </c:pt>
                <c:pt idx="467">
                  <c:v>2679032</c:v>
                </c:pt>
                <c:pt idx="468">
                  <c:v>2679032</c:v>
                </c:pt>
                <c:pt idx="469">
                  <c:v>2679032</c:v>
                </c:pt>
                <c:pt idx="470">
                  <c:v>2679032</c:v>
                </c:pt>
                <c:pt idx="471">
                  <c:v>2679032</c:v>
                </c:pt>
                <c:pt idx="472">
                  <c:v>2679032</c:v>
                </c:pt>
                <c:pt idx="473">
                  <c:v>2679032</c:v>
                </c:pt>
                <c:pt idx="474">
                  <c:v>2679032</c:v>
                </c:pt>
                <c:pt idx="475">
                  <c:v>2679032</c:v>
                </c:pt>
                <c:pt idx="476">
                  <c:v>2679032</c:v>
                </c:pt>
                <c:pt idx="477">
                  <c:v>2679032</c:v>
                </c:pt>
                <c:pt idx="478">
                  <c:v>2679032</c:v>
                </c:pt>
                <c:pt idx="479">
                  <c:v>2679032</c:v>
                </c:pt>
                <c:pt idx="480">
                  <c:v>2679032</c:v>
                </c:pt>
                <c:pt idx="481">
                  <c:v>2679032</c:v>
                </c:pt>
                <c:pt idx="482">
                  <c:v>2679040</c:v>
                </c:pt>
                <c:pt idx="483">
                  <c:v>2679040</c:v>
                </c:pt>
                <c:pt idx="484">
                  <c:v>2679040</c:v>
                </c:pt>
                <c:pt idx="485">
                  <c:v>2679040</c:v>
                </c:pt>
                <c:pt idx="486">
                  <c:v>2679040</c:v>
                </c:pt>
                <c:pt idx="487">
                  <c:v>2679048</c:v>
                </c:pt>
                <c:pt idx="488">
                  <c:v>2679052</c:v>
                </c:pt>
                <c:pt idx="489">
                  <c:v>2679052</c:v>
                </c:pt>
                <c:pt idx="490">
                  <c:v>2679052</c:v>
                </c:pt>
                <c:pt idx="491">
                  <c:v>2679056</c:v>
                </c:pt>
                <c:pt idx="492">
                  <c:v>2679056</c:v>
                </c:pt>
                <c:pt idx="493">
                  <c:v>2679056</c:v>
                </c:pt>
                <c:pt idx="494">
                  <c:v>2679056</c:v>
                </c:pt>
                <c:pt idx="495">
                  <c:v>2679088</c:v>
                </c:pt>
                <c:pt idx="496">
                  <c:v>2679088</c:v>
                </c:pt>
                <c:pt idx="497">
                  <c:v>2679088</c:v>
                </c:pt>
                <c:pt idx="498">
                  <c:v>2679088</c:v>
                </c:pt>
                <c:pt idx="499">
                  <c:v>2679088</c:v>
                </c:pt>
                <c:pt idx="500">
                  <c:v>2679088</c:v>
                </c:pt>
                <c:pt idx="501">
                  <c:v>2679088</c:v>
                </c:pt>
                <c:pt idx="502">
                  <c:v>2679096</c:v>
                </c:pt>
                <c:pt idx="503">
                  <c:v>2679096</c:v>
                </c:pt>
                <c:pt idx="504">
                  <c:v>2679096</c:v>
                </c:pt>
                <c:pt idx="505">
                  <c:v>2679096</c:v>
                </c:pt>
                <c:pt idx="506">
                  <c:v>2679096</c:v>
                </c:pt>
                <c:pt idx="507">
                  <c:v>2679096</c:v>
                </c:pt>
                <c:pt idx="508">
                  <c:v>2679096</c:v>
                </c:pt>
                <c:pt idx="509">
                  <c:v>2679096</c:v>
                </c:pt>
                <c:pt idx="510">
                  <c:v>2679096</c:v>
                </c:pt>
                <c:pt idx="511">
                  <c:v>2679096</c:v>
                </c:pt>
                <c:pt idx="512">
                  <c:v>2679096</c:v>
                </c:pt>
                <c:pt idx="513">
                  <c:v>2679096</c:v>
                </c:pt>
                <c:pt idx="514">
                  <c:v>2679096</c:v>
                </c:pt>
                <c:pt idx="515">
                  <c:v>2679132</c:v>
                </c:pt>
                <c:pt idx="516">
                  <c:v>2679132</c:v>
                </c:pt>
                <c:pt idx="517">
                  <c:v>2679100</c:v>
                </c:pt>
                <c:pt idx="518">
                  <c:v>2679120</c:v>
                </c:pt>
                <c:pt idx="519">
                  <c:v>2679120</c:v>
                </c:pt>
                <c:pt idx="520">
                  <c:v>2679120</c:v>
                </c:pt>
                <c:pt idx="521">
                  <c:v>2679100</c:v>
                </c:pt>
                <c:pt idx="522">
                  <c:v>2679108</c:v>
                </c:pt>
                <c:pt idx="523">
                  <c:v>2679108</c:v>
                </c:pt>
                <c:pt idx="524">
                  <c:v>2679108</c:v>
                </c:pt>
                <c:pt idx="525">
                  <c:v>2679108</c:v>
                </c:pt>
                <c:pt idx="526">
                  <c:v>2679108</c:v>
                </c:pt>
                <c:pt idx="527">
                  <c:v>2679108</c:v>
                </c:pt>
                <c:pt idx="528">
                  <c:v>2679108</c:v>
                </c:pt>
                <c:pt idx="529">
                  <c:v>2679108</c:v>
                </c:pt>
                <c:pt idx="530">
                  <c:v>2679108</c:v>
                </c:pt>
                <c:pt idx="531">
                  <c:v>2679088</c:v>
                </c:pt>
                <c:pt idx="532">
                  <c:v>2679108</c:v>
                </c:pt>
                <c:pt idx="533">
                  <c:v>2679108</c:v>
                </c:pt>
                <c:pt idx="534">
                  <c:v>2679108</c:v>
                </c:pt>
                <c:pt idx="535">
                  <c:v>2679108</c:v>
                </c:pt>
                <c:pt idx="536">
                  <c:v>2679112</c:v>
                </c:pt>
                <c:pt idx="537">
                  <c:v>2679112</c:v>
                </c:pt>
                <c:pt idx="538">
                  <c:v>2679112</c:v>
                </c:pt>
                <c:pt idx="539">
                  <c:v>2679112</c:v>
                </c:pt>
                <c:pt idx="540">
                  <c:v>2679112</c:v>
                </c:pt>
                <c:pt idx="541">
                  <c:v>2679112</c:v>
                </c:pt>
                <c:pt idx="542">
                  <c:v>2679112</c:v>
                </c:pt>
                <c:pt idx="543">
                  <c:v>2679112</c:v>
                </c:pt>
                <c:pt idx="544">
                  <c:v>2679112</c:v>
                </c:pt>
                <c:pt idx="545">
                  <c:v>2679112</c:v>
                </c:pt>
                <c:pt idx="546">
                  <c:v>2679120</c:v>
                </c:pt>
                <c:pt idx="547">
                  <c:v>2679120</c:v>
                </c:pt>
                <c:pt idx="548">
                  <c:v>2679120</c:v>
                </c:pt>
                <c:pt idx="549">
                  <c:v>2678972</c:v>
                </c:pt>
                <c:pt idx="550">
                  <c:v>2679132</c:v>
                </c:pt>
                <c:pt idx="551">
                  <c:v>2679132</c:v>
                </c:pt>
                <c:pt idx="552">
                  <c:v>2679132</c:v>
                </c:pt>
                <c:pt idx="553">
                  <c:v>2679132</c:v>
                </c:pt>
                <c:pt idx="554">
                  <c:v>2679132</c:v>
                </c:pt>
                <c:pt idx="555">
                  <c:v>2679132</c:v>
                </c:pt>
                <c:pt idx="556">
                  <c:v>2679132</c:v>
                </c:pt>
                <c:pt idx="557">
                  <c:v>2679132</c:v>
                </c:pt>
                <c:pt idx="558">
                  <c:v>2679132</c:v>
                </c:pt>
                <c:pt idx="559">
                  <c:v>2679132</c:v>
                </c:pt>
                <c:pt idx="560">
                  <c:v>2679132</c:v>
                </c:pt>
                <c:pt idx="561">
                  <c:v>2679132</c:v>
                </c:pt>
                <c:pt idx="562">
                  <c:v>2679132</c:v>
                </c:pt>
                <c:pt idx="563">
                  <c:v>2679132</c:v>
                </c:pt>
                <c:pt idx="564">
                  <c:v>2679132</c:v>
                </c:pt>
                <c:pt idx="565">
                  <c:v>2679128</c:v>
                </c:pt>
                <c:pt idx="566">
                  <c:v>2679132</c:v>
                </c:pt>
                <c:pt idx="567">
                  <c:v>2679132</c:v>
                </c:pt>
                <c:pt idx="568">
                  <c:v>2679132</c:v>
                </c:pt>
                <c:pt idx="569">
                  <c:v>2679132</c:v>
                </c:pt>
                <c:pt idx="570">
                  <c:v>2679132</c:v>
                </c:pt>
                <c:pt idx="571">
                  <c:v>2679132</c:v>
                </c:pt>
                <c:pt idx="572">
                  <c:v>2679140</c:v>
                </c:pt>
                <c:pt idx="573">
                  <c:v>2679140</c:v>
                </c:pt>
                <c:pt idx="574">
                  <c:v>2679140</c:v>
                </c:pt>
                <c:pt idx="575">
                  <c:v>2679140</c:v>
                </c:pt>
                <c:pt idx="576">
                  <c:v>2679140</c:v>
                </c:pt>
                <c:pt idx="577">
                  <c:v>2679140</c:v>
                </c:pt>
                <c:pt idx="578">
                  <c:v>2679140</c:v>
                </c:pt>
                <c:pt idx="579">
                  <c:v>2679108</c:v>
                </c:pt>
                <c:pt idx="580">
                  <c:v>2679136</c:v>
                </c:pt>
                <c:pt idx="581">
                  <c:v>2679140</c:v>
                </c:pt>
                <c:pt idx="582">
                  <c:v>2679140</c:v>
                </c:pt>
                <c:pt idx="583">
                  <c:v>2679140</c:v>
                </c:pt>
                <c:pt idx="584">
                  <c:v>2679140</c:v>
                </c:pt>
                <c:pt idx="585">
                  <c:v>2679140</c:v>
                </c:pt>
                <c:pt idx="586">
                  <c:v>2679140</c:v>
                </c:pt>
                <c:pt idx="587">
                  <c:v>2679140</c:v>
                </c:pt>
                <c:pt idx="588">
                  <c:v>2679140</c:v>
                </c:pt>
                <c:pt idx="589">
                  <c:v>2679140</c:v>
                </c:pt>
                <c:pt idx="590">
                  <c:v>2679132</c:v>
                </c:pt>
                <c:pt idx="591">
                  <c:v>2679140</c:v>
                </c:pt>
                <c:pt idx="592">
                  <c:v>2679140</c:v>
                </c:pt>
                <c:pt idx="593">
                  <c:v>2679156</c:v>
                </c:pt>
                <c:pt idx="594">
                  <c:v>2679156</c:v>
                </c:pt>
                <c:pt idx="595">
                  <c:v>2679156</c:v>
                </c:pt>
                <c:pt idx="596">
                  <c:v>2679156</c:v>
                </c:pt>
                <c:pt idx="597">
                  <c:v>2679156</c:v>
                </c:pt>
                <c:pt idx="598">
                  <c:v>2679164</c:v>
                </c:pt>
                <c:pt idx="599">
                  <c:v>2679136</c:v>
                </c:pt>
                <c:pt idx="600">
                  <c:v>2679164</c:v>
                </c:pt>
                <c:pt idx="601">
                  <c:v>2679164</c:v>
                </c:pt>
                <c:pt idx="602">
                  <c:v>2679164</c:v>
                </c:pt>
                <c:pt idx="603">
                  <c:v>2679164</c:v>
                </c:pt>
                <c:pt idx="604">
                  <c:v>2679164</c:v>
                </c:pt>
                <c:pt idx="605">
                  <c:v>2679164</c:v>
                </c:pt>
                <c:pt idx="606">
                  <c:v>2679164</c:v>
                </c:pt>
                <c:pt idx="607">
                  <c:v>2679164</c:v>
                </c:pt>
                <c:pt idx="608">
                  <c:v>2679164</c:v>
                </c:pt>
                <c:pt idx="609">
                  <c:v>2679164</c:v>
                </c:pt>
                <c:pt idx="610">
                  <c:v>2679164</c:v>
                </c:pt>
                <c:pt idx="611">
                  <c:v>2679164</c:v>
                </c:pt>
                <c:pt idx="612">
                  <c:v>2679132</c:v>
                </c:pt>
                <c:pt idx="613">
                  <c:v>2679200</c:v>
                </c:pt>
                <c:pt idx="614">
                  <c:v>2679200</c:v>
                </c:pt>
                <c:pt idx="615">
                  <c:v>2679200</c:v>
                </c:pt>
                <c:pt idx="616">
                  <c:v>2679200</c:v>
                </c:pt>
                <c:pt idx="617">
                  <c:v>2679200</c:v>
                </c:pt>
                <c:pt idx="618">
                  <c:v>2679200</c:v>
                </c:pt>
                <c:pt idx="619">
                  <c:v>2679200</c:v>
                </c:pt>
                <c:pt idx="620">
                  <c:v>2679200</c:v>
                </c:pt>
                <c:pt idx="621">
                  <c:v>2679200</c:v>
                </c:pt>
                <c:pt idx="622">
                  <c:v>2679200</c:v>
                </c:pt>
                <c:pt idx="623">
                  <c:v>2679200</c:v>
                </c:pt>
                <c:pt idx="624">
                  <c:v>2679200</c:v>
                </c:pt>
                <c:pt idx="625">
                  <c:v>2679204</c:v>
                </c:pt>
                <c:pt idx="626">
                  <c:v>2679204</c:v>
                </c:pt>
                <c:pt idx="627">
                  <c:v>2679204</c:v>
                </c:pt>
                <c:pt idx="628">
                  <c:v>2679220</c:v>
                </c:pt>
                <c:pt idx="629">
                  <c:v>2679220</c:v>
                </c:pt>
                <c:pt idx="630">
                  <c:v>2679220</c:v>
                </c:pt>
                <c:pt idx="631">
                  <c:v>2679220</c:v>
                </c:pt>
                <c:pt idx="632">
                  <c:v>2679220</c:v>
                </c:pt>
                <c:pt idx="633">
                  <c:v>2679220</c:v>
                </c:pt>
                <c:pt idx="634">
                  <c:v>2679220</c:v>
                </c:pt>
                <c:pt idx="635">
                  <c:v>2679220</c:v>
                </c:pt>
                <c:pt idx="636">
                  <c:v>2679228</c:v>
                </c:pt>
                <c:pt idx="637">
                  <c:v>2679252</c:v>
                </c:pt>
                <c:pt idx="638">
                  <c:v>2679252</c:v>
                </c:pt>
                <c:pt idx="639">
                  <c:v>2679252</c:v>
                </c:pt>
                <c:pt idx="640">
                  <c:v>2679252</c:v>
                </c:pt>
                <c:pt idx="641">
                  <c:v>2679252</c:v>
                </c:pt>
                <c:pt idx="642">
                  <c:v>2679240</c:v>
                </c:pt>
                <c:pt idx="643">
                  <c:v>2679180</c:v>
                </c:pt>
                <c:pt idx="644">
                  <c:v>2679252</c:v>
                </c:pt>
                <c:pt idx="645">
                  <c:v>2679252</c:v>
                </c:pt>
                <c:pt idx="646">
                  <c:v>2679252</c:v>
                </c:pt>
                <c:pt idx="647">
                  <c:v>2679252</c:v>
                </c:pt>
                <c:pt idx="648">
                  <c:v>2679252</c:v>
                </c:pt>
                <c:pt idx="649">
                  <c:v>2679252</c:v>
                </c:pt>
                <c:pt idx="650">
                  <c:v>2679252</c:v>
                </c:pt>
                <c:pt idx="651">
                  <c:v>2679252</c:v>
                </c:pt>
                <c:pt idx="652">
                  <c:v>2679252</c:v>
                </c:pt>
                <c:pt idx="653">
                  <c:v>2679252</c:v>
                </c:pt>
                <c:pt idx="654">
                  <c:v>2679252</c:v>
                </c:pt>
                <c:pt idx="655">
                  <c:v>2679252</c:v>
                </c:pt>
                <c:pt idx="656">
                  <c:v>2679252</c:v>
                </c:pt>
                <c:pt idx="657">
                  <c:v>2679260</c:v>
                </c:pt>
                <c:pt idx="658">
                  <c:v>2679260</c:v>
                </c:pt>
                <c:pt idx="659">
                  <c:v>2679260</c:v>
                </c:pt>
                <c:pt idx="660">
                  <c:v>2679260</c:v>
                </c:pt>
                <c:pt idx="661">
                  <c:v>2679260</c:v>
                </c:pt>
                <c:pt idx="662">
                  <c:v>2679260</c:v>
                </c:pt>
                <c:pt idx="663">
                  <c:v>2679260</c:v>
                </c:pt>
                <c:pt idx="664">
                  <c:v>2679244</c:v>
                </c:pt>
                <c:pt idx="665">
                  <c:v>2679244</c:v>
                </c:pt>
                <c:pt idx="666">
                  <c:v>2679244</c:v>
                </c:pt>
                <c:pt idx="667">
                  <c:v>2679244</c:v>
                </c:pt>
                <c:pt idx="668">
                  <c:v>2679244</c:v>
                </c:pt>
                <c:pt idx="669">
                  <c:v>2679244</c:v>
                </c:pt>
                <c:pt idx="670">
                  <c:v>2679248</c:v>
                </c:pt>
                <c:pt idx="671">
                  <c:v>2679248</c:v>
                </c:pt>
                <c:pt idx="672">
                  <c:v>2679248</c:v>
                </c:pt>
                <c:pt idx="673">
                  <c:v>2679232</c:v>
                </c:pt>
                <c:pt idx="674">
                  <c:v>2679404</c:v>
                </c:pt>
                <c:pt idx="675">
                  <c:v>2679248</c:v>
                </c:pt>
                <c:pt idx="676">
                  <c:v>2679248</c:v>
                </c:pt>
                <c:pt idx="677">
                  <c:v>2679248</c:v>
                </c:pt>
                <c:pt idx="678">
                  <c:v>2679256</c:v>
                </c:pt>
                <c:pt idx="679">
                  <c:v>2679256</c:v>
                </c:pt>
                <c:pt idx="680">
                  <c:v>2679256</c:v>
                </c:pt>
                <c:pt idx="681">
                  <c:v>2679256</c:v>
                </c:pt>
                <c:pt idx="682">
                  <c:v>2679256</c:v>
                </c:pt>
                <c:pt idx="683">
                  <c:v>2679256</c:v>
                </c:pt>
                <c:pt idx="684">
                  <c:v>2679256</c:v>
                </c:pt>
                <c:pt idx="685">
                  <c:v>2679256</c:v>
                </c:pt>
                <c:pt idx="686">
                  <c:v>2679256</c:v>
                </c:pt>
                <c:pt idx="687">
                  <c:v>2679248</c:v>
                </c:pt>
                <c:pt idx="688">
                  <c:v>2679248</c:v>
                </c:pt>
                <c:pt idx="689">
                  <c:v>2679248</c:v>
                </c:pt>
                <c:pt idx="690">
                  <c:v>2679256</c:v>
                </c:pt>
                <c:pt idx="691">
                  <c:v>2679256</c:v>
                </c:pt>
                <c:pt idx="692">
                  <c:v>2679256</c:v>
                </c:pt>
                <c:pt idx="693">
                  <c:v>2679256</c:v>
                </c:pt>
                <c:pt idx="694">
                  <c:v>2679256</c:v>
                </c:pt>
                <c:pt idx="695">
                  <c:v>2679256</c:v>
                </c:pt>
                <c:pt idx="696">
                  <c:v>2679256</c:v>
                </c:pt>
                <c:pt idx="697">
                  <c:v>2679256</c:v>
                </c:pt>
                <c:pt idx="698">
                  <c:v>2679256</c:v>
                </c:pt>
                <c:pt idx="699">
                  <c:v>2679256</c:v>
                </c:pt>
                <c:pt idx="700">
                  <c:v>2679256</c:v>
                </c:pt>
                <c:pt idx="701">
                  <c:v>2679256</c:v>
                </c:pt>
                <c:pt idx="702">
                  <c:v>2679256</c:v>
                </c:pt>
                <c:pt idx="703">
                  <c:v>2679256</c:v>
                </c:pt>
                <c:pt idx="704">
                  <c:v>2679232</c:v>
                </c:pt>
                <c:pt idx="705">
                  <c:v>2679244</c:v>
                </c:pt>
                <c:pt idx="706">
                  <c:v>2679256</c:v>
                </c:pt>
                <c:pt idx="707">
                  <c:v>2679256</c:v>
                </c:pt>
                <c:pt idx="708">
                  <c:v>2679256</c:v>
                </c:pt>
                <c:pt idx="709">
                  <c:v>2679256</c:v>
                </c:pt>
                <c:pt idx="710">
                  <c:v>2679200</c:v>
                </c:pt>
                <c:pt idx="711">
                  <c:v>2679200</c:v>
                </c:pt>
                <c:pt idx="712">
                  <c:v>2679200</c:v>
                </c:pt>
                <c:pt idx="713">
                  <c:v>2679200</c:v>
                </c:pt>
                <c:pt idx="714">
                  <c:v>2679200</c:v>
                </c:pt>
                <c:pt idx="715">
                  <c:v>2679196</c:v>
                </c:pt>
                <c:pt idx="716">
                  <c:v>2679204</c:v>
                </c:pt>
                <c:pt idx="717">
                  <c:v>2679204</c:v>
                </c:pt>
                <c:pt idx="718">
                  <c:v>2679204</c:v>
                </c:pt>
                <c:pt idx="719">
                  <c:v>2679204</c:v>
                </c:pt>
                <c:pt idx="720">
                  <c:v>2679216</c:v>
                </c:pt>
                <c:pt idx="721">
                  <c:v>2679212</c:v>
                </c:pt>
                <c:pt idx="722">
                  <c:v>2679216</c:v>
                </c:pt>
                <c:pt idx="723">
                  <c:v>2679216</c:v>
                </c:pt>
                <c:pt idx="724">
                  <c:v>2679216</c:v>
                </c:pt>
                <c:pt idx="725">
                  <c:v>2679216</c:v>
                </c:pt>
                <c:pt idx="726">
                  <c:v>2679256</c:v>
                </c:pt>
                <c:pt idx="727">
                  <c:v>2679256</c:v>
                </c:pt>
                <c:pt idx="728">
                  <c:v>2679256</c:v>
                </c:pt>
                <c:pt idx="729">
                  <c:v>2679256</c:v>
                </c:pt>
                <c:pt idx="730">
                  <c:v>2679256</c:v>
                </c:pt>
                <c:pt idx="731">
                  <c:v>2679256</c:v>
                </c:pt>
                <c:pt idx="732">
                  <c:v>2679256</c:v>
                </c:pt>
                <c:pt idx="733">
                  <c:v>2679256</c:v>
                </c:pt>
                <c:pt idx="734">
                  <c:v>2679256</c:v>
                </c:pt>
                <c:pt idx="735">
                  <c:v>2679240</c:v>
                </c:pt>
                <c:pt idx="736">
                  <c:v>2679400</c:v>
                </c:pt>
                <c:pt idx="737">
                  <c:v>2679256</c:v>
                </c:pt>
                <c:pt idx="738">
                  <c:v>2679256</c:v>
                </c:pt>
                <c:pt idx="739">
                  <c:v>2679256</c:v>
                </c:pt>
                <c:pt idx="740">
                  <c:v>2679256</c:v>
                </c:pt>
                <c:pt idx="741">
                  <c:v>2679252</c:v>
                </c:pt>
                <c:pt idx="742">
                  <c:v>2679256</c:v>
                </c:pt>
                <c:pt idx="743">
                  <c:v>2679256</c:v>
                </c:pt>
                <c:pt idx="744">
                  <c:v>2679256</c:v>
                </c:pt>
                <c:pt idx="745">
                  <c:v>2679256</c:v>
                </c:pt>
                <c:pt idx="746">
                  <c:v>2679256</c:v>
                </c:pt>
                <c:pt idx="747">
                  <c:v>2679256</c:v>
                </c:pt>
                <c:pt idx="748">
                  <c:v>2679256</c:v>
                </c:pt>
                <c:pt idx="749">
                  <c:v>2679256</c:v>
                </c:pt>
                <c:pt idx="750">
                  <c:v>2679256</c:v>
                </c:pt>
                <c:pt idx="751">
                  <c:v>2679256</c:v>
                </c:pt>
                <c:pt idx="752">
                  <c:v>2679256</c:v>
                </c:pt>
                <c:pt idx="753">
                  <c:v>2679256</c:v>
                </c:pt>
                <c:pt idx="754">
                  <c:v>2679256</c:v>
                </c:pt>
                <c:pt idx="755">
                  <c:v>2679256</c:v>
                </c:pt>
                <c:pt idx="756">
                  <c:v>2679240</c:v>
                </c:pt>
                <c:pt idx="757">
                  <c:v>2679240</c:v>
                </c:pt>
                <c:pt idx="758">
                  <c:v>2679244</c:v>
                </c:pt>
                <c:pt idx="759">
                  <c:v>2742444</c:v>
                </c:pt>
                <c:pt idx="760">
                  <c:v>2684656</c:v>
                </c:pt>
                <c:pt idx="761">
                  <c:v>2684656</c:v>
                </c:pt>
                <c:pt idx="762">
                  <c:v>2684656</c:v>
                </c:pt>
                <c:pt idx="763">
                  <c:v>2684656</c:v>
                </c:pt>
                <c:pt idx="764">
                  <c:v>2684688</c:v>
                </c:pt>
                <c:pt idx="765">
                  <c:v>2684692</c:v>
                </c:pt>
                <c:pt idx="766">
                  <c:v>2684660</c:v>
                </c:pt>
                <c:pt idx="767">
                  <c:v>2684680</c:v>
                </c:pt>
                <c:pt idx="768">
                  <c:v>2684680</c:v>
                </c:pt>
                <c:pt idx="769">
                  <c:v>2684680</c:v>
                </c:pt>
                <c:pt idx="770">
                  <c:v>2684680</c:v>
                </c:pt>
                <c:pt idx="771">
                  <c:v>2684680</c:v>
                </c:pt>
                <c:pt idx="772">
                  <c:v>2684680</c:v>
                </c:pt>
                <c:pt idx="773">
                  <c:v>2684680</c:v>
                </c:pt>
                <c:pt idx="774">
                  <c:v>2684680</c:v>
                </c:pt>
                <c:pt idx="775">
                  <c:v>2684676</c:v>
                </c:pt>
                <c:pt idx="776">
                  <c:v>2684680</c:v>
                </c:pt>
                <c:pt idx="777">
                  <c:v>2684680</c:v>
                </c:pt>
                <c:pt idx="778">
                  <c:v>2684680</c:v>
                </c:pt>
                <c:pt idx="779">
                  <c:v>2684680</c:v>
                </c:pt>
                <c:pt idx="780">
                  <c:v>2684680</c:v>
                </c:pt>
                <c:pt idx="781">
                  <c:v>2684680</c:v>
                </c:pt>
                <c:pt idx="782">
                  <c:v>2684680</c:v>
                </c:pt>
                <c:pt idx="783">
                  <c:v>2684680</c:v>
                </c:pt>
                <c:pt idx="784">
                  <c:v>2684680</c:v>
                </c:pt>
                <c:pt idx="785">
                  <c:v>2684680</c:v>
                </c:pt>
                <c:pt idx="786">
                  <c:v>2684680</c:v>
                </c:pt>
                <c:pt idx="787">
                  <c:v>2684680</c:v>
                </c:pt>
                <c:pt idx="788">
                  <c:v>2684680</c:v>
                </c:pt>
                <c:pt idx="789">
                  <c:v>2684680</c:v>
                </c:pt>
                <c:pt idx="790">
                  <c:v>2684680</c:v>
                </c:pt>
                <c:pt idx="791">
                  <c:v>2684680</c:v>
                </c:pt>
                <c:pt idx="792">
                  <c:v>2684680</c:v>
                </c:pt>
                <c:pt idx="793">
                  <c:v>2684680</c:v>
                </c:pt>
                <c:pt idx="794">
                  <c:v>2684680</c:v>
                </c:pt>
                <c:pt idx="795">
                  <c:v>2684680</c:v>
                </c:pt>
                <c:pt idx="796">
                  <c:v>2684680</c:v>
                </c:pt>
                <c:pt idx="797">
                  <c:v>2684680</c:v>
                </c:pt>
                <c:pt idx="798">
                  <c:v>2684680</c:v>
                </c:pt>
                <c:pt idx="799">
                  <c:v>2684836</c:v>
                </c:pt>
                <c:pt idx="800">
                  <c:v>2684692</c:v>
                </c:pt>
                <c:pt idx="801">
                  <c:v>2684692</c:v>
                </c:pt>
                <c:pt idx="802">
                  <c:v>2684692</c:v>
                </c:pt>
                <c:pt idx="803">
                  <c:v>2684696</c:v>
                </c:pt>
                <c:pt idx="804">
                  <c:v>2684696</c:v>
                </c:pt>
                <c:pt idx="805">
                  <c:v>2684696</c:v>
                </c:pt>
                <c:pt idx="806">
                  <c:v>2684696</c:v>
                </c:pt>
                <c:pt idx="807">
                  <c:v>2684680</c:v>
                </c:pt>
                <c:pt idx="808">
                  <c:v>2684680</c:v>
                </c:pt>
                <c:pt idx="809">
                  <c:v>2684672</c:v>
                </c:pt>
                <c:pt idx="810">
                  <c:v>2684680</c:v>
                </c:pt>
                <c:pt idx="811">
                  <c:v>2684680</c:v>
                </c:pt>
                <c:pt idx="812">
                  <c:v>2684680</c:v>
                </c:pt>
                <c:pt idx="813">
                  <c:v>2684680</c:v>
                </c:pt>
                <c:pt idx="814">
                  <c:v>2684680</c:v>
                </c:pt>
                <c:pt idx="815">
                  <c:v>2684680</c:v>
                </c:pt>
                <c:pt idx="816">
                  <c:v>2684680</c:v>
                </c:pt>
                <c:pt idx="817">
                  <c:v>2684592</c:v>
                </c:pt>
                <c:pt idx="818">
                  <c:v>2684592</c:v>
                </c:pt>
                <c:pt idx="819">
                  <c:v>2684592</c:v>
                </c:pt>
                <c:pt idx="820">
                  <c:v>2684592</c:v>
                </c:pt>
                <c:pt idx="821">
                  <c:v>2684592</c:v>
                </c:pt>
                <c:pt idx="822">
                  <c:v>2684592</c:v>
                </c:pt>
                <c:pt idx="823">
                  <c:v>2684592</c:v>
                </c:pt>
                <c:pt idx="824">
                  <c:v>2684592</c:v>
                </c:pt>
                <c:pt idx="825">
                  <c:v>2684592</c:v>
                </c:pt>
                <c:pt idx="826">
                  <c:v>2684592</c:v>
                </c:pt>
                <c:pt idx="827">
                  <c:v>2684592</c:v>
                </c:pt>
                <c:pt idx="828">
                  <c:v>2684572</c:v>
                </c:pt>
                <c:pt idx="829">
                  <c:v>2684544</c:v>
                </c:pt>
                <c:pt idx="830">
                  <c:v>2684560</c:v>
                </c:pt>
                <c:pt idx="831">
                  <c:v>2684560</c:v>
                </c:pt>
                <c:pt idx="832">
                  <c:v>2684560</c:v>
                </c:pt>
                <c:pt idx="833">
                  <c:v>2684560</c:v>
                </c:pt>
                <c:pt idx="834">
                  <c:v>2684560</c:v>
                </c:pt>
                <c:pt idx="835">
                  <c:v>2684560</c:v>
                </c:pt>
                <c:pt idx="836">
                  <c:v>2684560</c:v>
                </c:pt>
                <c:pt idx="837">
                  <c:v>2684560</c:v>
                </c:pt>
                <c:pt idx="838">
                  <c:v>2684560</c:v>
                </c:pt>
                <c:pt idx="839">
                  <c:v>2684560</c:v>
                </c:pt>
                <c:pt idx="840">
                  <c:v>2684560</c:v>
                </c:pt>
                <c:pt idx="841">
                  <c:v>2684560</c:v>
                </c:pt>
                <c:pt idx="842">
                  <c:v>2684560</c:v>
                </c:pt>
                <c:pt idx="843">
                  <c:v>2684552</c:v>
                </c:pt>
                <c:pt idx="844">
                  <c:v>2684564</c:v>
                </c:pt>
                <c:pt idx="845">
                  <c:v>2684564</c:v>
                </c:pt>
                <c:pt idx="846">
                  <c:v>2684564</c:v>
                </c:pt>
                <c:pt idx="847">
                  <c:v>2684564</c:v>
                </c:pt>
                <c:pt idx="848">
                  <c:v>2684568</c:v>
                </c:pt>
                <c:pt idx="849">
                  <c:v>2684568</c:v>
                </c:pt>
                <c:pt idx="850">
                  <c:v>2684568</c:v>
                </c:pt>
                <c:pt idx="851">
                  <c:v>2684568</c:v>
                </c:pt>
                <c:pt idx="852">
                  <c:v>2684568</c:v>
                </c:pt>
                <c:pt idx="853">
                  <c:v>2684568</c:v>
                </c:pt>
                <c:pt idx="854">
                  <c:v>2684568</c:v>
                </c:pt>
                <c:pt idx="855">
                  <c:v>2684568</c:v>
                </c:pt>
                <c:pt idx="856">
                  <c:v>2684568</c:v>
                </c:pt>
                <c:pt idx="857">
                  <c:v>2684568</c:v>
                </c:pt>
                <c:pt idx="858">
                  <c:v>2684568</c:v>
                </c:pt>
                <c:pt idx="859">
                  <c:v>2684568</c:v>
                </c:pt>
                <c:pt idx="860">
                  <c:v>2684568</c:v>
                </c:pt>
                <c:pt idx="861">
                  <c:v>2684720</c:v>
                </c:pt>
                <c:pt idx="862">
                  <c:v>2684580</c:v>
                </c:pt>
                <c:pt idx="863">
                  <c:v>2684580</c:v>
                </c:pt>
                <c:pt idx="864">
                  <c:v>2684580</c:v>
                </c:pt>
                <c:pt idx="865">
                  <c:v>2684580</c:v>
                </c:pt>
                <c:pt idx="866">
                  <c:v>2684580</c:v>
                </c:pt>
                <c:pt idx="867">
                  <c:v>2684580</c:v>
                </c:pt>
                <c:pt idx="868">
                  <c:v>2684580</c:v>
                </c:pt>
                <c:pt idx="869">
                  <c:v>2684580</c:v>
                </c:pt>
                <c:pt idx="870">
                  <c:v>2684580</c:v>
                </c:pt>
                <c:pt idx="871">
                  <c:v>2684576</c:v>
                </c:pt>
                <c:pt idx="872">
                  <c:v>2684580</c:v>
                </c:pt>
                <c:pt idx="873">
                  <c:v>2684580</c:v>
                </c:pt>
                <c:pt idx="874">
                  <c:v>2684580</c:v>
                </c:pt>
                <c:pt idx="875">
                  <c:v>2684580</c:v>
                </c:pt>
                <c:pt idx="876">
                  <c:v>2684580</c:v>
                </c:pt>
                <c:pt idx="877">
                  <c:v>2684580</c:v>
                </c:pt>
                <c:pt idx="878">
                  <c:v>2684580</c:v>
                </c:pt>
                <c:pt idx="879">
                  <c:v>2684580</c:v>
                </c:pt>
                <c:pt idx="880">
                  <c:v>2684620</c:v>
                </c:pt>
                <c:pt idx="881">
                  <c:v>2684624</c:v>
                </c:pt>
                <c:pt idx="882">
                  <c:v>2684620</c:v>
                </c:pt>
                <c:pt idx="883">
                  <c:v>2684624</c:v>
                </c:pt>
                <c:pt idx="884">
                  <c:v>2684624</c:v>
                </c:pt>
                <c:pt idx="885">
                  <c:v>2684624</c:v>
                </c:pt>
                <c:pt idx="886">
                  <c:v>2684624</c:v>
                </c:pt>
                <c:pt idx="887">
                  <c:v>2684624</c:v>
                </c:pt>
                <c:pt idx="888">
                  <c:v>2684624</c:v>
                </c:pt>
                <c:pt idx="889">
                  <c:v>2684624</c:v>
                </c:pt>
                <c:pt idx="890">
                  <c:v>2684624</c:v>
                </c:pt>
                <c:pt idx="891">
                  <c:v>2684608</c:v>
                </c:pt>
                <c:pt idx="892">
                  <c:v>2684612</c:v>
                </c:pt>
                <c:pt idx="893">
                  <c:v>2684616</c:v>
                </c:pt>
                <c:pt idx="894">
                  <c:v>2684616</c:v>
                </c:pt>
                <c:pt idx="895">
                  <c:v>2684616</c:v>
                </c:pt>
                <c:pt idx="896">
                  <c:v>2684616</c:v>
                </c:pt>
                <c:pt idx="897">
                  <c:v>2684616</c:v>
                </c:pt>
                <c:pt idx="898">
                  <c:v>2684616</c:v>
                </c:pt>
                <c:pt idx="899">
                  <c:v>2684616</c:v>
                </c:pt>
                <c:pt idx="900">
                  <c:v>2684632</c:v>
                </c:pt>
                <c:pt idx="901">
                  <c:v>2684632</c:v>
                </c:pt>
                <c:pt idx="902">
                  <c:v>2684632</c:v>
                </c:pt>
                <c:pt idx="903">
                  <c:v>2684632</c:v>
                </c:pt>
                <c:pt idx="904">
                  <c:v>2684632</c:v>
                </c:pt>
                <c:pt idx="905">
                  <c:v>2684632</c:v>
                </c:pt>
                <c:pt idx="906">
                  <c:v>2684632</c:v>
                </c:pt>
                <c:pt idx="907">
                  <c:v>2684632</c:v>
                </c:pt>
                <c:pt idx="908">
                  <c:v>2684632</c:v>
                </c:pt>
                <c:pt idx="909">
                  <c:v>2684636</c:v>
                </c:pt>
                <c:pt idx="910">
                  <c:v>2684636</c:v>
                </c:pt>
                <c:pt idx="911">
                  <c:v>2684636</c:v>
                </c:pt>
                <c:pt idx="912">
                  <c:v>2684636</c:v>
                </c:pt>
                <c:pt idx="913">
                  <c:v>2684636</c:v>
                </c:pt>
                <c:pt idx="914">
                  <c:v>2684636</c:v>
                </c:pt>
                <c:pt idx="915">
                  <c:v>2684636</c:v>
                </c:pt>
                <c:pt idx="916">
                  <c:v>2684636</c:v>
                </c:pt>
                <c:pt idx="917">
                  <c:v>2684636</c:v>
                </c:pt>
                <c:pt idx="918">
                  <c:v>2684636</c:v>
                </c:pt>
                <c:pt idx="919">
                  <c:v>2684636</c:v>
                </c:pt>
                <c:pt idx="920">
                  <c:v>2684636</c:v>
                </c:pt>
                <c:pt idx="921">
                  <c:v>2684636</c:v>
                </c:pt>
                <c:pt idx="922">
                  <c:v>2684636</c:v>
                </c:pt>
                <c:pt idx="923">
                  <c:v>2684508</c:v>
                </c:pt>
                <c:pt idx="924">
                  <c:v>2684648</c:v>
                </c:pt>
                <c:pt idx="925">
                  <c:v>2684648</c:v>
                </c:pt>
                <c:pt idx="926">
                  <c:v>2684648</c:v>
                </c:pt>
                <c:pt idx="927">
                  <c:v>2684648</c:v>
                </c:pt>
                <c:pt idx="928">
                  <c:v>2684648</c:v>
                </c:pt>
                <c:pt idx="929">
                  <c:v>2684648</c:v>
                </c:pt>
                <c:pt idx="930">
                  <c:v>2684648</c:v>
                </c:pt>
                <c:pt idx="931">
                  <c:v>2684648</c:v>
                </c:pt>
                <c:pt idx="932">
                  <c:v>2684648</c:v>
                </c:pt>
                <c:pt idx="933">
                  <c:v>2684644</c:v>
                </c:pt>
                <c:pt idx="934">
                  <c:v>2684648</c:v>
                </c:pt>
                <c:pt idx="935">
                  <c:v>2684652</c:v>
                </c:pt>
                <c:pt idx="936">
                  <c:v>2684652</c:v>
                </c:pt>
                <c:pt idx="937">
                  <c:v>2684652</c:v>
                </c:pt>
                <c:pt idx="938">
                  <c:v>2684656</c:v>
                </c:pt>
                <c:pt idx="939">
                  <c:v>2684656</c:v>
                </c:pt>
                <c:pt idx="940">
                  <c:v>2684648</c:v>
                </c:pt>
                <c:pt idx="941">
                  <c:v>2684656</c:v>
                </c:pt>
                <c:pt idx="942">
                  <c:v>2684656</c:v>
                </c:pt>
                <c:pt idx="943">
                  <c:v>2684656</c:v>
                </c:pt>
                <c:pt idx="944">
                  <c:v>2684656</c:v>
                </c:pt>
                <c:pt idx="945">
                  <c:v>2684648</c:v>
                </c:pt>
                <c:pt idx="946">
                  <c:v>2684656</c:v>
                </c:pt>
                <c:pt idx="947">
                  <c:v>2684656</c:v>
                </c:pt>
                <c:pt idx="948">
                  <c:v>2684656</c:v>
                </c:pt>
                <c:pt idx="949">
                  <c:v>2684656</c:v>
                </c:pt>
                <c:pt idx="950">
                  <c:v>2684656</c:v>
                </c:pt>
                <c:pt idx="951">
                  <c:v>2684656</c:v>
                </c:pt>
                <c:pt idx="952">
                  <c:v>2684656</c:v>
                </c:pt>
                <c:pt idx="953">
                  <c:v>2684632</c:v>
                </c:pt>
                <c:pt idx="954">
                  <c:v>2684644</c:v>
                </c:pt>
                <c:pt idx="955">
                  <c:v>2684644</c:v>
                </c:pt>
                <c:pt idx="956">
                  <c:v>2684644</c:v>
                </c:pt>
                <c:pt idx="957">
                  <c:v>2684644</c:v>
                </c:pt>
                <c:pt idx="958">
                  <c:v>2684644</c:v>
                </c:pt>
                <c:pt idx="959">
                  <c:v>2684644</c:v>
                </c:pt>
                <c:pt idx="960">
                  <c:v>2684644</c:v>
                </c:pt>
                <c:pt idx="961">
                  <c:v>2684644</c:v>
                </c:pt>
                <c:pt idx="962">
                  <c:v>2684644</c:v>
                </c:pt>
                <c:pt idx="963">
                  <c:v>2684644</c:v>
                </c:pt>
                <c:pt idx="964">
                  <c:v>2684644</c:v>
                </c:pt>
                <c:pt idx="965">
                  <c:v>2684652</c:v>
                </c:pt>
                <c:pt idx="966">
                  <c:v>2684652</c:v>
                </c:pt>
                <c:pt idx="967">
                  <c:v>2684652</c:v>
                </c:pt>
                <c:pt idx="968">
                  <c:v>2684652</c:v>
                </c:pt>
                <c:pt idx="969">
                  <c:v>2684652</c:v>
                </c:pt>
                <c:pt idx="970">
                  <c:v>2684652</c:v>
                </c:pt>
                <c:pt idx="971">
                  <c:v>2684652</c:v>
                </c:pt>
                <c:pt idx="972">
                  <c:v>2684652</c:v>
                </c:pt>
                <c:pt idx="973">
                  <c:v>2684652</c:v>
                </c:pt>
                <c:pt idx="974">
                  <c:v>2684636</c:v>
                </c:pt>
                <c:pt idx="975">
                  <c:v>2684656</c:v>
                </c:pt>
                <c:pt idx="976">
                  <c:v>2684656</c:v>
                </c:pt>
                <c:pt idx="977">
                  <c:v>2684656</c:v>
                </c:pt>
                <c:pt idx="978">
                  <c:v>2684656</c:v>
                </c:pt>
                <c:pt idx="979">
                  <c:v>2684656</c:v>
                </c:pt>
                <c:pt idx="980">
                  <c:v>2684656</c:v>
                </c:pt>
                <c:pt idx="981">
                  <c:v>2684656</c:v>
                </c:pt>
                <c:pt idx="982">
                  <c:v>2684656</c:v>
                </c:pt>
                <c:pt idx="983">
                  <c:v>2684660</c:v>
                </c:pt>
                <c:pt idx="984">
                  <c:v>2684668</c:v>
                </c:pt>
                <c:pt idx="985">
                  <c:v>2684668</c:v>
                </c:pt>
                <c:pt idx="986">
                  <c:v>2684748</c:v>
                </c:pt>
                <c:pt idx="987">
                  <c:v>2684680</c:v>
                </c:pt>
                <c:pt idx="988">
                  <c:v>2684680</c:v>
                </c:pt>
                <c:pt idx="989">
                  <c:v>2684680</c:v>
                </c:pt>
                <c:pt idx="990">
                  <c:v>2684680</c:v>
                </c:pt>
                <c:pt idx="991">
                  <c:v>2684680</c:v>
                </c:pt>
                <c:pt idx="992">
                  <c:v>2684680</c:v>
                </c:pt>
                <c:pt idx="993">
                  <c:v>2684680</c:v>
                </c:pt>
                <c:pt idx="994">
                  <c:v>2684680</c:v>
                </c:pt>
                <c:pt idx="995">
                  <c:v>2684680</c:v>
                </c:pt>
                <c:pt idx="996">
                  <c:v>2684680</c:v>
                </c:pt>
                <c:pt idx="997">
                  <c:v>2684680</c:v>
                </c:pt>
                <c:pt idx="998">
                  <c:v>2684680</c:v>
                </c:pt>
                <c:pt idx="999">
                  <c:v>2684680</c:v>
                </c:pt>
                <c:pt idx="1000">
                  <c:v>2684680</c:v>
                </c:pt>
                <c:pt idx="1001">
                  <c:v>2684644</c:v>
                </c:pt>
                <c:pt idx="1002">
                  <c:v>2684632</c:v>
                </c:pt>
                <c:pt idx="1003">
                  <c:v>2684632</c:v>
                </c:pt>
                <c:pt idx="1004">
                  <c:v>2684632</c:v>
                </c:pt>
                <c:pt idx="1005">
                  <c:v>2684632</c:v>
                </c:pt>
                <c:pt idx="1006">
                  <c:v>2684632</c:v>
                </c:pt>
                <c:pt idx="1007">
                  <c:v>2684620</c:v>
                </c:pt>
                <c:pt idx="1008">
                  <c:v>2684616</c:v>
                </c:pt>
                <c:pt idx="1009">
                  <c:v>2684620</c:v>
                </c:pt>
                <c:pt idx="1010">
                  <c:v>2684620</c:v>
                </c:pt>
                <c:pt idx="1011">
                  <c:v>2684620</c:v>
                </c:pt>
                <c:pt idx="1012">
                  <c:v>2684620</c:v>
                </c:pt>
                <c:pt idx="1013">
                  <c:v>2684628</c:v>
                </c:pt>
                <c:pt idx="1014">
                  <c:v>2684628</c:v>
                </c:pt>
                <c:pt idx="1015">
                  <c:v>2684628</c:v>
                </c:pt>
                <c:pt idx="1016">
                  <c:v>2684588</c:v>
                </c:pt>
                <c:pt idx="1017">
                  <c:v>2684616</c:v>
                </c:pt>
                <c:pt idx="1018">
                  <c:v>2684616</c:v>
                </c:pt>
                <c:pt idx="1019">
                  <c:v>2684616</c:v>
                </c:pt>
                <c:pt idx="1020">
                  <c:v>2684616</c:v>
                </c:pt>
                <c:pt idx="1021">
                  <c:v>2684616</c:v>
                </c:pt>
                <c:pt idx="1022">
                  <c:v>2684616</c:v>
                </c:pt>
                <c:pt idx="1023">
                  <c:v>2684616</c:v>
                </c:pt>
                <c:pt idx="1024">
                  <c:v>2684616</c:v>
                </c:pt>
                <c:pt idx="1025">
                  <c:v>2684616</c:v>
                </c:pt>
                <c:pt idx="1026">
                  <c:v>2684616</c:v>
                </c:pt>
                <c:pt idx="1027">
                  <c:v>2684616</c:v>
                </c:pt>
                <c:pt idx="1028">
                  <c:v>2684620</c:v>
                </c:pt>
                <c:pt idx="1029">
                  <c:v>2684628</c:v>
                </c:pt>
                <c:pt idx="1030">
                  <c:v>2684628</c:v>
                </c:pt>
                <c:pt idx="1031">
                  <c:v>2684628</c:v>
                </c:pt>
                <c:pt idx="1032">
                  <c:v>2684624</c:v>
                </c:pt>
                <c:pt idx="1033">
                  <c:v>2684624</c:v>
                </c:pt>
                <c:pt idx="1034">
                  <c:v>2684624</c:v>
                </c:pt>
                <c:pt idx="1035">
                  <c:v>2684624</c:v>
                </c:pt>
                <c:pt idx="1036">
                  <c:v>2684624</c:v>
                </c:pt>
                <c:pt idx="1037">
                  <c:v>2684624</c:v>
                </c:pt>
                <c:pt idx="1038">
                  <c:v>2684636</c:v>
                </c:pt>
                <c:pt idx="1039">
                  <c:v>2684636</c:v>
                </c:pt>
                <c:pt idx="1040">
                  <c:v>2684636</c:v>
                </c:pt>
                <c:pt idx="1041">
                  <c:v>2684636</c:v>
                </c:pt>
                <c:pt idx="1042">
                  <c:v>2684612</c:v>
                </c:pt>
                <c:pt idx="1043">
                  <c:v>2684636</c:v>
                </c:pt>
                <c:pt idx="1044">
                  <c:v>2684636</c:v>
                </c:pt>
                <c:pt idx="1045">
                  <c:v>2684644</c:v>
                </c:pt>
                <c:pt idx="1046">
                  <c:v>2684644</c:v>
                </c:pt>
                <c:pt idx="1047">
                  <c:v>2684644</c:v>
                </c:pt>
                <c:pt idx="1048">
                  <c:v>2684804</c:v>
                </c:pt>
                <c:pt idx="1049">
                  <c:v>2684656</c:v>
                </c:pt>
                <c:pt idx="1050">
                  <c:v>2684656</c:v>
                </c:pt>
                <c:pt idx="1051">
                  <c:v>2684656</c:v>
                </c:pt>
                <c:pt idx="1052">
                  <c:v>2684656</c:v>
                </c:pt>
                <c:pt idx="1053">
                  <c:v>2684656</c:v>
                </c:pt>
                <c:pt idx="1054">
                  <c:v>2684656</c:v>
                </c:pt>
                <c:pt idx="1055">
                  <c:v>2684656</c:v>
                </c:pt>
                <c:pt idx="1056">
                  <c:v>2684664</c:v>
                </c:pt>
                <c:pt idx="1057">
                  <c:v>2684664</c:v>
                </c:pt>
                <c:pt idx="1058">
                  <c:v>2684656</c:v>
                </c:pt>
                <c:pt idx="1059">
                  <c:v>2684664</c:v>
                </c:pt>
                <c:pt idx="1060">
                  <c:v>2684664</c:v>
                </c:pt>
                <c:pt idx="1061">
                  <c:v>2684664</c:v>
                </c:pt>
                <c:pt idx="1062">
                  <c:v>2684664</c:v>
                </c:pt>
                <c:pt idx="1063">
                  <c:v>2684664</c:v>
                </c:pt>
                <c:pt idx="1064">
                  <c:v>2684664</c:v>
                </c:pt>
                <c:pt idx="1065">
                  <c:v>2684664</c:v>
                </c:pt>
                <c:pt idx="1066">
                  <c:v>2684664</c:v>
                </c:pt>
                <c:pt idx="1067">
                  <c:v>2684664</c:v>
                </c:pt>
                <c:pt idx="1068">
                  <c:v>2684664</c:v>
                </c:pt>
                <c:pt idx="1069">
                  <c:v>2684664</c:v>
                </c:pt>
                <c:pt idx="1070">
                  <c:v>2684664</c:v>
                </c:pt>
                <c:pt idx="1071">
                  <c:v>2684664</c:v>
                </c:pt>
                <c:pt idx="1072">
                  <c:v>2684668</c:v>
                </c:pt>
                <c:pt idx="1073">
                  <c:v>2684652</c:v>
                </c:pt>
                <c:pt idx="1074">
                  <c:v>2684652</c:v>
                </c:pt>
                <c:pt idx="1075">
                  <c:v>2684644</c:v>
                </c:pt>
                <c:pt idx="1076">
                  <c:v>2684656</c:v>
                </c:pt>
                <c:pt idx="1077">
                  <c:v>2684656</c:v>
                </c:pt>
                <c:pt idx="1078">
                  <c:v>2684608</c:v>
                </c:pt>
                <c:pt idx="1079">
                  <c:v>2684676</c:v>
                </c:pt>
                <c:pt idx="1080">
                  <c:v>2684676</c:v>
                </c:pt>
                <c:pt idx="1081">
                  <c:v>2684676</c:v>
                </c:pt>
                <c:pt idx="1082">
                  <c:v>2684676</c:v>
                </c:pt>
                <c:pt idx="1083">
                  <c:v>2684676</c:v>
                </c:pt>
                <c:pt idx="1084">
                  <c:v>2684676</c:v>
                </c:pt>
                <c:pt idx="1085">
                  <c:v>2684676</c:v>
                </c:pt>
                <c:pt idx="1086">
                  <c:v>2684676</c:v>
                </c:pt>
                <c:pt idx="1087">
                  <c:v>2684676</c:v>
                </c:pt>
                <c:pt idx="1088">
                  <c:v>2684676</c:v>
                </c:pt>
                <c:pt idx="1089">
                  <c:v>2684676</c:v>
                </c:pt>
                <c:pt idx="1090">
                  <c:v>2684676</c:v>
                </c:pt>
                <c:pt idx="1091">
                  <c:v>2684676</c:v>
                </c:pt>
                <c:pt idx="1092">
                  <c:v>2684676</c:v>
                </c:pt>
                <c:pt idx="1093">
                  <c:v>2684676</c:v>
                </c:pt>
                <c:pt idx="1094">
                  <c:v>2684676</c:v>
                </c:pt>
                <c:pt idx="1095">
                  <c:v>2684676</c:v>
                </c:pt>
                <c:pt idx="1096">
                  <c:v>2684676</c:v>
                </c:pt>
                <c:pt idx="1097">
                  <c:v>2684676</c:v>
                </c:pt>
                <c:pt idx="1098">
                  <c:v>2684676</c:v>
                </c:pt>
                <c:pt idx="1099">
                  <c:v>2684676</c:v>
                </c:pt>
                <c:pt idx="1100">
                  <c:v>2684676</c:v>
                </c:pt>
                <c:pt idx="1101">
                  <c:v>2684676</c:v>
                </c:pt>
                <c:pt idx="1102">
                  <c:v>2684676</c:v>
                </c:pt>
                <c:pt idx="1103">
                  <c:v>2684676</c:v>
                </c:pt>
                <c:pt idx="1104">
                  <c:v>2684676</c:v>
                </c:pt>
                <c:pt idx="1105">
                  <c:v>2684676</c:v>
                </c:pt>
                <c:pt idx="1106">
                  <c:v>2684676</c:v>
                </c:pt>
                <c:pt idx="1107">
                  <c:v>2684676</c:v>
                </c:pt>
                <c:pt idx="1108">
                  <c:v>2684676</c:v>
                </c:pt>
                <c:pt idx="1109">
                  <c:v>2684676</c:v>
                </c:pt>
                <c:pt idx="1110">
                  <c:v>2684740</c:v>
                </c:pt>
                <c:pt idx="1111">
                  <c:v>2684684</c:v>
                </c:pt>
                <c:pt idx="1112">
                  <c:v>2684684</c:v>
                </c:pt>
                <c:pt idx="1113">
                  <c:v>2684684</c:v>
                </c:pt>
                <c:pt idx="1114">
                  <c:v>2684684</c:v>
                </c:pt>
                <c:pt idx="1115">
                  <c:v>2684684</c:v>
                </c:pt>
                <c:pt idx="1116">
                  <c:v>2684688</c:v>
                </c:pt>
                <c:pt idx="1117">
                  <c:v>2684696</c:v>
                </c:pt>
                <c:pt idx="1118">
                  <c:v>2684696</c:v>
                </c:pt>
                <c:pt idx="1119">
                  <c:v>2684696</c:v>
                </c:pt>
                <c:pt idx="1120">
                  <c:v>2684692</c:v>
                </c:pt>
                <c:pt idx="1121">
                  <c:v>2684696</c:v>
                </c:pt>
                <c:pt idx="1122">
                  <c:v>2684684</c:v>
                </c:pt>
                <c:pt idx="1123">
                  <c:v>2684684</c:v>
                </c:pt>
                <c:pt idx="1124">
                  <c:v>2684684</c:v>
                </c:pt>
                <c:pt idx="1125">
                  <c:v>2684684</c:v>
                </c:pt>
                <c:pt idx="1126">
                  <c:v>2684684</c:v>
                </c:pt>
                <c:pt idx="1127">
                  <c:v>2684684</c:v>
                </c:pt>
                <c:pt idx="1128">
                  <c:v>2684684</c:v>
                </c:pt>
                <c:pt idx="1129">
                  <c:v>2684684</c:v>
                </c:pt>
                <c:pt idx="1130">
                  <c:v>2684684</c:v>
                </c:pt>
                <c:pt idx="1131">
                  <c:v>2684684</c:v>
                </c:pt>
                <c:pt idx="1132">
                  <c:v>2684688</c:v>
                </c:pt>
                <c:pt idx="1133">
                  <c:v>2684688</c:v>
                </c:pt>
                <c:pt idx="1134">
                  <c:v>2684688</c:v>
                </c:pt>
                <c:pt idx="1135">
                  <c:v>2684688</c:v>
                </c:pt>
                <c:pt idx="1136">
                  <c:v>2684688</c:v>
                </c:pt>
                <c:pt idx="1137">
                  <c:v>2684696</c:v>
                </c:pt>
                <c:pt idx="1138">
                  <c:v>2684696</c:v>
                </c:pt>
                <c:pt idx="1139">
                  <c:v>2684696</c:v>
                </c:pt>
                <c:pt idx="1140">
                  <c:v>2684696</c:v>
                </c:pt>
                <c:pt idx="1141">
                  <c:v>2684716</c:v>
                </c:pt>
                <c:pt idx="1142">
                  <c:v>2684716</c:v>
                </c:pt>
                <c:pt idx="1143">
                  <c:v>2684716</c:v>
                </c:pt>
                <c:pt idx="1144">
                  <c:v>2684704</c:v>
                </c:pt>
                <c:pt idx="1145">
                  <c:v>2684716</c:v>
                </c:pt>
                <c:pt idx="1146">
                  <c:v>2684716</c:v>
                </c:pt>
                <c:pt idx="1147">
                  <c:v>2684716</c:v>
                </c:pt>
                <c:pt idx="1148">
                  <c:v>2684716</c:v>
                </c:pt>
                <c:pt idx="1149">
                  <c:v>2684716</c:v>
                </c:pt>
                <c:pt idx="1150">
                  <c:v>2684716</c:v>
                </c:pt>
                <c:pt idx="1151">
                  <c:v>2684716</c:v>
                </c:pt>
                <c:pt idx="1152">
                  <c:v>2684716</c:v>
                </c:pt>
                <c:pt idx="1153">
                  <c:v>2684716</c:v>
                </c:pt>
                <c:pt idx="1154">
                  <c:v>2684716</c:v>
                </c:pt>
                <c:pt idx="1155">
                  <c:v>2684712</c:v>
                </c:pt>
                <c:pt idx="1156">
                  <c:v>2684716</c:v>
                </c:pt>
                <c:pt idx="1157">
                  <c:v>2684716</c:v>
                </c:pt>
                <c:pt idx="1158">
                  <c:v>2684716</c:v>
                </c:pt>
                <c:pt idx="1159">
                  <c:v>2684716</c:v>
                </c:pt>
                <c:pt idx="1160">
                  <c:v>2684716</c:v>
                </c:pt>
                <c:pt idx="1161">
                  <c:v>2684720</c:v>
                </c:pt>
                <c:pt idx="1162">
                  <c:v>2684720</c:v>
                </c:pt>
                <c:pt idx="1163">
                  <c:v>2684720</c:v>
                </c:pt>
                <c:pt idx="1164">
                  <c:v>2684720</c:v>
                </c:pt>
                <c:pt idx="1165">
                  <c:v>2684720</c:v>
                </c:pt>
                <c:pt idx="1166">
                  <c:v>2684720</c:v>
                </c:pt>
                <c:pt idx="1167">
                  <c:v>2689408</c:v>
                </c:pt>
                <c:pt idx="1168">
                  <c:v>2689600</c:v>
                </c:pt>
                <c:pt idx="1169">
                  <c:v>2690000</c:v>
                </c:pt>
                <c:pt idx="1170">
                  <c:v>2687812</c:v>
                </c:pt>
                <c:pt idx="1171">
                  <c:v>2687792</c:v>
                </c:pt>
                <c:pt idx="1172">
                  <c:v>2684720</c:v>
                </c:pt>
                <c:pt idx="1173">
                  <c:v>2684804</c:v>
                </c:pt>
                <c:pt idx="1174">
                  <c:v>2684732</c:v>
                </c:pt>
                <c:pt idx="1175">
                  <c:v>2684732</c:v>
                </c:pt>
                <c:pt idx="1176">
                  <c:v>2684728</c:v>
                </c:pt>
                <c:pt idx="1177">
                  <c:v>2684728</c:v>
                </c:pt>
                <c:pt idx="1178">
                  <c:v>2684728</c:v>
                </c:pt>
                <c:pt idx="1179">
                  <c:v>2684728</c:v>
                </c:pt>
                <c:pt idx="1180">
                  <c:v>2684728</c:v>
                </c:pt>
                <c:pt idx="1181">
                  <c:v>2684728</c:v>
                </c:pt>
                <c:pt idx="1182">
                  <c:v>2684728</c:v>
                </c:pt>
                <c:pt idx="1183">
                  <c:v>2684740</c:v>
                </c:pt>
                <c:pt idx="1184">
                  <c:v>2684736</c:v>
                </c:pt>
                <c:pt idx="1185">
                  <c:v>2684736</c:v>
                </c:pt>
                <c:pt idx="1186">
                  <c:v>2684736</c:v>
                </c:pt>
                <c:pt idx="1187">
                  <c:v>2684736</c:v>
                </c:pt>
                <c:pt idx="1188">
                  <c:v>2684736</c:v>
                </c:pt>
                <c:pt idx="1189">
                  <c:v>2684736</c:v>
                </c:pt>
                <c:pt idx="1190">
                  <c:v>2684736</c:v>
                </c:pt>
                <c:pt idx="1191">
                  <c:v>2684736</c:v>
                </c:pt>
                <c:pt idx="1192">
                  <c:v>2684736</c:v>
                </c:pt>
                <c:pt idx="1193">
                  <c:v>2684740</c:v>
                </c:pt>
                <c:pt idx="1194">
                  <c:v>2684740</c:v>
                </c:pt>
                <c:pt idx="1195">
                  <c:v>2684740</c:v>
                </c:pt>
                <c:pt idx="1196">
                  <c:v>2684740</c:v>
                </c:pt>
                <c:pt idx="1197">
                  <c:v>2684748</c:v>
                </c:pt>
                <c:pt idx="1198">
                  <c:v>2684748</c:v>
                </c:pt>
                <c:pt idx="1199">
                  <c:v>2684748</c:v>
                </c:pt>
                <c:pt idx="1200">
                  <c:v>2684748</c:v>
                </c:pt>
                <c:pt idx="1201">
                  <c:v>2684748</c:v>
                </c:pt>
                <c:pt idx="1202">
                  <c:v>2684748</c:v>
                </c:pt>
                <c:pt idx="1203">
                  <c:v>2684724</c:v>
                </c:pt>
                <c:pt idx="1204">
                  <c:v>2684804</c:v>
                </c:pt>
                <c:pt idx="1205">
                  <c:v>2684748</c:v>
                </c:pt>
                <c:pt idx="1206">
                  <c:v>2684752</c:v>
                </c:pt>
                <c:pt idx="1207">
                  <c:v>2684764</c:v>
                </c:pt>
                <c:pt idx="1208">
                  <c:v>2684772</c:v>
                </c:pt>
                <c:pt idx="1209">
                  <c:v>2684772</c:v>
                </c:pt>
                <c:pt idx="1210">
                  <c:v>2684772</c:v>
                </c:pt>
                <c:pt idx="1211">
                  <c:v>2684772</c:v>
                </c:pt>
                <c:pt idx="1212">
                  <c:v>2684772</c:v>
                </c:pt>
                <c:pt idx="1213">
                  <c:v>2684776</c:v>
                </c:pt>
                <c:pt idx="1214">
                  <c:v>2684772</c:v>
                </c:pt>
                <c:pt idx="1215">
                  <c:v>2684776</c:v>
                </c:pt>
                <c:pt idx="1216">
                  <c:v>2684776</c:v>
                </c:pt>
                <c:pt idx="1217">
                  <c:v>2684776</c:v>
                </c:pt>
                <c:pt idx="1218">
                  <c:v>2684776</c:v>
                </c:pt>
                <c:pt idx="1219">
                  <c:v>2684776</c:v>
                </c:pt>
                <c:pt idx="1220">
                  <c:v>2684776</c:v>
                </c:pt>
                <c:pt idx="1221">
                  <c:v>2684776</c:v>
                </c:pt>
                <c:pt idx="1222">
                  <c:v>2684776</c:v>
                </c:pt>
                <c:pt idx="1223">
                  <c:v>2684776</c:v>
                </c:pt>
                <c:pt idx="1224">
                  <c:v>2684776</c:v>
                </c:pt>
                <c:pt idx="1225">
                  <c:v>2684776</c:v>
                </c:pt>
                <c:pt idx="1226">
                  <c:v>2684776</c:v>
                </c:pt>
                <c:pt idx="1227">
                  <c:v>2684776</c:v>
                </c:pt>
                <c:pt idx="1228">
                  <c:v>2684776</c:v>
                </c:pt>
                <c:pt idx="1229">
                  <c:v>2684776</c:v>
                </c:pt>
                <c:pt idx="1230">
                  <c:v>2689640</c:v>
                </c:pt>
                <c:pt idx="1231">
                  <c:v>2687920</c:v>
                </c:pt>
                <c:pt idx="1232">
                  <c:v>2687848</c:v>
                </c:pt>
                <c:pt idx="1233">
                  <c:v>2684776</c:v>
                </c:pt>
                <c:pt idx="1234">
                  <c:v>2684776</c:v>
                </c:pt>
                <c:pt idx="1235">
                  <c:v>2690708</c:v>
                </c:pt>
                <c:pt idx="1236">
                  <c:v>2688168</c:v>
                </c:pt>
                <c:pt idx="1237">
                  <c:v>2687912</c:v>
                </c:pt>
                <c:pt idx="1238">
                  <c:v>2715064</c:v>
                </c:pt>
                <c:pt idx="1239">
                  <c:v>2715728</c:v>
                </c:pt>
                <c:pt idx="1240">
                  <c:v>2720896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EF-4B92-9958-3C5FCE7589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2987856"/>
        <c:axId val="1742988272"/>
      </c:lineChart>
      <c:catAx>
        <c:axId val="1742987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 time(sec.)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742988272"/>
        <c:crosses val="autoZero"/>
        <c:auto val="1"/>
        <c:lblAlgn val="ctr"/>
        <c:lblOffset val="100"/>
        <c:noMultiLvlLbl val="0"/>
      </c:catAx>
      <c:valAx>
        <c:axId val="174298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Capacity(KB)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74298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Numpy CNN Read request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MNIST_LSTM_Numpy!$G$1:$G$799</c:f>
              <c:numCache>
                <c:formatCode>General</c:formatCode>
                <c:ptCount val="799"/>
                <c:pt idx="0">
                  <c:v>1.32</c:v>
                </c:pt>
                <c:pt idx="1">
                  <c:v>1253</c:v>
                </c:pt>
                <c:pt idx="2">
                  <c:v>473</c:v>
                </c:pt>
                <c:pt idx="3">
                  <c:v>449</c:v>
                </c:pt>
                <c:pt idx="4">
                  <c:v>428</c:v>
                </c:pt>
                <c:pt idx="5">
                  <c:v>291</c:v>
                </c:pt>
                <c:pt idx="6">
                  <c:v>290</c:v>
                </c:pt>
                <c:pt idx="7">
                  <c:v>300</c:v>
                </c:pt>
                <c:pt idx="8">
                  <c:v>311</c:v>
                </c:pt>
                <c:pt idx="9">
                  <c:v>336</c:v>
                </c:pt>
                <c:pt idx="10">
                  <c:v>298</c:v>
                </c:pt>
                <c:pt idx="11">
                  <c:v>300</c:v>
                </c:pt>
                <c:pt idx="12">
                  <c:v>308</c:v>
                </c:pt>
                <c:pt idx="13">
                  <c:v>280</c:v>
                </c:pt>
                <c:pt idx="14">
                  <c:v>311</c:v>
                </c:pt>
                <c:pt idx="15">
                  <c:v>291</c:v>
                </c:pt>
                <c:pt idx="16">
                  <c:v>309</c:v>
                </c:pt>
                <c:pt idx="17">
                  <c:v>321</c:v>
                </c:pt>
                <c:pt idx="18">
                  <c:v>288</c:v>
                </c:pt>
                <c:pt idx="19">
                  <c:v>310</c:v>
                </c:pt>
                <c:pt idx="20">
                  <c:v>311</c:v>
                </c:pt>
                <c:pt idx="21">
                  <c:v>300</c:v>
                </c:pt>
                <c:pt idx="22">
                  <c:v>304</c:v>
                </c:pt>
                <c:pt idx="23">
                  <c:v>121</c:v>
                </c:pt>
                <c:pt idx="24">
                  <c:v>2</c:v>
                </c:pt>
                <c:pt idx="25">
                  <c:v>226</c:v>
                </c:pt>
                <c:pt idx="26">
                  <c:v>313</c:v>
                </c:pt>
                <c:pt idx="27">
                  <c:v>321</c:v>
                </c:pt>
                <c:pt idx="28">
                  <c:v>91</c:v>
                </c:pt>
                <c:pt idx="29">
                  <c:v>24</c:v>
                </c:pt>
                <c:pt idx="30">
                  <c:v>2</c:v>
                </c:pt>
                <c:pt idx="31">
                  <c:v>0</c:v>
                </c:pt>
                <c:pt idx="32">
                  <c:v>143</c:v>
                </c:pt>
                <c:pt idx="33">
                  <c:v>461</c:v>
                </c:pt>
                <c:pt idx="34">
                  <c:v>449</c:v>
                </c:pt>
                <c:pt idx="35">
                  <c:v>626</c:v>
                </c:pt>
                <c:pt idx="36">
                  <c:v>714</c:v>
                </c:pt>
                <c:pt idx="37">
                  <c:v>2424</c:v>
                </c:pt>
                <c:pt idx="38">
                  <c:v>2493</c:v>
                </c:pt>
                <c:pt idx="39">
                  <c:v>441</c:v>
                </c:pt>
                <c:pt idx="40">
                  <c:v>434</c:v>
                </c:pt>
                <c:pt idx="41">
                  <c:v>442</c:v>
                </c:pt>
                <c:pt idx="42">
                  <c:v>491</c:v>
                </c:pt>
                <c:pt idx="43">
                  <c:v>148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5</c:v>
                </c:pt>
                <c:pt idx="59">
                  <c:v>0</c:v>
                </c:pt>
                <c:pt idx="60">
                  <c:v>0</c:v>
                </c:pt>
                <c:pt idx="61">
                  <c:v>1</c:v>
                </c:pt>
                <c:pt idx="62">
                  <c:v>1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4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  <c:pt idx="92">
                  <c:v>0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7</c:v>
                </c:pt>
                <c:pt idx="101">
                  <c:v>0</c:v>
                </c:pt>
                <c:pt idx="102">
                  <c:v>0</c:v>
                </c:pt>
                <c:pt idx="103">
                  <c:v>510</c:v>
                </c:pt>
                <c:pt idx="104">
                  <c:v>0</c:v>
                </c:pt>
                <c:pt idx="105">
                  <c:v>0</c:v>
                </c:pt>
                <c:pt idx="106">
                  <c:v>1</c:v>
                </c:pt>
                <c:pt idx="107">
                  <c:v>0</c:v>
                </c:pt>
                <c:pt idx="108">
                  <c:v>0</c:v>
                </c:pt>
                <c:pt idx="109">
                  <c:v>1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3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41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1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1</c:v>
                </c:pt>
                <c:pt idx="170">
                  <c:v>277</c:v>
                </c:pt>
                <c:pt idx="171">
                  <c:v>6</c:v>
                </c:pt>
                <c:pt idx="172">
                  <c:v>61</c:v>
                </c:pt>
                <c:pt idx="173">
                  <c:v>0</c:v>
                </c:pt>
                <c:pt idx="174">
                  <c:v>61</c:v>
                </c:pt>
                <c:pt idx="175">
                  <c:v>70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1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1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3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2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3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2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1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76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26</c:v>
                </c:pt>
                <c:pt idx="453">
                  <c:v>137</c:v>
                </c:pt>
                <c:pt idx="454">
                  <c:v>4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18</c:v>
                </c:pt>
                <c:pt idx="558">
                  <c:v>112</c:v>
                </c:pt>
                <c:pt idx="559">
                  <c:v>0</c:v>
                </c:pt>
                <c:pt idx="560">
                  <c:v>1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1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2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7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33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2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84</c:v>
                </c:pt>
                <c:pt idx="798">
                  <c:v>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53-4EAC-941E-D5271CA207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# of request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Numpy CNN write request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598467870804296"/>
          <c:y val="0.18921235539917949"/>
          <c:w val="0.78825164520590096"/>
          <c:h val="0.588947001876743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MNIST_LSTM_Numpy!$I$1:$I$799</c:f>
              <c:numCache>
                <c:formatCode>General</c:formatCode>
                <c:ptCount val="799"/>
                <c:pt idx="0">
                  <c:v>1.5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11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3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2</c:v>
                </c:pt>
                <c:pt idx="26">
                  <c:v>38</c:v>
                </c:pt>
                <c:pt idx="27">
                  <c:v>0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12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4</c:v>
                </c:pt>
                <c:pt idx="37">
                  <c:v>128</c:v>
                </c:pt>
                <c:pt idx="38">
                  <c:v>75</c:v>
                </c:pt>
                <c:pt idx="39">
                  <c:v>0</c:v>
                </c:pt>
                <c:pt idx="40">
                  <c:v>13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11</c:v>
                </c:pt>
                <c:pt idx="46">
                  <c:v>6</c:v>
                </c:pt>
                <c:pt idx="47">
                  <c:v>0</c:v>
                </c:pt>
                <c:pt idx="48">
                  <c:v>11</c:v>
                </c:pt>
                <c:pt idx="49">
                  <c:v>0</c:v>
                </c:pt>
                <c:pt idx="50">
                  <c:v>1</c:v>
                </c:pt>
                <c:pt idx="51">
                  <c:v>11</c:v>
                </c:pt>
                <c:pt idx="52">
                  <c:v>0</c:v>
                </c:pt>
                <c:pt idx="53">
                  <c:v>0</c:v>
                </c:pt>
                <c:pt idx="54">
                  <c:v>4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2</c:v>
                </c:pt>
                <c:pt idx="60">
                  <c:v>11</c:v>
                </c:pt>
                <c:pt idx="61">
                  <c:v>0</c:v>
                </c:pt>
                <c:pt idx="62">
                  <c:v>60</c:v>
                </c:pt>
                <c:pt idx="63">
                  <c:v>0</c:v>
                </c:pt>
                <c:pt idx="64">
                  <c:v>0</c:v>
                </c:pt>
                <c:pt idx="65">
                  <c:v>11</c:v>
                </c:pt>
                <c:pt idx="66">
                  <c:v>0</c:v>
                </c:pt>
                <c:pt idx="67">
                  <c:v>7</c:v>
                </c:pt>
                <c:pt idx="68">
                  <c:v>0</c:v>
                </c:pt>
                <c:pt idx="69">
                  <c:v>0</c:v>
                </c:pt>
                <c:pt idx="70">
                  <c:v>3</c:v>
                </c:pt>
                <c:pt idx="71">
                  <c:v>0</c:v>
                </c:pt>
                <c:pt idx="72">
                  <c:v>4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3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</c:v>
                </c:pt>
                <c:pt idx="83">
                  <c:v>3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2</c:v>
                </c:pt>
                <c:pt idx="89">
                  <c:v>0</c:v>
                </c:pt>
                <c:pt idx="90">
                  <c:v>0</c:v>
                </c:pt>
                <c:pt idx="91">
                  <c:v>9</c:v>
                </c:pt>
                <c:pt idx="92">
                  <c:v>0</c:v>
                </c:pt>
                <c:pt idx="93">
                  <c:v>2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2</c:v>
                </c:pt>
                <c:pt idx="98">
                  <c:v>54</c:v>
                </c:pt>
                <c:pt idx="99">
                  <c:v>0</c:v>
                </c:pt>
                <c:pt idx="100">
                  <c:v>6</c:v>
                </c:pt>
                <c:pt idx="101">
                  <c:v>0</c:v>
                </c:pt>
                <c:pt idx="102">
                  <c:v>0</c:v>
                </c:pt>
                <c:pt idx="103">
                  <c:v>4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3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1</c:v>
                </c:pt>
                <c:pt idx="114">
                  <c:v>3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2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23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3</c:v>
                </c:pt>
                <c:pt idx="129">
                  <c:v>50</c:v>
                </c:pt>
                <c:pt idx="130">
                  <c:v>0</c:v>
                </c:pt>
                <c:pt idx="131">
                  <c:v>0</c:v>
                </c:pt>
                <c:pt idx="132">
                  <c:v>11</c:v>
                </c:pt>
                <c:pt idx="133">
                  <c:v>0</c:v>
                </c:pt>
                <c:pt idx="134">
                  <c:v>2</c:v>
                </c:pt>
                <c:pt idx="135">
                  <c:v>0</c:v>
                </c:pt>
                <c:pt idx="136">
                  <c:v>0</c:v>
                </c:pt>
                <c:pt idx="137">
                  <c:v>3</c:v>
                </c:pt>
                <c:pt idx="138">
                  <c:v>0</c:v>
                </c:pt>
                <c:pt idx="139">
                  <c:v>1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1.98</c:v>
                </c:pt>
                <c:pt idx="144">
                  <c:v>1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2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2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2</c:v>
                </c:pt>
                <c:pt idx="159">
                  <c:v>1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2</c:v>
                </c:pt>
                <c:pt idx="164">
                  <c:v>27</c:v>
                </c:pt>
                <c:pt idx="165">
                  <c:v>0</c:v>
                </c:pt>
                <c:pt idx="166">
                  <c:v>11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3</c:v>
                </c:pt>
                <c:pt idx="173">
                  <c:v>0</c:v>
                </c:pt>
                <c:pt idx="174">
                  <c:v>11</c:v>
                </c:pt>
                <c:pt idx="175">
                  <c:v>0</c:v>
                </c:pt>
                <c:pt idx="176">
                  <c:v>0</c:v>
                </c:pt>
                <c:pt idx="177">
                  <c:v>4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2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2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2</c:v>
                </c:pt>
                <c:pt idx="193">
                  <c:v>0</c:v>
                </c:pt>
                <c:pt idx="194">
                  <c:v>0</c:v>
                </c:pt>
                <c:pt idx="195">
                  <c:v>2</c:v>
                </c:pt>
                <c:pt idx="196">
                  <c:v>3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44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3</c:v>
                </c:pt>
                <c:pt idx="206">
                  <c:v>1</c:v>
                </c:pt>
                <c:pt idx="207">
                  <c:v>0</c:v>
                </c:pt>
                <c:pt idx="208">
                  <c:v>12</c:v>
                </c:pt>
                <c:pt idx="209">
                  <c:v>0</c:v>
                </c:pt>
                <c:pt idx="210">
                  <c:v>2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2</c:v>
                </c:pt>
                <c:pt idx="215">
                  <c:v>0</c:v>
                </c:pt>
                <c:pt idx="216">
                  <c:v>11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2</c:v>
                </c:pt>
                <c:pt idx="222">
                  <c:v>2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2</c:v>
                </c:pt>
                <c:pt idx="227">
                  <c:v>5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14</c:v>
                </c:pt>
                <c:pt idx="234">
                  <c:v>0</c:v>
                </c:pt>
                <c:pt idx="235">
                  <c:v>0</c:v>
                </c:pt>
                <c:pt idx="236">
                  <c:v>24</c:v>
                </c:pt>
                <c:pt idx="237">
                  <c:v>1</c:v>
                </c:pt>
                <c:pt idx="238">
                  <c:v>4</c:v>
                </c:pt>
                <c:pt idx="239">
                  <c:v>0</c:v>
                </c:pt>
                <c:pt idx="240">
                  <c:v>0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2</c:v>
                </c:pt>
                <c:pt idx="245">
                  <c:v>0</c:v>
                </c:pt>
                <c:pt idx="246">
                  <c:v>0</c:v>
                </c:pt>
                <c:pt idx="247">
                  <c:v>9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2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2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2</c:v>
                </c:pt>
                <c:pt idx="263">
                  <c:v>2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13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21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2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1</c:v>
                </c:pt>
                <c:pt idx="283">
                  <c:v>2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2</c:v>
                </c:pt>
                <c:pt idx="289">
                  <c:v>0</c:v>
                </c:pt>
                <c:pt idx="290">
                  <c:v>3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3</c:v>
                </c:pt>
                <c:pt idx="297">
                  <c:v>6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13</c:v>
                </c:pt>
                <c:pt idx="302">
                  <c:v>0</c:v>
                </c:pt>
                <c:pt idx="303">
                  <c:v>22</c:v>
                </c:pt>
                <c:pt idx="304">
                  <c:v>0</c:v>
                </c:pt>
                <c:pt idx="305">
                  <c:v>0</c:v>
                </c:pt>
                <c:pt idx="306">
                  <c:v>3</c:v>
                </c:pt>
                <c:pt idx="307">
                  <c:v>0</c:v>
                </c:pt>
                <c:pt idx="308">
                  <c:v>10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2</c:v>
                </c:pt>
                <c:pt idx="313">
                  <c:v>6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2</c:v>
                </c:pt>
                <c:pt idx="318">
                  <c:v>0</c:v>
                </c:pt>
                <c:pt idx="319">
                  <c:v>1</c:v>
                </c:pt>
                <c:pt idx="320">
                  <c:v>0</c:v>
                </c:pt>
                <c:pt idx="321">
                  <c:v>0</c:v>
                </c:pt>
                <c:pt idx="322">
                  <c:v>2</c:v>
                </c:pt>
                <c:pt idx="323">
                  <c:v>0</c:v>
                </c:pt>
                <c:pt idx="324">
                  <c:v>0</c:v>
                </c:pt>
                <c:pt idx="325">
                  <c:v>4</c:v>
                </c:pt>
                <c:pt idx="326">
                  <c:v>0</c:v>
                </c:pt>
                <c:pt idx="327">
                  <c:v>2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1</c:v>
                </c:pt>
                <c:pt idx="332">
                  <c:v>2</c:v>
                </c:pt>
                <c:pt idx="333">
                  <c:v>0</c:v>
                </c:pt>
                <c:pt idx="334">
                  <c:v>0</c:v>
                </c:pt>
                <c:pt idx="335">
                  <c:v>12</c:v>
                </c:pt>
                <c:pt idx="336">
                  <c:v>0</c:v>
                </c:pt>
                <c:pt idx="337">
                  <c:v>14</c:v>
                </c:pt>
                <c:pt idx="338">
                  <c:v>0</c:v>
                </c:pt>
                <c:pt idx="339">
                  <c:v>0</c:v>
                </c:pt>
                <c:pt idx="340">
                  <c:v>3</c:v>
                </c:pt>
                <c:pt idx="341">
                  <c:v>0</c:v>
                </c:pt>
                <c:pt idx="342">
                  <c:v>0</c:v>
                </c:pt>
                <c:pt idx="343">
                  <c:v>14</c:v>
                </c:pt>
                <c:pt idx="344">
                  <c:v>0</c:v>
                </c:pt>
                <c:pt idx="345">
                  <c:v>0</c:v>
                </c:pt>
                <c:pt idx="346">
                  <c:v>2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2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2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2</c:v>
                </c:pt>
                <c:pt idx="367">
                  <c:v>0</c:v>
                </c:pt>
                <c:pt idx="368">
                  <c:v>0</c:v>
                </c:pt>
                <c:pt idx="369">
                  <c:v>11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5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2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2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2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2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24</c:v>
                </c:pt>
                <c:pt idx="401">
                  <c:v>0</c:v>
                </c:pt>
                <c:pt idx="402">
                  <c:v>0</c:v>
                </c:pt>
                <c:pt idx="403">
                  <c:v>11</c:v>
                </c:pt>
                <c:pt idx="404">
                  <c:v>0</c:v>
                </c:pt>
                <c:pt idx="405">
                  <c:v>1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3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2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2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1</c:v>
                </c:pt>
                <c:pt idx="424">
                  <c:v>3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2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2</c:v>
                </c:pt>
                <c:pt idx="435">
                  <c:v>0</c:v>
                </c:pt>
                <c:pt idx="436">
                  <c:v>29</c:v>
                </c:pt>
                <c:pt idx="437">
                  <c:v>11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1</c:v>
                </c:pt>
                <c:pt idx="442">
                  <c:v>3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2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2</c:v>
                </c:pt>
                <c:pt idx="454">
                  <c:v>66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3</c:v>
                </c:pt>
                <c:pt idx="461">
                  <c:v>1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2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2</c:v>
                </c:pt>
                <c:pt idx="471">
                  <c:v>11</c:v>
                </c:pt>
                <c:pt idx="472">
                  <c:v>36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5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2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37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2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2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2</c:v>
                </c:pt>
                <c:pt idx="503">
                  <c:v>0</c:v>
                </c:pt>
                <c:pt idx="504">
                  <c:v>0</c:v>
                </c:pt>
                <c:pt idx="505">
                  <c:v>11</c:v>
                </c:pt>
                <c:pt idx="506">
                  <c:v>0</c:v>
                </c:pt>
                <c:pt idx="507">
                  <c:v>20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3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2</c:v>
                </c:pt>
                <c:pt idx="517">
                  <c:v>0</c:v>
                </c:pt>
                <c:pt idx="518">
                  <c:v>2</c:v>
                </c:pt>
                <c:pt idx="519">
                  <c:v>0</c:v>
                </c:pt>
                <c:pt idx="520">
                  <c:v>0</c:v>
                </c:pt>
                <c:pt idx="521">
                  <c:v>2</c:v>
                </c:pt>
                <c:pt idx="522">
                  <c:v>0</c:v>
                </c:pt>
                <c:pt idx="523">
                  <c:v>1</c:v>
                </c:pt>
                <c:pt idx="524">
                  <c:v>0</c:v>
                </c:pt>
                <c:pt idx="525">
                  <c:v>0</c:v>
                </c:pt>
                <c:pt idx="526">
                  <c:v>2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2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2</c:v>
                </c:pt>
                <c:pt idx="537">
                  <c:v>0</c:v>
                </c:pt>
                <c:pt idx="538">
                  <c:v>12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13</c:v>
                </c:pt>
                <c:pt idx="544">
                  <c:v>3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2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12</c:v>
                </c:pt>
                <c:pt idx="554">
                  <c:v>2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14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14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37</c:v>
                </c:pt>
                <c:pt idx="570">
                  <c:v>3</c:v>
                </c:pt>
                <c:pt idx="571">
                  <c:v>0</c:v>
                </c:pt>
                <c:pt idx="572">
                  <c:v>0</c:v>
                </c:pt>
                <c:pt idx="573">
                  <c:v>12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3</c:v>
                </c:pt>
                <c:pt idx="580">
                  <c:v>1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3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22</c:v>
                </c:pt>
                <c:pt idx="589">
                  <c:v>0</c:v>
                </c:pt>
                <c:pt idx="590">
                  <c:v>37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2</c:v>
                </c:pt>
                <c:pt idx="595">
                  <c:v>0</c:v>
                </c:pt>
                <c:pt idx="596">
                  <c:v>11</c:v>
                </c:pt>
                <c:pt idx="597">
                  <c:v>0</c:v>
                </c:pt>
                <c:pt idx="598">
                  <c:v>0</c:v>
                </c:pt>
                <c:pt idx="599">
                  <c:v>2</c:v>
                </c:pt>
                <c:pt idx="600">
                  <c:v>0</c:v>
                </c:pt>
                <c:pt idx="601">
                  <c:v>3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3</c:v>
                </c:pt>
                <c:pt idx="608">
                  <c:v>11</c:v>
                </c:pt>
                <c:pt idx="609">
                  <c:v>0</c:v>
                </c:pt>
                <c:pt idx="610">
                  <c:v>0</c:v>
                </c:pt>
                <c:pt idx="611">
                  <c:v>1</c:v>
                </c:pt>
                <c:pt idx="612">
                  <c:v>0</c:v>
                </c:pt>
                <c:pt idx="613">
                  <c:v>4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2</c:v>
                </c:pt>
                <c:pt idx="620">
                  <c:v>0</c:v>
                </c:pt>
                <c:pt idx="621">
                  <c:v>9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3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32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17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13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3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2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2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2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3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23</c:v>
                </c:pt>
                <c:pt idx="674">
                  <c:v>0</c:v>
                </c:pt>
                <c:pt idx="675">
                  <c:v>0</c:v>
                </c:pt>
                <c:pt idx="676">
                  <c:v>11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3</c:v>
                </c:pt>
                <c:pt idx="682">
                  <c:v>0</c:v>
                </c:pt>
                <c:pt idx="683">
                  <c:v>20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2</c:v>
                </c:pt>
                <c:pt idx="688">
                  <c:v>0</c:v>
                </c:pt>
                <c:pt idx="689">
                  <c:v>1</c:v>
                </c:pt>
                <c:pt idx="690">
                  <c:v>0</c:v>
                </c:pt>
                <c:pt idx="691">
                  <c:v>0</c:v>
                </c:pt>
                <c:pt idx="692">
                  <c:v>2</c:v>
                </c:pt>
                <c:pt idx="693">
                  <c:v>0</c:v>
                </c:pt>
                <c:pt idx="694">
                  <c:v>0</c:v>
                </c:pt>
                <c:pt idx="695">
                  <c:v>4</c:v>
                </c:pt>
                <c:pt idx="696">
                  <c:v>0</c:v>
                </c:pt>
                <c:pt idx="697">
                  <c:v>2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1</c:v>
                </c:pt>
                <c:pt idx="702">
                  <c:v>2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4</c:v>
                </c:pt>
                <c:pt idx="708">
                  <c:v>0</c:v>
                </c:pt>
                <c:pt idx="709">
                  <c:v>0</c:v>
                </c:pt>
                <c:pt idx="710">
                  <c:v>11</c:v>
                </c:pt>
                <c:pt idx="711">
                  <c:v>0</c:v>
                </c:pt>
                <c:pt idx="712">
                  <c:v>0</c:v>
                </c:pt>
                <c:pt idx="713">
                  <c:v>13</c:v>
                </c:pt>
                <c:pt idx="714">
                  <c:v>0</c:v>
                </c:pt>
                <c:pt idx="715">
                  <c:v>3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2</c:v>
                </c:pt>
                <c:pt idx="722">
                  <c:v>0</c:v>
                </c:pt>
                <c:pt idx="723">
                  <c:v>1</c:v>
                </c:pt>
                <c:pt idx="724">
                  <c:v>0</c:v>
                </c:pt>
                <c:pt idx="725">
                  <c:v>0</c:v>
                </c:pt>
                <c:pt idx="726">
                  <c:v>3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2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2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2</c:v>
                </c:pt>
                <c:pt idx="742">
                  <c:v>0</c:v>
                </c:pt>
                <c:pt idx="743">
                  <c:v>0</c:v>
                </c:pt>
                <c:pt idx="744">
                  <c:v>12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31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1</c:v>
                </c:pt>
                <c:pt idx="754">
                  <c:v>0</c:v>
                </c:pt>
                <c:pt idx="755">
                  <c:v>3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3</c:v>
                </c:pt>
                <c:pt idx="761">
                  <c:v>0</c:v>
                </c:pt>
                <c:pt idx="762">
                  <c:v>0</c:v>
                </c:pt>
                <c:pt idx="763">
                  <c:v>11</c:v>
                </c:pt>
                <c:pt idx="764">
                  <c:v>0</c:v>
                </c:pt>
                <c:pt idx="765">
                  <c:v>5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2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3</c:v>
                </c:pt>
                <c:pt idx="776">
                  <c:v>0</c:v>
                </c:pt>
                <c:pt idx="777">
                  <c:v>0</c:v>
                </c:pt>
                <c:pt idx="778">
                  <c:v>11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3</c:v>
                </c:pt>
                <c:pt idx="784">
                  <c:v>0</c:v>
                </c:pt>
                <c:pt idx="785">
                  <c:v>36</c:v>
                </c:pt>
                <c:pt idx="786">
                  <c:v>0</c:v>
                </c:pt>
                <c:pt idx="787">
                  <c:v>0</c:v>
                </c:pt>
                <c:pt idx="788">
                  <c:v>25</c:v>
                </c:pt>
                <c:pt idx="789">
                  <c:v>0</c:v>
                </c:pt>
                <c:pt idx="790">
                  <c:v>4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3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99-4A4A-B0AF-D760EC07F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# of request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tf.data</a:t>
            </a:r>
            <a:r>
              <a:rPr lang="en-US" altLang="ko-KR" baseline="0"/>
              <a:t> CNN Read request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MNIST_CNN_tfdata_1!$F$1:$F$639</c:f>
              <c:numCache>
                <c:formatCode>General</c:formatCode>
                <c:ptCount val="639"/>
                <c:pt idx="0">
                  <c:v>1.29</c:v>
                </c:pt>
                <c:pt idx="1">
                  <c:v>4417</c:v>
                </c:pt>
                <c:pt idx="2">
                  <c:v>1339</c:v>
                </c:pt>
                <c:pt idx="3">
                  <c:v>562</c:v>
                </c:pt>
                <c:pt idx="4">
                  <c:v>354</c:v>
                </c:pt>
                <c:pt idx="5">
                  <c:v>336</c:v>
                </c:pt>
                <c:pt idx="6">
                  <c:v>295</c:v>
                </c:pt>
                <c:pt idx="7">
                  <c:v>313</c:v>
                </c:pt>
                <c:pt idx="8">
                  <c:v>408</c:v>
                </c:pt>
                <c:pt idx="9">
                  <c:v>291</c:v>
                </c:pt>
                <c:pt idx="10">
                  <c:v>291</c:v>
                </c:pt>
                <c:pt idx="11">
                  <c:v>306</c:v>
                </c:pt>
                <c:pt idx="12">
                  <c:v>312</c:v>
                </c:pt>
                <c:pt idx="13">
                  <c:v>288</c:v>
                </c:pt>
                <c:pt idx="14">
                  <c:v>303</c:v>
                </c:pt>
                <c:pt idx="15">
                  <c:v>309</c:v>
                </c:pt>
                <c:pt idx="16">
                  <c:v>310</c:v>
                </c:pt>
                <c:pt idx="17">
                  <c:v>364</c:v>
                </c:pt>
                <c:pt idx="18">
                  <c:v>290</c:v>
                </c:pt>
                <c:pt idx="19">
                  <c:v>297</c:v>
                </c:pt>
                <c:pt idx="20">
                  <c:v>279</c:v>
                </c:pt>
                <c:pt idx="21">
                  <c:v>316</c:v>
                </c:pt>
                <c:pt idx="22">
                  <c:v>2</c:v>
                </c:pt>
                <c:pt idx="23">
                  <c:v>67</c:v>
                </c:pt>
                <c:pt idx="24">
                  <c:v>300</c:v>
                </c:pt>
                <c:pt idx="25">
                  <c:v>334</c:v>
                </c:pt>
                <c:pt idx="26">
                  <c:v>243</c:v>
                </c:pt>
                <c:pt idx="27">
                  <c:v>40</c:v>
                </c:pt>
                <c:pt idx="28">
                  <c:v>3</c:v>
                </c:pt>
                <c:pt idx="29">
                  <c:v>21</c:v>
                </c:pt>
                <c:pt idx="30">
                  <c:v>16</c:v>
                </c:pt>
                <c:pt idx="31">
                  <c:v>24</c:v>
                </c:pt>
                <c:pt idx="32">
                  <c:v>73</c:v>
                </c:pt>
                <c:pt idx="33">
                  <c:v>1427</c:v>
                </c:pt>
                <c:pt idx="34">
                  <c:v>1034</c:v>
                </c:pt>
                <c:pt idx="35">
                  <c:v>1143</c:v>
                </c:pt>
                <c:pt idx="36">
                  <c:v>1103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2</c:v>
                </c:pt>
                <c:pt idx="57">
                  <c:v>0</c:v>
                </c:pt>
                <c:pt idx="58">
                  <c:v>0</c:v>
                </c:pt>
                <c:pt idx="59">
                  <c:v>1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1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6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3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12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1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73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343</c:v>
                </c:pt>
                <c:pt idx="191">
                  <c:v>347</c:v>
                </c:pt>
                <c:pt idx="192">
                  <c:v>0</c:v>
                </c:pt>
                <c:pt idx="193">
                  <c:v>0</c:v>
                </c:pt>
                <c:pt idx="194">
                  <c:v>1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1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102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1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1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34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3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1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169</c:v>
                </c:pt>
                <c:pt idx="638">
                  <c:v>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0A-414B-BBA4-A1421FF4C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#</a:t>
                </a:r>
                <a:r>
                  <a:rPr lang="en-US" altLang="ko-KR" baseline="0"/>
                  <a:t> of request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tf.data</a:t>
            </a:r>
            <a:r>
              <a:rPr lang="en-US" altLang="ko-KR" baseline="0"/>
              <a:t> CNN Write request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MNIST_CNN_tfdata_1!$G$1:$G$639</c:f>
              <c:numCache>
                <c:formatCode>General</c:formatCode>
                <c:ptCount val="639"/>
                <c:pt idx="0">
                  <c:v>1.41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4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3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45</c:v>
                </c:pt>
                <c:pt idx="37">
                  <c:v>0.99</c:v>
                </c:pt>
                <c:pt idx="38">
                  <c:v>3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11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13</c:v>
                </c:pt>
                <c:pt idx="54">
                  <c:v>0</c:v>
                </c:pt>
                <c:pt idx="55">
                  <c:v>0</c:v>
                </c:pt>
                <c:pt idx="56">
                  <c:v>2</c:v>
                </c:pt>
                <c:pt idx="57">
                  <c:v>0</c:v>
                </c:pt>
                <c:pt idx="58">
                  <c:v>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3</c:v>
                </c:pt>
                <c:pt idx="65">
                  <c:v>0</c:v>
                </c:pt>
                <c:pt idx="66">
                  <c:v>6</c:v>
                </c:pt>
                <c:pt idx="67">
                  <c:v>0</c:v>
                </c:pt>
                <c:pt idx="68">
                  <c:v>1</c:v>
                </c:pt>
                <c:pt idx="69">
                  <c:v>3</c:v>
                </c:pt>
                <c:pt idx="70">
                  <c:v>0</c:v>
                </c:pt>
                <c:pt idx="71">
                  <c:v>0</c:v>
                </c:pt>
                <c:pt idx="72">
                  <c:v>43</c:v>
                </c:pt>
                <c:pt idx="73">
                  <c:v>0</c:v>
                </c:pt>
                <c:pt idx="74">
                  <c:v>2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20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2</c:v>
                </c:pt>
                <c:pt idx="85">
                  <c:v>0</c:v>
                </c:pt>
                <c:pt idx="86">
                  <c:v>0</c:v>
                </c:pt>
                <c:pt idx="87">
                  <c:v>11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3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2</c:v>
                </c:pt>
                <c:pt idx="98">
                  <c:v>2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2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1</c:v>
                </c:pt>
                <c:pt idx="108">
                  <c:v>2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34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2</c:v>
                </c:pt>
                <c:pt idx="119">
                  <c:v>0</c:v>
                </c:pt>
                <c:pt idx="120">
                  <c:v>0</c:v>
                </c:pt>
                <c:pt idx="121">
                  <c:v>11</c:v>
                </c:pt>
                <c:pt idx="122">
                  <c:v>0</c:v>
                </c:pt>
                <c:pt idx="123">
                  <c:v>2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3</c:v>
                </c:pt>
                <c:pt idx="128">
                  <c:v>1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2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2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2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2</c:v>
                </c:pt>
                <c:pt idx="148">
                  <c:v>24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2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11</c:v>
                </c:pt>
                <c:pt idx="157">
                  <c:v>0</c:v>
                </c:pt>
                <c:pt idx="158">
                  <c:v>0</c:v>
                </c:pt>
                <c:pt idx="159">
                  <c:v>2</c:v>
                </c:pt>
                <c:pt idx="160">
                  <c:v>0</c:v>
                </c:pt>
                <c:pt idx="161">
                  <c:v>3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2</c:v>
                </c:pt>
                <c:pt idx="168">
                  <c:v>0</c:v>
                </c:pt>
                <c:pt idx="169">
                  <c:v>1</c:v>
                </c:pt>
                <c:pt idx="170">
                  <c:v>0</c:v>
                </c:pt>
                <c:pt idx="171">
                  <c:v>0</c:v>
                </c:pt>
                <c:pt idx="172">
                  <c:v>2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2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2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2</c:v>
                </c:pt>
                <c:pt idx="188">
                  <c:v>0</c:v>
                </c:pt>
                <c:pt idx="189">
                  <c:v>16</c:v>
                </c:pt>
                <c:pt idx="190">
                  <c:v>11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2</c:v>
                </c:pt>
                <c:pt idx="195">
                  <c:v>0</c:v>
                </c:pt>
                <c:pt idx="196">
                  <c:v>3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2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2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3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3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26</c:v>
                </c:pt>
                <c:pt idx="221">
                  <c:v>2</c:v>
                </c:pt>
                <c:pt idx="222">
                  <c:v>0</c:v>
                </c:pt>
                <c:pt idx="223">
                  <c:v>0</c:v>
                </c:pt>
                <c:pt idx="224">
                  <c:v>11</c:v>
                </c:pt>
                <c:pt idx="225">
                  <c:v>3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3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2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2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2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21</c:v>
                </c:pt>
                <c:pt idx="257">
                  <c:v>0</c:v>
                </c:pt>
                <c:pt idx="258">
                  <c:v>11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3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2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2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2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2</c:v>
                </c:pt>
                <c:pt idx="285">
                  <c:v>0</c:v>
                </c:pt>
                <c:pt idx="286">
                  <c:v>0</c:v>
                </c:pt>
                <c:pt idx="287">
                  <c:v>3</c:v>
                </c:pt>
                <c:pt idx="288">
                  <c:v>0</c:v>
                </c:pt>
                <c:pt idx="289">
                  <c:v>2</c:v>
                </c:pt>
                <c:pt idx="290">
                  <c:v>0</c:v>
                </c:pt>
                <c:pt idx="291">
                  <c:v>0</c:v>
                </c:pt>
                <c:pt idx="292">
                  <c:v>40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3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2</c:v>
                </c:pt>
                <c:pt idx="303">
                  <c:v>2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2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1</c:v>
                </c:pt>
                <c:pt idx="313">
                  <c:v>2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2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24</c:v>
                </c:pt>
                <c:pt idx="323">
                  <c:v>2</c:v>
                </c:pt>
                <c:pt idx="324">
                  <c:v>0</c:v>
                </c:pt>
                <c:pt idx="325">
                  <c:v>11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3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2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2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2</c:v>
                </c:pt>
                <c:pt idx="347">
                  <c:v>0</c:v>
                </c:pt>
                <c:pt idx="348">
                  <c:v>1</c:v>
                </c:pt>
                <c:pt idx="349">
                  <c:v>0</c:v>
                </c:pt>
                <c:pt idx="350">
                  <c:v>0</c:v>
                </c:pt>
                <c:pt idx="351">
                  <c:v>2</c:v>
                </c:pt>
                <c:pt idx="352">
                  <c:v>0</c:v>
                </c:pt>
                <c:pt idx="353">
                  <c:v>17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11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3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2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2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2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0</c:v>
                </c:pt>
                <c:pt idx="386">
                  <c:v>2</c:v>
                </c:pt>
                <c:pt idx="387">
                  <c:v>0</c:v>
                </c:pt>
                <c:pt idx="388">
                  <c:v>0</c:v>
                </c:pt>
                <c:pt idx="389">
                  <c:v>21</c:v>
                </c:pt>
                <c:pt idx="390">
                  <c:v>0</c:v>
                </c:pt>
                <c:pt idx="391">
                  <c:v>2</c:v>
                </c:pt>
                <c:pt idx="392">
                  <c:v>0</c:v>
                </c:pt>
                <c:pt idx="393">
                  <c:v>0</c:v>
                </c:pt>
                <c:pt idx="394">
                  <c:v>11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3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1</c:v>
                </c:pt>
                <c:pt idx="405">
                  <c:v>2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2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3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2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21</c:v>
                </c:pt>
                <c:pt idx="426">
                  <c:v>0</c:v>
                </c:pt>
                <c:pt idx="427">
                  <c:v>0</c:v>
                </c:pt>
                <c:pt idx="428">
                  <c:v>11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3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2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2</c:v>
                </c:pt>
                <c:pt idx="445">
                  <c:v>1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2</c:v>
                </c:pt>
                <c:pt idx="450">
                  <c:v>1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2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2</c:v>
                </c:pt>
                <c:pt idx="460">
                  <c:v>0</c:v>
                </c:pt>
                <c:pt idx="461">
                  <c:v>20</c:v>
                </c:pt>
                <c:pt idx="462">
                  <c:v>11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1</c:v>
                </c:pt>
                <c:pt idx="467">
                  <c:v>0</c:v>
                </c:pt>
                <c:pt idx="468">
                  <c:v>3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2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2</c:v>
                </c:pt>
                <c:pt idx="479">
                  <c:v>0</c:v>
                </c:pt>
                <c:pt idx="480">
                  <c:v>0</c:v>
                </c:pt>
                <c:pt idx="481">
                  <c:v>1</c:v>
                </c:pt>
                <c:pt idx="482">
                  <c:v>0</c:v>
                </c:pt>
                <c:pt idx="483">
                  <c:v>2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2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3</c:v>
                </c:pt>
                <c:pt idx="494">
                  <c:v>0</c:v>
                </c:pt>
                <c:pt idx="495">
                  <c:v>0</c:v>
                </c:pt>
                <c:pt idx="496">
                  <c:v>11</c:v>
                </c:pt>
                <c:pt idx="497">
                  <c:v>13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3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2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1</c:v>
                </c:pt>
                <c:pt idx="512">
                  <c:v>4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2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3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3</c:v>
                </c:pt>
                <c:pt idx="528">
                  <c:v>0</c:v>
                </c:pt>
                <c:pt idx="529">
                  <c:v>0</c:v>
                </c:pt>
                <c:pt idx="530">
                  <c:v>11</c:v>
                </c:pt>
                <c:pt idx="531">
                  <c:v>0</c:v>
                </c:pt>
                <c:pt idx="532">
                  <c:v>18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3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2</c:v>
                </c:pt>
                <c:pt idx="542">
                  <c:v>0</c:v>
                </c:pt>
                <c:pt idx="543">
                  <c:v>1</c:v>
                </c:pt>
                <c:pt idx="544">
                  <c:v>0</c:v>
                </c:pt>
                <c:pt idx="545">
                  <c:v>0</c:v>
                </c:pt>
                <c:pt idx="546">
                  <c:v>2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2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2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2</c:v>
                </c:pt>
                <c:pt idx="562">
                  <c:v>0</c:v>
                </c:pt>
                <c:pt idx="563">
                  <c:v>0</c:v>
                </c:pt>
                <c:pt idx="564">
                  <c:v>11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12</c:v>
                </c:pt>
                <c:pt idx="569">
                  <c:v>0</c:v>
                </c:pt>
                <c:pt idx="570">
                  <c:v>3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2</c:v>
                </c:pt>
                <c:pt idx="576">
                  <c:v>0</c:v>
                </c:pt>
                <c:pt idx="577">
                  <c:v>0</c:v>
                </c:pt>
                <c:pt idx="578">
                  <c:v>1</c:v>
                </c:pt>
                <c:pt idx="579">
                  <c:v>0</c:v>
                </c:pt>
                <c:pt idx="580">
                  <c:v>2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2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1</c:v>
                </c:pt>
                <c:pt idx="590">
                  <c:v>2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2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11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15</c:v>
                </c:pt>
                <c:pt idx="605">
                  <c:v>3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1</c:v>
                </c:pt>
                <c:pt idx="610">
                  <c:v>2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1</c:v>
                </c:pt>
                <c:pt idx="615">
                  <c:v>2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2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4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2</c:v>
                </c:pt>
                <c:pt idx="631">
                  <c:v>0</c:v>
                </c:pt>
                <c:pt idx="632">
                  <c:v>0</c:v>
                </c:pt>
                <c:pt idx="633">
                  <c:v>11</c:v>
                </c:pt>
                <c:pt idx="634">
                  <c:v>0</c:v>
                </c:pt>
                <c:pt idx="635">
                  <c:v>12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99-4EC0-BEC5-F9B1223B82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#</a:t>
                </a:r>
                <a:r>
                  <a:rPr lang="en-US" altLang="ko-KR" baseline="0"/>
                  <a:t> of request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Numpy</a:t>
            </a:r>
            <a:r>
              <a:rPr lang="en-US" altLang="ko-KR" baseline="0"/>
              <a:t> </a:t>
            </a:r>
            <a:r>
              <a:rPr lang="en-US" altLang="ko-KR"/>
              <a:t>CNN</a:t>
            </a:r>
            <a:r>
              <a:rPr lang="en-US" altLang="ko-KR" baseline="0"/>
              <a:t> </a:t>
            </a:r>
            <a:r>
              <a:rPr lang="en-US" altLang="ko-KR"/>
              <a:t>read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val>
            <c:numRef>
              <c:f>MNIST_CNN_Numpy!$I$1:$I$793</c:f>
              <c:numCache>
                <c:formatCode>General</c:formatCode>
                <c:ptCount val="793"/>
                <c:pt idx="0">
                  <c:v>67.680000000000007</c:v>
                </c:pt>
                <c:pt idx="1">
                  <c:v>67144</c:v>
                </c:pt>
                <c:pt idx="2">
                  <c:v>117460</c:v>
                </c:pt>
                <c:pt idx="3">
                  <c:v>84792</c:v>
                </c:pt>
                <c:pt idx="4">
                  <c:v>51600</c:v>
                </c:pt>
                <c:pt idx="5">
                  <c:v>49536</c:v>
                </c:pt>
                <c:pt idx="6">
                  <c:v>45780</c:v>
                </c:pt>
                <c:pt idx="7">
                  <c:v>53092</c:v>
                </c:pt>
                <c:pt idx="8">
                  <c:v>49536</c:v>
                </c:pt>
                <c:pt idx="9">
                  <c:v>47232</c:v>
                </c:pt>
                <c:pt idx="10">
                  <c:v>48640</c:v>
                </c:pt>
                <c:pt idx="11">
                  <c:v>51584</c:v>
                </c:pt>
                <c:pt idx="12">
                  <c:v>48640</c:v>
                </c:pt>
                <c:pt idx="13">
                  <c:v>50740</c:v>
                </c:pt>
                <c:pt idx="14">
                  <c:v>49160</c:v>
                </c:pt>
                <c:pt idx="15">
                  <c:v>49536</c:v>
                </c:pt>
                <c:pt idx="16">
                  <c:v>51352</c:v>
                </c:pt>
                <c:pt idx="17">
                  <c:v>45568</c:v>
                </c:pt>
                <c:pt idx="18">
                  <c:v>49152</c:v>
                </c:pt>
                <c:pt idx="19">
                  <c:v>51200</c:v>
                </c:pt>
                <c:pt idx="20">
                  <c:v>49280</c:v>
                </c:pt>
                <c:pt idx="21">
                  <c:v>47488</c:v>
                </c:pt>
                <c:pt idx="22">
                  <c:v>50688</c:v>
                </c:pt>
                <c:pt idx="23">
                  <c:v>904</c:v>
                </c:pt>
                <c:pt idx="24">
                  <c:v>9696</c:v>
                </c:pt>
                <c:pt idx="25">
                  <c:v>54784</c:v>
                </c:pt>
                <c:pt idx="26">
                  <c:v>51200</c:v>
                </c:pt>
                <c:pt idx="27">
                  <c:v>45296</c:v>
                </c:pt>
                <c:pt idx="28">
                  <c:v>704</c:v>
                </c:pt>
                <c:pt idx="29">
                  <c:v>2340</c:v>
                </c:pt>
                <c:pt idx="30">
                  <c:v>236</c:v>
                </c:pt>
                <c:pt idx="31">
                  <c:v>0</c:v>
                </c:pt>
                <c:pt idx="32">
                  <c:v>102280</c:v>
                </c:pt>
                <c:pt idx="33">
                  <c:v>161052</c:v>
                </c:pt>
                <c:pt idx="34">
                  <c:v>119480</c:v>
                </c:pt>
                <c:pt idx="35">
                  <c:v>142720</c:v>
                </c:pt>
                <c:pt idx="36">
                  <c:v>0</c:v>
                </c:pt>
                <c:pt idx="37">
                  <c:v>552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8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132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8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8</c:v>
                </c:pt>
                <c:pt idx="71">
                  <c:v>264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4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4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4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4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168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3572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396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440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4</c:v>
                </c:pt>
                <c:pt idx="565">
                  <c:v>28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24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9156</c:v>
                </c:pt>
                <c:pt idx="791">
                  <c:v>48212</c:v>
                </c:pt>
                <c:pt idx="792">
                  <c:v>4420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27-4159-B506-9C0CA02B66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 time(sec.)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sz="1100" b="1" i="0" baseline="0">
                    <a:effectLst/>
                  </a:rPr>
                  <a:t>Read(KB)</a:t>
                </a:r>
                <a:endParaRPr lang="ko-KR" altLang="ko-KR" sz="11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Numpy</a:t>
            </a:r>
            <a:r>
              <a:rPr lang="en-US" altLang="ko-KR" baseline="0"/>
              <a:t> </a:t>
            </a:r>
            <a:r>
              <a:rPr lang="en-US" altLang="ko-KR"/>
              <a:t>CNN</a:t>
            </a:r>
            <a:r>
              <a:rPr lang="en-US" altLang="ko-KR" baseline="0"/>
              <a:t> </a:t>
            </a:r>
            <a:r>
              <a:rPr lang="en-US" altLang="ko-KR"/>
              <a:t>write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MNIST_CNN_Numpy!$J$3:$J$795</c:f>
              <c:numCache>
                <c:formatCode>General</c:formatCode>
                <c:ptCount val="793"/>
                <c:pt idx="0">
                  <c:v>71.88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116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16</c:v>
                </c:pt>
                <c:pt idx="14">
                  <c:v>0</c:v>
                </c:pt>
                <c:pt idx="15">
                  <c:v>0</c:v>
                </c:pt>
                <c:pt idx="16">
                  <c:v>12</c:v>
                </c:pt>
                <c:pt idx="17">
                  <c:v>0</c:v>
                </c:pt>
                <c:pt idx="18">
                  <c:v>72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64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48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604</c:v>
                </c:pt>
                <c:pt idx="38">
                  <c:v>236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116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44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56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48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104</c:v>
                </c:pt>
                <c:pt idx="65">
                  <c:v>144</c:v>
                </c:pt>
                <c:pt idx="66">
                  <c:v>0</c:v>
                </c:pt>
                <c:pt idx="67">
                  <c:v>0</c:v>
                </c:pt>
                <c:pt idx="68">
                  <c:v>164</c:v>
                </c:pt>
                <c:pt idx="69">
                  <c:v>36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408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12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12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16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4</c:v>
                </c:pt>
                <c:pt idx="95">
                  <c:v>20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24</c:v>
                </c:pt>
                <c:pt idx="101">
                  <c:v>0</c:v>
                </c:pt>
                <c:pt idx="102">
                  <c:v>204</c:v>
                </c:pt>
                <c:pt idx="103">
                  <c:v>0</c:v>
                </c:pt>
                <c:pt idx="104">
                  <c:v>0</c:v>
                </c:pt>
                <c:pt idx="105">
                  <c:v>88</c:v>
                </c:pt>
                <c:pt idx="106">
                  <c:v>0</c:v>
                </c:pt>
                <c:pt idx="107">
                  <c:v>0</c:v>
                </c:pt>
                <c:pt idx="108">
                  <c:v>56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16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12</c:v>
                </c:pt>
                <c:pt idx="119">
                  <c:v>0</c:v>
                </c:pt>
                <c:pt idx="120">
                  <c:v>4</c:v>
                </c:pt>
                <c:pt idx="121">
                  <c:v>0</c:v>
                </c:pt>
                <c:pt idx="122">
                  <c:v>0</c:v>
                </c:pt>
                <c:pt idx="123">
                  <c:v>16</c:v>
                </c:pt>
                <c:pt idx="124">
                  <c:v>0</c:v>
                </c:pt>
                <c:pt idx="125">
                  <c:v>8</c:v>
                </c:pt>
                <c:pt idx="126">
                  <c:v>0</c:v>
                </c:pt>
                <c:pt idx="127">
                  <c:v>0</c:v>
                </c:pt>
                <c:pt idx="128">
                  <c:v>12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12</c:v>
                </c:pt>
                <c:pt idx="134">
                  <c:v>0</c:v>
                </c:pt>
                <c:pt idx="135">
                  <c:v>24</c:v>
                </c:pt>
                <c:pt idx="136">
                  <c:v>192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52</c:v>
                </c:pt>
                <c:pt idx="142">
                  <c:v>56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12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4</c:v>
                </c:pt>
                <c:pt idx="152">
                  <c:v>12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12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12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8</c:v>
                </c:pt>
                <c:pt idx="167">
                  <c:v>28</c:v>
                </c:pt>
                <c:pt idx="168">
                  <c:v>0</c:v>
                </c:pt>
                <c:pt idx="169">
                  <c:v>0</c:v>
                </c:pt>
                <c:pt idx="170">
                  <c:v>176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140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16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12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12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12</c:v>
                </c:pt>
                <c:pt idx="197">
                  <c:v>12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24</c:v>
                </c:pt>
                <c:pt idx="202">
                  <c:v>0</c:v>
                </c:pt>
                <c:pt idx="203">
                  <c:v>164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56</c:v>
                </c:pt>
                <c:pt idx="210">
                  <c:v>0</c:v>
                </c:pt>
                <c:pt idx="211">
                  <c:v>0</c:v>
                </c:pt>
                <c:pt idx="212">
                  <c:v>84</c:v>
                </c:pt>
                <c:pt idx="213">
                  <c:v>0</c:v>
                </c:pt>
                <c:pt idx="214">
                  <c:v>12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12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16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12</c:v>
                </c:pt>
                <c:pt idx="229">
                  <c:v>24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12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168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60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12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4</c:v>
                </c:pt>
                <c:pt idx="254">
                  <c:v>12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84</c:v>
                </c:pt>
                <c:pt idx="259">
                  <c:v>12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12</c:v>
                </c:pt>
                <c:pt idx="264">
                  <c:v>24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12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176</c:v>
                </c:pt>
                <c:pt idx="274">
                  <c:v>4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56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12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12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100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24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16</c:v>
                </c:pt>
                <c:pt idx="305">
                  <c:v>0</c:v>
                </c:pt>
                <c:pt idx="306">
                  <c:v>0</c:v>
                </c:pt>
                <c:pt idx="307">
                  <c:v>180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56</c:v>
                </c:pt>
                <c:pt idx="313">
                  <c:v>0</c:v>
                </c:pt>
                <c:pt idx="314">
                  <c:v>0</c:v>
                </c:pt>
                <c:pt idx="315">
                  <c:v>88</c:v>
                </c:pt>
                <c:pt idx="316">
                  <c:v>12</c:v>
                </c:pt>
                <c:pt idx="317">
                  <c:v>0</c:v>
                </c:pt>
                <c:pt idx="318">
                  <c:v>68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12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12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12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12</c:v>
                </c:pt>
                <c:pt idx="339">
                  <c:v>0</c:v>
                </c:pt>
                <c:pt idx="340">
                  <c:v>0</c:v>
                </c:pt>
                <c:pt idx="341">
                  <c:v>168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68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96</c:v>
                </c:pt>
                <c:pt idx="352">
                  <c:v>24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12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16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12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12</c:v>
                </c:pt>
                <c:pt idx="373">
                  <c:v>0</c:v>
                </c:pt>
                <c:pt idx="374">
                  <c:v>0</c:v>
                </c:pt>
                <c:pt idx="375">
                  <c:v>200</c:v>
                </c:pt>
                <c:pt idx="376">
                  <c:v>0</c:v>
                </c:pt>
                <c:pt idx="377">
                  <c:v>12</c:v>
                </c:pt>
                <c:pt idx="378">
                  <c:v>0</c:v>
                </c:pt>
                <c:pt idx="379">
                  <c:v>0</c:v>
                </c:pt>
                <c:pt idx="380">
                  <c:v>68</c:v>
                </c:pt>
                <c:pt idx="381">
                  <c:v>0</c:v>
                </c:pt>
                <c:pt idx="382">
                  <c:v>116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12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16</c:v>
                </c:pt>
                <c:pt idx="392">
                  <c:v>4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20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12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12</c:v>
                </c:pt>
                <c:pt idx="407">
                  <c:v>0</c:v>
                </c:pt>
                <c:pt idx="408">
                  <c:v>20</c:v>
                </c:pt>
                <c:pt idx="409">
                  <c:v>196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56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4</c:v>
                </c:pt>
                <c:pt idx="419">
                  <c:v>0</c:v>
                </c:pt>
                <c:pt idx="420">
                  <c:v>12</c:v>
                </c:pt>
                <c:pt idx="421">
                  <c:v>0</c:v>
                </c:pt>
                <c:pt idx="422">
                  <c:v>0</c:v>
                </c:pt>
                <c:pt idx="423">
                  <c:v>100</c:v>
                </c:pt>
                <c:pt idx="424">
                  <c:v>0</c:v>
                </c:pt>
                <c:pt idx="425">
                  <c:v>16</c:v>
                </c:pt>
                <c:pt idx="426">
                  <c:v>0</c:v>
                </c:pt>
                <c:pt idx="427">
                  <c:v>0</c:v>
                </c:pt>
                <c:pt idx="428">
                  <c:v>4</c:v>
                </c:pt>
                <c:pt idx="429">
                  <c:v>0</c:v>
                </c:pt>
                <c:pt idx="430">
                  <c:v>12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12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12</c:v>
                </c:pt>
                <c:pt idx="440">
                  <c:v>24</c:v>
                </c:pt>
                <c:pt idx="441">
                  <c:v>0</c:v>
                </c:pt>
                <c:pt idx="442">
                  <c:v>0</c:v>
                </c:pt>
                <c:pt idx="443">
                  <c:v>180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56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16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104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12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24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24</c:v>
                </c:pt>
                <c:pt idx="475">
                  <c:v>0</c:v>
                </c:pt>
                <c:pt idx="476">
                  <c:v>0</c:v>
                </c:pt>
                <c:pt idx="477">
                  <c:v>180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60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20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12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12</c:v>
                </c:pt>
                <c:pt idx="499">
                  <c:v>0</c:v>
                </c:pt>
                <c:pt idx="500">
                  <c:v>8</c:v>
                </c:pt>
                <c:pt idx="501">
                  <c:v>0</c:v>
                </c:pt>
                <c:pt idx="502">
                  <c:v>0</c:v>
                </c:pt>
                <c:pt idx="503">
                  <c:v>24</c:v>
                </c:pt>
                <c:pt idx="504">
                  <c:v>0</c:v>
                </c:pt>
                <c:pt idx="505">
                  <c:v>100</c:v>
                </c:pt>
                <c:pt idx="506">
                  <c:v>0</c:v>
                </c:pt>
                <c:pt idx="507">
                  <c:v>0</c:v>
                </c:pt>
                <c:pt idx="508">
                  <c:v>12</c:v>
                </c:pt>
                <c:pt idx="509">
                  <c:v>0</c:v>
                </c:pt>
                <c:pt idx="510">
                  <c:v>4</c:v>
                </c:pt>
                <c:pt idx="511">
                  <c:v>172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56</c:v>
                </c:pt>
                <c:pt idx="518">
                  <c:v>0</c:v>
                </c:pt>
                <c:pt idx="519">
                  <c:v>0</c:v>
                </c:pt>
                <c:pt idx="520">
                  <c:v>8</c:v>
                </c:pt>
                <c:pt idx="521">
                  <c:v>0</c:v>
                </c:pt>
                <c:pt idx="522">
                  <c:v>16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12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12</c:v>
                </c:pt>
                <c:pt idx="532">
                  <c:v>24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12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16</c:v>
                </c:pt>
                <c:pt idx="543">
                  <c:v>0</c:v>
                </c:pt>
                <c:pt idx="544">
                  <c:v>0</c:v>
                </c:pt>
                <c:pt idx="545">
                  <c:v>180</c:v>
                </c:pt>
                <c:pt idx="546">
                  <c:v>56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60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12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12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76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24</c:v>
                </c:pt>
                <c:pt idx="572">
                  <c:v>4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12</c:v>
                </c:pt>
                <c:pt idx="577">
                  <c:v>0</c:v>
                </c:pt>
                <c:pt idx="578">
                  <c:v>0</c:v>
                </c:pt>
                <c:pt idx="579">
                  <c:v>172</c:v>
                </c:pt>
                <c:pt idx="580">
                  <c:v>0</c:v>
                </c:pt>
                <c:pt idx="581">
                  <c:v>0</c:v>
                </c:pt>
                <c:pt idx="582">
                  <c:v>80</c:v>
                </c:pt>
                <c:pt idx="583">
                  <c:v>0</c:v>
                </c:pt>
                <c:pt idx="584">
                  <c:v>0</c:v>
                </c:pt>
                <c:pt idx="585">
                  <c:v>56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12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12</c:v>
                </c:pt>
                <c:pt idx="596">
                  <c:v>0</c:v>
                </c:pt>
                <c:pt idx="597">
                  <c:v>32</c:v>
                </c:pt>
                <c:pt idx="598">
                  <c:v>0</c:v>
                </c:pt>
                <c:pt idx="599">
                  <c:v>0</c:v>
                </c:pt>
                <c:pt idx="600">
                  <c:v>40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16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12</c:v>
                </c:pt>
                <c:pt idx="611">
                  <c:v>0</c:v>
                </c:pt>
                <c:pt idx="612">
                  <c:v>0</c:v>
                </c:pt>
                <c:pt idx="613">
                  <c:v>164</c:v>
                </c:pt>
                <c:pt idx="614">
                  <c:v>0</c:v>
                </c:pt>
                <c:pt idx="615">
                  <c:v>0</c:v>
                </c:pt>
                <c:pt idx="616">
                  <c:v>12</c:v>
                </c:pt>
                <c:pt idx="617">
                  <c:v>0</c:v>
                </c:pt>
                <c:pt idx="618">
                  <c:v>60</c:v>
                </c:pt>
                <c:pt idx="619">
                  <c:v>92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11.88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12</c:v>
                </c:pt>
                <c:pt idx="629">
                  <c:v>24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4</c:v>
                </c:pt>
                <c:pt idx="634">
                  <c:v>12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12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12</c:v>
                </c:pt>
                <c:pt idx="645">
                  <c:v>0</c:v>
                </c:pt>
                <c:pt idx="646">
                  <c:v>0</c:v>
                </c:pt>
                <c:pt idx="647">
                  <c:v>176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56</c:v>
                </c:pt>
                <c:pt idx="654">
                  <c:v>112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12</c:v>
                </c:pt>
                <c:pt idx="659">
                  <c:v>12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28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12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12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12</c:v>
                </c:pt>
                <c:pt idx="679">
                  <c:v>0</c:v>
                </c:pt>
                <c:pt idx="680">
                  <c:v>176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52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16</c:v>
                </c:pt>
                <c:pt idx="692">
                  <c:v>0</c:v>
                </c:pt>
                <c:pt idx="693">
                  <c:v>0</c:v>
                </c:pt>
                <c:pt idx="694">
                  <c:v>100</c:v>
                </c:pt>
                <c:pt idx="695">
                  <c:v>0</c:v>
                </c:pt>
                <c:pt idx="696">
                  <c:v>32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12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12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12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180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4</c:v>
                </c:pt>
                <c:pt idx="721">
                  <c:v>60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20</c:v>
                </c:pt>
                <c:pt idx="726">
                  <c:v>24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96</c:v>
                </c:pt>
                <c:pt idx="731">
                  <c:v>12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12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12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12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180</c:v>
                </c:pt>
                <c:pt idx="751">
                  <c:v>4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56</c:v>
                </c:pt>
                <c:pt idx="756">
                  <c:v>12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24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12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12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12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80</c:v>
                </c:pt>
                <c:pt idx="782">
                  <c:v>88</c:v>
                </c:pt>
                <c:pt idx="783">
                  <c:v>0</c:v>
                </c:pt>
                <c:pt idx="784">
                  <c:v>204</c:v>
                </c:pt>
                <c:pt idx="785">
                  <c:v>0</c:v>
                </c:pt>
                <c:pt idx="786">
                  <c:v>0</c:v>
                </c:pt>
                <c:pt idx="787">
                  <c:v>12</c:v>
                </c:pt>
                <c:pt idx="788">
                  <c:v>0</c:v>
                </c:pt>
                <c:pt idx="789">
                  <c:v>68</c:v>
                </c:pt>
                <c:pt idx="790">
                  <c:v>0</c:v>
                </c:pt>
                <c:pt idx="791">
                  <c:v>96</c:v>
                </c:pt>
                <c:pt idx="79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78-467C-85F2-3605B7ABDE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Write(KB)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tf.data</a:t>
            </a:r>
            <a:r>
              <a:rPr lang="en-US" altLang="ko-KR" baseline="0"/>
              <a:t> CNN Read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MNIST_CNN_tfdata_1!$H$1:$H$639</c:f>
              <c:numCache>
                <c:formatCode>General</c:formatCode>
                <c:ptCount val="639"/>
                <c:pt idx="0">
                  <c:v>69.56</c:v>
                </c:pt>
                <c:pt idx="1">
                  <c:v>84592</c:v>
                </c:pt>
                <c:pt idx="2">
                  <c:v>142316</c:v>
                </c:pt>
                <c:pt idx="3">
                  <c:v>51952</c:v>
                </c:pt>
                <c:pt idx="4">
                  <c:v>51960</c:v>
                </c:pt>
                <c:pt idx="5">
                  <c:v>49052</c:v>
                </c:pt>
                <c:pt idx="6">
                  <c:v>50304</c:v>
                </c:pt>
                <c:pt idx="7">
                  <c:v>51924</c:v>
                </c:pt>
                <c:pt idx="8">
                  <c:v>52580</c:v>
                </c:pt>
                <c:pt idx="9">
                  <c:v>49664</c:v>
                </c:pt>
                <c:pt idx="10">
                  <c:v>49664</c:v>
                </c:pt>
                <c:pt idx="11">
                  <c:v>52352</c:v>
                </c:pt>
                <c:pt idx="12">
                  <c:v>53248</c:v>
                </c:pt>
                <c:pt idx="13">
                  <c:v>49152</c:v>
                </c:pt>
                <c:pt idx="14">
                  <c:v>51712</c:v>
                </c:pt>
                <c:pt idx="15">
                  <c:v>52612</c:v>
                </c:pt>
                <c:pt idx="16">
                  <c:v>52864</c:v>
                </c:pt>
                <c:pt idx="17">
                  <c:v>49588</c:v>
                </c:pt>
                <c:pt idx="18">
                  <c:v>49536</c:v>
                </c:pt>
                <c:pt idx="19">
                  <c:v>50688</c:v>
                </c:pt>
                <c:pt idx="20">
                  <c:v>47744</c:v>
                </c:pt>
                <c:pt idx="21">
                  <c:v>53120</c:v>
                </c:pt>
                <c:pt idx="22">
                  <c:v>260</c:v>
                </c:pt>
                <c:pt idx="23">
                  <c:v>11360</c:v>
                </c:pt>
                <c:pt idx="24">
                  <c:v>51200</c:v>
                </c:pt>
                <c:pt idx="25">
                  <c:v>56832</c:v>
                </c:pt>
                <c:pt idx="26">
                  <c:v>41584</c:v>
                </c:pt>
                <c:pt idx="27">
                  <c:v>832</c:v>
                </c:pt>
                <c:pt idx="28">
                  <c:v>216</c:v>
                </c:pt>
                <c:pt idx="29">
                  <c:v>2152</c:v>
                </c:pt>
                <c:pt idx="30">
                  <c:v>1632</c:v>
                </c:pt>
                <c:pt idx="31">
                  <c:v>2348</c:v>
                </c:pt>
                <c:pt idx="32">
                  <c:v>7348</c:v>
                </c:pt>
                <c:pt idx="33">
                  <c:v>159084</c:v>
                </c:pt>
                <c:pt idx="34">
                  <c:v>114720</c:v>
                </c:pt>
                <c:pt idx="35">
                  <c:v>121076</c:v>
                </c:pt>
                <c:pt idx="36">
                  <c:v>119312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4</c:v>
                </c:pt>
                <c:pt idx="49">
                  <c:v>0</c:v>
                </c:pt>
                <c:pt idx="50">
                  <c:v>0</c:v>
                </c:pt>
                <c:pt idx="51">
                  <c:v>4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8</c:v>
                </c:pt>
                <c:pt idx="57">
                  <c:v>0</c:v>
                </c:pt>
                <c:pt idx="58">
                  <c:v>0</c:v>
                </c:pt>
                <c:pt idx="59">
                  <c:v>4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4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4400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260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1268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4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292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1820</c:v>
                </c:pt>
                <c:pt idx="191">
                  <c:v>1948</c:v>
                </c:pt>
                <c:pt idx="192">
                  <c:v>0</c:v>
                </c:pt>
                <c:pt idx="193">
                  <c:v>0</c:v>
                </c:pt>
                <c:pt idx="194">
                  <c:v>4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4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440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4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4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136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20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4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17340</c:v>
                </c:pt>
                <c:pt idx="638">
                  <c:v>39644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CA-44BC-8D31-A5E11169D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Read(KB)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Numpy cached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bg2">
                  <a:lumMod val="1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33"/>
              <c:layout>
                <c:manualLayout>
                  <c:x val="-3.0555555555555555E-2"/>
                  <c:y val="-9.2592592592592587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sz="1000" dirty="0"/>
                      <a:t>3107.824MB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BBD-48AB-88AB-85317E23CFCD}"/>
                </c:ext>
              </c:extLst>
            </c:dLbl>
            <c:dLbl>
              <c:idx val="109"/>
              <c:layout>
                <c:manualLayout>
                  <c:x val="5.0973653824460459E-2"/>
                  <c:y val="3.1335161628984191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196.06MB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BBBD-48AB-88AB-85317E23CF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MNIST_Baseline_vmstat!$E$1:$E$809</c:f>
              <c:numCache>
                <c:formatCode>0</c:formatCode>
                <c:ptCount val="809"/>
                <c:pt idx="0">
                  <c:v>1082384</c:v>
                </c:pt>
                <c:pt idx="1">
                  <c:v>1184432</c:v>
                </c:pt>
                <c:pt idx="2">
                  <c:v>1293588</c:v>
                </c:pt>
                <c:pt idx="3">
                  <c:v>1398824</c:v>
                </c:pt>
                <c:pt idx="4">
                  <c:v>1541944</c:v>
                </c:pt>
                <c:pt idx="5">
                  <c:v>1593192</c:v>
                </c:pt>
                <c:pt idx="6">
                  <c:v>1644920</c:v>
                </c:pt>
                <c:pt idx="7">
                  <c:v>1697928</c:v>
                </c:pt>
                <c:pt idx="8">
                  <c:v>1752688</c:v>
                </c:pt>
                <c:pt idx="9">
                  <c:v>1807496</c:v>
                </c:pt>
                <c:pt idx="10">
                  <c:v>1864584</c:v>
                </c:pt>
                <c:pt idx="11">
                  <c:v>1916896</c:v>
                </c:pt>
                <c:pt idx="12">
                  <c:v>1973712</c:v>
                </c:pt>
                <c:pt idx="13">
                  <c:v>2027332</c:v>
                </c:pt>
                <c:pt idx="14">
                  <c:v>2082596</c:v>
                </c:pt>
                <c:pt idx="15">
                  <c:v>2137372</c:v>
                </c:pt>
                <c:pt idx="16">
                  <c:v>2191132</c:v>
                </c:pt>
                <c:pt idx="17">
                  <c:v>2246480</c:v>
                </c:pt>
                <c:pt idx="18">
                  <c:v>2301252</c:v>
                </c:pt>
                <c:pt idx="19">
                  <c:v>2356036</c:v>
                </c:pt>
                <c:pt idx="20">
                  <c:v>2410312</c:v>
                </c:pt>
                <c:pt idx="21">
                  <c:v>2464080</c:v>
                </c:pt>
                <c:pt idx="22">
                  <c:v>2493744</c:v>
                </c:pt>
                <c:pt idx="23">
                  <c:v>2493800</c:v>
                </c:pt>
                <c:pt idx="24">
                  <c:v>2531408</c:v>
                </c:pt>
                <c:pt idx="25">
                  <c:v>2589264</c:v>
                </c:pt>
                <c:pt idx="26">
                  <c:v>2647632</c:v>
                </c:pt>
                <c:pt idx="27">
                  <c:v>2660432</c:v>
                </c:pt>
                <c:pt idx="28">
                  <c:v>2663036</c:v>
                </c:pt>
                <c:pt idx="29">
                  <c:v>2660908</c:v>
                </c:pt>
                <c:pt idx="30">
                  <c:v>2657820</c:v>
                </c:pt>
                <c:pt idx="31">
                  <c:v>2741640</c:v>
                </c:pt>
                <c:pt idx="32">
                  <c:v>2948848</c:v>
                </c:pt>
                <c:pt idx="33">
                  <c:v>3107824</c:v>
                </c:pt>
                <c:pt idx="34">
                  <c:v>3196080</c:v>
                </c:pt>
                <c:pt idx="35">
                  <c:v>3194040</c:v>
                </c:pt>
                <c:pt idx="36">
                  <c:v>3191108</c:v>
                </c:pt>
                <c:pt idx="37">
                  <c:v>3190896</c:v>
                </c:pt>
                <c:pt idx="38">
                  <c:v>3191560</c:v>
                </c:pt>
                <c:pt idx="39">
                  <c:v>3191904</c:v>
                </c:pt>
                <c:pt idx="40">
                  <c:v>3191900</c:v>
                </c:pt>
                <c:pt idx="41">
                  <c:v>3191944</c:v>
                </c:pt>
                <c:pt idx="42">
                  <c:v>3191836</c:v>
                </c:pt>
                <c:pt idx="43">
                  <c:v>3191924</c:v>
                </c:pt>
                <c:pt idx="44">
                  <c:v>3191956</c:v>
                </c:pt>
                <c:pt idx="45">
                  <c:v>3191960</c:v>
                </c:pt>
                <c:pt idx="46">
                  <c:v>3191936</c:v>
                </c:pt>
                <c:pt idx="47">
                  <c:v>3191988</c:v>
                </c:pt>
                <c:pt idx="48">
                  <c:v>3191988</c:v>
                </c:pt>
                <c:pt idx="49">
                  <c:v>3191976</c:v>
                </c:pt>
                <c:pt idx="50">
                  <c:v>3191984</c:v>
                </c:pt>
                <c:pt idx="51">
                  <c:v>3191920</c:v>
                </c:pt>
                <c:pt idx="52">
                  <c:v>3191920</c:v>
                </c:pt>
                <c:pt idx="53">
                  <c:v>3192124</c:v>
                </c:pt>
                <c:pt idx="54">
                  <c:v>3191992</c:v>
                </c:pt>
                <c:pt idx="55">
                  <c:v>3191980</c:v>
                </c:pt>
                <c:pt idx="56">
                  <c:v>3191980</c:v>
                </c:pt>
                <c:pt idx="57">
                  <c:v>3192016</c:v>
                </c:pt>
                <c:pt idx="58">
                  <c:v>3191956</c:v>
                </c:pt>
                <c:pt idx="59">
                  <c:v>3191952</c:v>
                </c:pt>
                <c:pt idx="60">
                  <c:v>3191964</c:v>
                </c:pt>
                <c:pt idx="61">
                  <c:v>3191956</c:v>
                </c:pt>
                <c:pt idx="62">
                  <c:v>3192184</c:v>
                </c:pt>
                <c:pt idx="63">
                  <c:v>3192032</c:v>
                </c:pt>
                <c:pt idx="64">
                  <c:v>3192032</c:v>
                </c:pt>
                <c:pt idx="65">
                  <c:v>3192032</c:v>
                </c:pt>
                <c:pt idx="66">
                  <c:v>3192008</c:v>
                </c:pt>
                <c:pt idx="67">
                  <c:v>3192008</c:v>
                </c:pt>
                <c:pt idx="68">
                  <c:v>3191980</c:v>
                </c:pt>
                <c:pt idx="69">
                  <c:v>3191988</c:v>
                </c:pt>
                <c:pt idx="70">
                  <c:v>3192000</c:v>
                </c:pt>
                <c:pt idx="71">
                  <c:v>3191964</c:v>
                </c:pt>
                <c:pt idx="72">
                  <c:v>3191952</c:v>
                </c:pt>
                <c:pt idx="73">
                  <c:v>3192148</c:v>
                </c:pt>
                <c:pt idx="74">
                  <c:v>3192012</c:v>
                </c:pt>
                <c:pt idx="75">
                  <c:v>3192000</c:v>
                </c:pt>
                <c:pt idx="76">
                  <c:v>3192000</c:v>
                </c:pt>
                <c:pt idx="77">
                  <c:v>3191968</c:v>
                </c:pt>
                <c:pt idx="78">
                  <c:v>3191928</c:v>
                </c:pt>
                <c:pt idx="79">
                  <c:v>3192020</c:v>
                </c:pt>
                <c:pt idx="80">
                  <c:v>3192020</c:v>
                </c:pt>
                <c:pt idx="81">
                  <c:v>3192048</c:v>
                </c:pt>
                <c:pt idx="82">
                  <c:v>3192048</c:v>
                </c:pt>
                <c:pt idx="83">
                  <c:v>3192052</c:v>
                </c:pt>
                <c:pt idx="84">
                  <c:v>3192088</c:v>
                </c:pt>
                <c:pt idx="85">
                  <c:v>3192088</c:v>
                </c:pt>
                <c:pt idx="86">
                  <c:v>3192052</c:v>
                </c:pt>
                <c:pt idx="87">
                  <c:v>3192272</c:v>
                </c:pt>
                <c:pt idx="88">
                  <c:v>3192096</c:v>
                </c:pt>
                <c:pt idx="89">
                  <c:v>3192092</c:v>
                </c:pt>
                <c:pt idx="90">
                  <c:v>3192096</c:v>
                </c:pt>
                <c:pt idx="91">
                  <c:v>3192828</c:v>
                </c:pt>
                <c:pt idx="92">
                  <c:v>3192948</c:v>
                </c:pt>
                <c:pt idx="93">
                  <c:v>3193168</c:v>
                </c:pt>
                <c:pt idx="94">
                  <c:v>3193004</c:v>
                </c:pt>
                <c:pt idx="95">
                  <c:v>3192916</c:v>
                </c:pt>
                <c:pt idx="96">
                  <c:v>3192936</c:v>
                </c:pt>
                <c:pt idx="97">
                  <c:v>3192936</c:v>
                </c:pt>
                <c:pt idx="98">
                  <c:v>3192908</c:v>
                </c:pt>
                <c:pt idx="99">
                  <c:v>3192908</c:v>
                </c:pt>
                <c:pt idx="100">
                  <c:v>3192984</c:v>
                </c:pt>
                <c:pt idx="101">
                  <c:v>3193060</c:v>
                </c:pt>
                <c:pt idx="102">
                  <c:v>3193068</c:v>
                </c:pt>
                <c:pt idx="103">
                  <c:v>3192980</c:v>
                </c:pt>
                <c:pt idx="104">
                  <c:v>3192992</c:v>
                </c:pt>
                <c:pt idx="105">
                  <c:v>3192992</c:v>
                </c:pt>
                <c:pt idx="106">
                  <c:v>3192980</c:v>
                </c:pt>
                <c:pt idx="107">
                  <c:v>3192980</c:v>
                </c:pt>
                <c:pt idx="108">
                  <c:v>3198060</c:v>
                </c:pt>
                <c:pt idx="109">
                  <c:v>196060</c:v>
                </c:pt>
                <c:pt idx="110">
                  <c:v>196112</c:v>
                </c:pt>
                <c:pt idx="111">
                  <c:v>3192968</c:v>
                </c:pt>
                <c:pt idx="112">
                  <c:v>3192984</c:v>
                </c:pt>
                <c:pt idx="113">
                  <c:v>3192984</c:v>
                </c:pt>
                <c:pt idx="114">
                  <c:v>3192940</c:v>
                </c:pt>
                <c:pt idx="115">
                  <c:v>3193012</c:v>
                </c:pt>
                <c:pt idx="116">
                  <c:v>3193012</c:v>
                </c:pt>
                <c:pt idx="117">
                  <c:v>3192920</c:v>
                </c:pt>
                <c:pt idx="118">
                  <c:v>3192952</c:v>
                </c:pt>
                <c:pt idx="119">
                  <c:v>3192900</c:v>
                </c:pt>
                <c:pt idx="120">
                  <c:v>3192900</c:v>
                </c:pt>
                <c:pt idx="121">
                  <c:v>3193008</c:v>
                </c:pt>
                <c:pt idx="122">
                  <c:v>3193008</c:v>
                </c:pt>
                <c:pt idx="123">
                  <c:v>3192960</c:v>
                </c:pt>
                <c:pt idx="124">
                  <c:v>3192976</c:v>
                </c:pt>
                <c:pt idx="125">
                  <c:v>3192964</c:v>
                </c:pt>
                <c:pt idx="126">
                  <c:v>3192896</c:v>
                </c:pt>
                <c:pt idx="127">
                  <c:v>3192896</c:v>
                </c:pt>
                <c:pt idx="128">
                  <c:v>3192940</c:v>
                </c:pt>
                <c:pt idx="129">
                  <c:v>3192940</c:v>
                </c:pt>
                <c:pt idx="130">
                  <c:v>3192904</c:v>
                </c:pt>
                <c:pt idx="131">
                  <c:v>3192904</c:v>
                </c:pt>
                <c:pt idx="132">
                  <c:v>3192956</c:v>
                </c:pt>
                <c:pt idx="133">
                  <c:v>3192804</c:v>
                </c:pt>
                <c:pt idx="134">
                  <c:v>3192916</c:v>
                </c:pt>
                <c:pt idx="135">
                  <c:v>3192980</c:v>
                </c:pt>
                <c:pt idx="136">
                  <c:v>3192912</c:v>
                </c:pt>
                <c:pt idx="137">
                  <c:v>3192908</c:v>
                </c:pt>
                <c:pt idx="138">
                  <c:v>3192924</c:v>
                </c:pt>
                <c:pt idx="139">
                  <c:v>3192924</c:v>
                </c:pt>
                <c:pt idx="140">
                  <c:v>3192964</c:v>
                </c:pt>
                <c:pt idx="141">
                  <c:v>3192964</c:v>
                </c:pt>
                <c:pt idx="142">
                  <c:v>3192956</c:v>
                </c:pt>
                <c:pt idx="143">
                  <c:v>3192956</c:v>
                </c:pt>
                <c:pt idx="144">
                  <c:v>3192956</c:v>
                </c:pt>
                <c:pt idx="145">
                  <c:v>3192964</c:v>
                </c:pt>
                <c:pt idx="146">
                  <c:v>3192964</c:v>
                </c:pt>
                <c:pt idx="147">
                  <c:v>3192964</c:v>
                </c:pt>
                <c:pt idx="148">
                  <c:v>3192956</c:v>
                </c:pt>
                <c:pt idx="149">
                  <c:v>3192956</c:v>
                </c:pt>
                <c:pt idx="150">
                  <c:v>3192952</c:v>
                </c:pt>
                <c:pt idx="151">
                  <c:v>3192952</c:v>
                </c:pt>
                <c:pt idx="152">
                  <c:v>3192976</c:v>
                </c:pt>
                <c:pt idx="153">
                  <c:v>3192972</c:v>
                </c:pt>
                <c:pt idx="154">
                  <c:v>3192972</c:v>
                </c:pt>
                <c:pt idx="155">
                  <c:v>3192996</c:v>
                </c:pt>
                <c:pt idx="156">
                  <c:v>3192972</c:v>
                </c:pt>
                <c:pt idx="157">
                  <c:v>3192972</c:v>
                </c:pt>
                <c:pt idx="158">
                  <c:v>3192944</c:v>
                </c:pt>
                <c:pt idx="159">
                  <c:v>3192932</c:v>
                </c:pt>
                <c:pt idx="160">
                  <c:v>3192932</c:v>
                </c:pt>
                <c:pt idx="161">
                  <c:v>3192940</c:v>
                </c:pt>
                <c:pt idx="162">
                  <c:v>3192940</c:v>
                </c:pt>
                <c:pt idx="163">
                  <c:v>3192940</c:v>
                </c:pt>
                <c:pt idx="164">
                  <c:v>3192916</c:v>
                </c:pt>
                <c:pt idx="165">
                  <c:v>3192916</c:v>
                </c:pt>
                <c:pt idx="166">
                  <c:v>3192852</c:v>
                </c:pt>
                <c:pt idx="167">
                  <c:v>3192888</c:v>
                </c:pt>
                <c:pt idx="168">
                  <c:v>3192888</c:v>
                </c:pt>
                <c:pt idx="169">
                  <c:v>3192928</c:v>
                </c:pt>
                <c:pt idx="170">
                  <c:v>3192948</c:v>
                </c:pt>
                <c:pt idx="171">
                  <c:v>3192976</c:v>
                </c:pt>
                <c:pt idx="172">
                  <c:v>3193064</c:v>
                </c:pt>
                <c:pt idx="173">
                  <c:v>3193056</c:v>
                </c:pt>
                <c:pt idx="174">
                  <c:v>3193056</c:v>
                </c:pt>
                <c:pt idx="175">
                  <c:v>3193020</c:v>
                </c:pt>
                <c:pt idx="176">
                  <c:v>3192976</c:v>
                </c:pt>
                <c:pt idx="177">
                  <c:v>3192976</c:v>
                </c:pt>
                <c:pt idx="178">
                  <c:v>3192976</c:v>
                </c:pt>
                <c:pt idx="179">
                  <c:v>3193060</c:v>
                </c:pt>
                <c:pt idx="180">
                  <c:v>3193060</c:v>
                </c:pt>
                <c:pt idx="181">
                  <c:v>3193060</c:v>
                </c:pt>
                <c:pt idx="182">
                  <c:v>3193124</c:v>
                </c:pt>
                <c:pt idx="183">
                  <c:v>3193124</c:v>
                </c:pt>
                <c:pt idx="184">
                  <c:v>3193148</c:v>
                </c:pt>
                <c:pt idx="185">
                  <c:v>3193148</c:v>
                </c:pt>
                <c:pt idx="186">
                  <c:v>198032</c:v>
                </c:pt>
                <c:pt idx="187">
                  <c:v>196216</c:v>
                </c:pt>
                <c:pt idx="188">
                  <c:v>196196</c:v>
                </c:pt>
                <c:pt idx="189">
                  <c:v>3193124</c:v>
                </c:pt>
                <c:pt idx="190">
                  <c:v>3193112</c:v>
                </c:pt>
                <c:pt idx="191">
                  <c:v>3193104</c:v>
                </c:pt>
                <c:pt idx="192">
                  <c:v>3193116</c:v>
                </c:pt>
                <c:pt idx="193">
                  <c:v>3193032</c:v>
                </c:pt>
                <c:pt idx="194">
                  <c:v>3193032</c:v>
                </c:pt>
                <c:pt idx="195">
                  <c:v>3193124</c:v>
                </c:pt>
                <c:pt idx="196">
                  <c:v>3193124</c:v>
                </c:pt>
                <c:pt idx="197">
                  <c:v>3193056</c:v>
                </c:pt>
                <c:pt idx="198">
                  <c:v>3193116</c:v>
                </c:pt>
                <c:pt idx="199">
                  <c:v>3193116</c:v>
                </c:pt>
                <c:pt idx="200">
                  <c:v>3193048</c:v>
                </c:pt>
                <c:pt idx="201">
                  <c:v>3193264</c:v>
                </c:pt>
                <c:pt idx="202">
                  <c:v>3193024</c:v>
                </c:pt>
                <c:pt idx="203">
                  <c:v>3193024</c:v>
                </c:pt>
                <c:pt idx="204">
                  <c:v>3192844</c:v>
                </c:pt>
                <c:pt idx="205">
                  <c:v>3192824</c:v>
                </c:pt>
                <c:pt idx="206">
                  <c:v>3192852</c:v>
                </c:pt>
                <c:pt idx="207">
                  <c:v>3192852</c:v>
                </c:pt>
                <c:pt idx="208">
                  <c:v>3192772</c:v>
                </c:pt>
                <c:pt idx="209">
                  <c:v>3192856</c:v>
                </c:pt>
                <c:pt idx="210">
                  <c:v>3192848</c:v>
                </c:pt>
                <c:pt idx="211">
                  <c:v>3192852</c:v>
                </c:pt>
                <c:pt idx="212">
                  <c:v>3192872</c:v>
                </c:pt>
                <c:pt idx="213">
                  <c:v>3192872</c:v>
                </c:pt>
                <c:pt idx="214">
                  <c:v>3192812</c:v>
                </c:pt>
                <c:pt idx="215">
                  <c:v>3192836</c:v>
                </c:pt>
                <c:pt idx="216">
                  <c:v>3192836</c:v>
                </c:pt>
                <c:pt idx="217">
                  <c:v>3192820</c:v>
                </c:pt>
                <c:pt idx="218">
                  <c:v>3192868</c:v>
                </c:pt>
                <c:pt idx="219">
                  <c:v>3192860</c:v>
                </c:pt>
                <c:pt idx="220">
                  <c:v>3192856</c:v>
                </c:pt>
                <c:pt idx="221">
                  <c:v>3192808</c:v>
                </c:pt>
                <c:pt idx="222">
                  <c:v>3192828</c:v>
                </c:pt>
                <c:pt idx="223">
                  <c:v>3192828</c:v>
                </c:pt>
                <c:pt idx="224">
                  <c:v>3192828</c:v>
                </c:pt>
                <c:pt idx="225">
                  <c:v>3192904</c:v>
                </c:pt>
                <c:pt idx="226">
                  <c:v>3192904</c:v>
                </c:pt>
                <c:pt idx="227">
                  <c:v>3192904</c:v>
                </c:pt>
                <c:pt idx="228">
                  <c:v>3192852</c:v>
                </c:pt>
                <c:pt idx="229">
                  <c:v>3192852</c:v>
                </c:pt>
                <c:pt idx="230">
                  <c:v>3192852</c:v>
                </c:pt>
                <c:pt idx="231">
                  <c:v>3192836</c:v>
                </c:pt>
                <c:pt idx="232">
                  <c:v>3192880</c:v>
                </c:pt>
                <c:pt idx="233">
                  <c:v>3192928</c:v>
                </c:pt>
                <c:pt idx="234">
                  <c:v>3192928</c:v>
                </c:pt>
                <c:pt idx="235">
                  <c:v>3192928</c:v>
                </c:pt>
                <c:pt idx="236">
                  <c:v>3193024</c:v>
                </c:pt>
                <c:pt idx="237">
                  <c:v>3193024</c:v>
                </c:pt>
                <c:pt idx="238">
                  <c:v>3192956</c:v>
                </c:pt>
                <c:pt idx="239">
                  <c:v>3192940</c:v>
                </c:pt>
                <c:pt idx="240">
                  <c:v>3194288</c:v>
                </c:pt>
                <c:pt idx="241">
                  <c:v>3199400</c:v>
                </c:pt>
                <c:pt idx="242">
                  <c:v>3200780</c:v>
                </c:pt>
                <c:pt idx="243">
                  <c:v>3200012</c:v>
                </c:pt>
                <c:pt idx="244">
                  <c:v>3198716</c:v>
                </c:pt>
                <c:pt idx="245">
                  <c:v>3197592</c:v>
                </c:pt>
                <c:pt idx="246">
                  <c:v>3197608</c:v>
                </c:pt>
                <c:pt idx="247">
                  <c:v>3194736</c:v>
                </c:pt>
                <c:pt idx="248">
                  <c:v>3200020</c:v>
                </c:pt>
                <c:pt idx="249">
                  <c:v>3197648</c:v>
                </c:pt>
                <c:pt idx="250">
                  <c:v>3197868</c:v>
                </c:pt>
                <c:pt idx="251">
                  <c:v>3194536</c:v>
                </c:pt>
                <c:pt idx="252">
                  <c:v>3194528</c:v>
                </c:pt>
                <c:pt idx="253">
                  <c:v>3194900</c:v>
                </c:pt>
                <c:pt idx="254">
                  <c:v>3194896</c:v>
                </c:pt>
                <c:pt idx="255">
                  <c:v>3194896</c:v>
                </c:pt>
                <c:pt idx="256">
                  <c:v>3194808</c:v>
                </c:pt>
                <c:pt idx="257">
                  <c:v>3194808</c:v>
                </c:pt>
                <c:pt idx="258">
                  <c:v>3194736</c:v>
                </c:pt>
                <c:pt idx="259">
                  <c:v>3194724</c:v>
                </c:pt>
                <c:pt idx="260">
                  <c:v>3194948</c:v>
                </c:pt>
                <c:pt idx="261">
                  <c:v>3194792</c:v>
                </c:pt>
                <c:pt idx="262">
                  <c:v>3194788</c:v>
                </c:pt>
                <c:pt idx="263">
                  <c:v>199452</c:v>
                </c:pt>
                <c:pt idx="264">
                  <c:v>197880</c:v>
                </c:pt>
                <c:pt idx="265">
                  <c:v>197888</c:v>
                </c:pt>
                <c:pt idx="266">
                  <c:v>3194808</c:v>
                </c:pt>
                <c:pt idx="267">
                  <c:v>3195028</c:v>
                </c:pt>
                <c:pt idx="268">
                  <c:v>3194828</c:v>
                </c:pt>
                <c:pt idx="269">
                  <c:v>3194848</c:v>
                </c:pt>
                <c:pt idx="270">
                  <c:v>3194836</c:v>
                </c:pt>
                <c:pt idx="271">
                  <c:v>3194836</c:v>
                </c:pt>
                <c:pt idx="272">
                  <c:v>3194892</c:v>
                </c:pt>
                <c:pt idx="273">
                  <c:v>3195104</c:v>
                </c:pt>
                <c:pt idx="274">
                  <c:v>3194924</c:v>
                </c:pt>
                <c:pt idx="275">
                  <c:v>3194980</c:v>
                </c:pt>
                <c:pt idx="276">
                  <c:v>3194932</c:v>
                </c:pt>
                <c:pt idx="277">
                  <c:v>3194932</c:v>
                </c:pt>
                <c:pt idx="278">
                  <c:v>3194988</c:v>
                </c:pt>
                <c:pt idx="279">
                  <c:v>3194960</c:v>
                </c:pt>
                <c:pt idx="280">
                  <c:v>3194960</c:v>
                </c:pt>
                <c:pt idx="281">
                  <c:v>3194948</c:v>
                </c:pt>
                <c:pt idx="282">
                  <c:v>3194948</c:v>
                </c:pt>
                <c:pt idx="283">
                  <c:v>3194924</c:v>
                </c:pt>
                <c:pt idx="284">
                  <c:v>3194992</c:v>
                </c:pt>
                <c:pt idx="285">
                  <c:v>3194992</c:v>
                </c:pt>
                <c:pt idx="286">
                  <c:v>3194928</c:v>
                </c:pt>
                <c:pt idx="287">
                  <c:v>3194928</c:v>
                </c:pt>
                <c:pt idx="288">
                  <c:v>3195032</c:v>
                </c:pt>
                <c:pt idx="289">
                  <c:v>3195024</c:v>
                </c:pt>
                <c:pt idx="290">
                  <c:v>3195068</c:v>
                </c:pt>
                <c:pt idx="291">
                  <c:v>3195060</c:v>
                </c:pt>
                <c:pt idx="292">
                  <c:v>3195068</c:v>
                </c:pt>
                <c:pt idx="293">
                  <c:v>3195012</c:v>
                </c:pt>
                <c:pt idx="294">
                  <c:v>3195012</c:v>
                </c:pt>
                <c:pt idx="295">
                  <c:v>3195012</c:v>
                </c:pt>
                <c:pt idx="296">
                  <c:v>3194984</c:v>
                </c:pt>
                <c:pt idx="297">
                  <c:v>3194984</c:v>
                </c:pt>
                <c:pt idx="298">
                  <c:v>3194964</c:v>
                </c:pt>
                <c:pt idx="299">
                  <c:v>3194988</c:v>
                </c:pt>
                <c:pt idx="300">
                  <c:v>3194988</c:v>
                </c:pt>
                <c:pt idx="301">
                  <c:v>3194988</c:v>
                </c:pt>
                <c:pt idx="302">
                  <c:v>3194988</c:v>
                </c:pt>
                <c:pt idx="303">
                  <c:v>3194756</c:v>
                </c:pt>
                <c:pt idx="304">
                  <c:v>3194756</c:v>
                </c:pt>
                <c:pt idx="305">
                  <c:v>3194708</c:v>
                </c:pt>
                <c:pt idx="306">
                  <c:v>3194664</c:v>
                </c:pt>
                <c:pt idx="307">
                  <c:v>3194664</c:v>
                </c:pt>
                <c:pt idx="308">
                  <c:v>3194648</c:v>
                </c:pt>
                <c:pt idx="309">
                  <c:v>3194700</c:v>
                </c:pt>
                <c:pt idx="310">
                  <c:v>3194676</c:v>
                </c:pt>
                <c:pt idx="311">
                  <c:v>3194676</c:v>
                </c:pt>
                <c:pt idx="312">
                  <c:v>3194692</c:v>
                </c:pt>
                <c:pt idx="313">
                  <c:v>3194692</c:v>
                </c:pt>
                <c:pt idx="314">
                  <c:v>3194688</c:v>
                </c:pt>
                <c:pt idx="315">
                  <c:v>3194688</c:v>
                </c:pt>
                <c:pt idx="316">
                  <c:v>3199496</c:v>
                </c:pt>
                <c:pt idx="317">
                  <c:v>3199816</c:v>
                </c:pt>
                <c:pt idx="318">
                  <c:v>3197768</c:v>
                </c:pt>
                <c:pt idx="319">
                  <c:v>3201108</c:v>
                </c:pt>
                <c:pt idx="320">
                  <c:v>3200152</c:v>
                </c:pt>
                <c:pt idx="321">
                  <c:v>3199672</c:v>
                </c:pt>
                <c:pt idx="322">
                  <c:v>3198056</c:v>
                </c:pt>
                <c:pt idx="323">
                  <c:v>3197844</c:v>
                </c:pt>
                <c:pt idx="324">
                  <c:v>3194964</c:v>
                </c:pt>
                <c:pt idx="325">
                  <c:v>3194964</c:v>
                </c:pt>
                <c:pt idx="326">
                  <c:v>3194980</c:v>
                </c:pt>
                <c:pt idx="327">
                  <c:v>3195228</c:v>
                </c:pt>
                <c:pt idx="328">
                  <c:v>3194768</c:v>
                </c:pt>
                <c:pt idx="329">
                  <c:v>3194764</c:v>
                </c:pt>
                <c:pt idx="330">
                  <c:v>3194752</c:v>
                </c:pt>
                <c:pt idx="331">
                  <c:v>3194752</c:v>
                </c:pt>
                <c:pt idx="332">
                  <c:v>3194752</c:v>
                </c:pt>
                <c:pt idx="333">
                  <c:v>3194840</c:v>
                </c:pt>
                <c:pt idx="334">
                  <c:v>3194844</c:v>
                </c:pt>
                <c:pt idx="335">
                  <c:v>3194876</c:v>
                </c:pt>
                <c:pt idx="336">
                  <c:v>3194884</c:v>
                </c:pt>
                <c:pt idx="337">
                  <c:v>3194868</c:v>
                </c:pt>
                <c:pt idx="338">
                  <c:v>3194868</c:v>
                </c:pt>
                <c:pt idx="339">
                  <c:v>3194864</c:v>
                </c:pt>
                <c:pt idx="340">
                  <c:v>3194864</c:v>
                </c:pt>
                <c:pt idx="341">
                  <c:v>3194840</c:v>
                </c:pt>
                <c:pt idx="342">
                  <c:v>199888</c:v>
                </c:pt>
                <c:pt idx="343">
                  <c:v>198428</c:v>
                </c:pt>
                <c:pt idx="344">
                  <c:v>198068</c:v>
                </c:pt>
                <c:pt idx="345">
                  <c:v>3195208</c:v>
                </c:pt>
                <c:pt idx="346">
                  <c:v>3195016</c:v>
                </c:pt>
                <c:pt idx="347">
                  <c:v>3195012</c:v>
                </c:pt>
                <c:pt idx="348">
                  <c:v>3194924</c:v>
                </c:pt>
                <c:pt idx="349">
                  <c:v>3194944</c:v>
                </c:pt>
                <c:pt idx="350">
                  <c:v>3194944</c:v>
                </c:pt>
                <c:pt idx="351">
                  <c:v>3194968</c:v>
                </c:pt>
                <c:pt idx="352">
                  <c:v>3194968</c:v>
                </c:pt>
                <c:pt idx="353">
                  <c:v>3194940</c:v>
                </c:pt>
                <c:pt idx="354">
                  <c:v>3195076</c:v>
                </c:pt>
                <c:pt idx="355">
                  <c:v>3194960</c:v>
                </c:pt>
                <c:pt idx="356">
                  <c:v>3195000</c:v>
                </c:pt>
                <c:pt idx="357">
                  <c:v>3195000</c:v>
                </c:pt>
                <c:pt idx="358">
                  <c:v>3195000</c:v>
                </c:pt>
                <c:pt idx="359">
                  <c:v>3195008</c:v>
                </c:pt>
                <c:pt idx="360">
                  <c:v>3195008</c:v>
                </c:pt>
                <c:pt idx="361">
                  <c:v>3195048</c:v>
                </c:pt>
                <c:pt idx="362">
                  <c:v>3195048</c:v>
                </c:pt>
                <c:pt idx="363">
                  <c:v>3195044</c:v>
                </c:pt>
                <c:pt idx="364">
                  <c:v>3195036</c:v>
                </c:pt>
                <c:pt idx="365">
                  <c:v>3195064</c:v>
                </c:pt>
                <c:pt idx="366">
                  <c:v>3195056</c:v>
                </c:pt>
                <c:pt idx="367">
                  <c:v>3195056</c:v>
                </c:pt>
                <c:pt idx="368">
                  <c:v>3195056</c:v>
                </c:pt>
                <c:pt idx="369">
                  <c:v>3195028</c:v>
                </c:pt>
                <c:pt idx="370">
                  <c:v>3195012</c:v>
                </c:pt>
                <c:pt idx="371">
                  <c:v>3195012</c:v>
                </c:pt>
                <c:pt idx="372">
                  <c:v>3194988</c:v>
                </c:pt>
                <c:pt idx="373">
                  <c:v>3194980</c:v>
                </c:pt>
                <c:pt idx="374">
                  <c:v>3194984</c:v>
                </c:pt>
                <c:pt idx="375">
                  <c:v>3195040</c:v>
                </c:pt>
                <c:pt idx="376">
                  <c:v>3195040</c:v>
                </c:pt>
                <c:pt idx="377">
                  <c:v>3195044</c:v>
                </c:pt>
                <c:pt idx="378">
                  <c:v>3195036</c:v>
                </c:pt>
                <c:pt idx="379">
                  <c:v>3195020</c:v>
                </c:pt>
                <c:pt idx="380">
                  <c:v>3195020</c:v>
                </c:pt>
                <c:pt idx="381">
                  <c:v>3195240</c:v>
                </c:pt>
                <c:pt idx="382">
                  <c:v>3195064</c:v>
                </c:pt>
                <c:pt idx="383">
                  <c:v>3195064</c:v>
                </c:pt>
                <c:pt idx="384">
                  <c:v>3195020</c:v>
                </c:pt>
                <c:pt idx="385">
                  <c:v>3195032</c:v>
                </c:pt>
                <c:pt idx="386">
                  <c:v>3194996</c:v>
                </c:pt>
                <c:pt idx="387">
                  <c:v>3194988</c:v>
                </c:pt>
                <c:pt idx="388">
                  <c:v>3195064</c:v>
                </c:pt>
                <c:pt idx="389">
                  <c:v>3195092</c:v>
                </c:pt>
                <c:pt idx="390">
                  <c:v>3195020</c:v>
                </c:pt>
                <c:pt idx="391">
                  <c:v>3195044</c:v>
                </c:pt>
                <c:pt idx="392">
                  <c:v>3195080</c:v>
                </c:pt>
                <c:pt idx="393">
                  <c:v>3195080</c:v>
                </c:pt>
                <c:pt idx="394">
                  <c:v>3195072</c:v>
                </c:pt>
                <c:pt idx="395">
                  <c:v>3195072</c:v>
                </c:pt>
                <c:pt idx="396">
                  <c:v>3195072</c:v>
                </c:pt>
                <c:pt idx="397">
                  <c:v>3195068</c:v>
                </c:pt>
                <c:pt idx="398">
                  <c:v>3195080</c:v>
                </c:pt>
                <c:pt idx="399">
                  <c:v>3195080</c:v>
                </c:pt>
                <c:pt idx="400">
                  <c:v>3195044</c:v>
                </c:pt>
                <c:pt idx="401">
                  <c:v>3195056</c:v>
                </c:pt>
                <c:pt idx="402">
                  <c:v>3195048</c:v>
                </c:pt>
                <c:pt idx="403">
                  <c:v>3195048</c:v>
                </c:pt>
                <c:pt idx="404">
                  <c:v>3195048</c:v>
                </c:pt>
                <c:pt idx="405">
                  <c:v>3194980</c:v>
                </c:pt>
                <c:pt idx="406">
                  <c:v>3194968</c:v>
                </c:pt>
                <c:pt idx="407">
                  <c:v>3195184</c:v>
                </c:pt>
                <c:pt idx="408">
                  <c:v>3194960</c:v>
                </c:pt>
                <c:pt idx="409">
                  <c:v>3194972</c:v>
                </c:pt>
                <c:pt idx="410">
                  <c:v>3194972</c:v>
                </c:pt>
                <c:pt idx="411">
                  <c:v>3194980</c:v>
                </c:pt>
                <c:pt idx="412">
                  <c:v>3194980</c:v>
                </c:pt>
                <c:pt idx="413">
                  <c:v>3194980</c:v>
                </c:pt>
                <c:pt idx="414">
                  <c:v>3194980</c:v>
                </c:pt>
                <c:pt idx="415">
                  <c:v>3194980</c:v>
                </c:pt>
                <c:pt idx="416">
                  <c:v>3194928</c:v>
                </c:pt>
                <c:pt idx="417">
                  <c:v>3194928</c:v>
                </c:pt>
                <c:pt idx="418">
                  <c:v>3194908</c:v>
                </c:pt>
                <c:pt idx="419">
                  <c:v>3194908</c:v>
                </c:pt>
                <c:pt idx="420">
                  <c:v>200040</c:v>
                </c:pt>
                <c:pt idx="421">
                  <c:v>198140</c:v>
                </c:pt>
                <c:pt idx="422">
                  <c:v>198040</c:v>
                </c:pt>
                <c:pt idx="423">
                  <c:v>3194912</c:v>
                </c:pt>
                <c:pt idx="424">
                  <c:v>3195132</c:v>
                </c:pt>
                <c:pt idx="425">
                  <c:v>3194984</c:v>
                </c:pt>
                <c:pt idx="426">
                  <c:v>3194928</c:v>
                </c:pt>
                <c:pt idx="427">
                  <c:v>3194928</c:v>
                </c:pt>
                <c:pt idx="428">
                  <c:v>3194976</c:v>
                </c:pt>
                <c:pt idx="429">
                  <c:v>3194948</c:v>
                </c:pt>
                <c:pt idx="430">
                  <c:v>3194948</c:v>
                </c:pt>
                <c:pt idx="431">
                  <c:v>3194952</c:v>
                </c:pt>
                <c:pt idx="432">
                  <c:v>3194952</c:v>
                </c:pt>
                <c:pt idx="433">
                  <c:v>3194988</c:v>
                </c:pt>
                <c:pt idx="434">
                  <c:v>3194988</c:v>
                </c:pt>
                <c:pt idx="435">
                  <c:v>3194992</c:v>
                </c:pt>
                <c:pt idx="436">
                  <c:v>3194992</c:v>
                </c:pt>
                <c:pt idx="437">
                  <c:v>3194996</c:v>
                </c:pt>
                <c:pt idx="438">
                  <c:v>3194996</c:v>
                </c:pt>
                <c:pt idx="439">
                  <c:v>3195012</c:v>
                </c:pt>
                <c:pt idx="440">
                  <c:v>3194972</c:v>
                </c:pt>
                <c:pt idx="441">
                  <c:v>3195004</c:v>
                </c:pt>
                <c:pt idx="442">
                  <c:v>3195144</c:v>
                </c:pt>
                <c:pt idx="443">
                  <c:v>3195084</c:v>
                </c:pt>
                <c:pt idx="444">
                  <c:v>3195084</c:v>
                </c:pt>
                <c:pt idx="445">
                  <c:v>3195068</c:v>
                </c:pt>
                <c:pt idx="446">
                  <c:v>3195036</c:v>
                </c:pt>
                <c:pt idx="447">
                  <c:v>3195016</c:v>
                </c:pt>
                <c:pt idx="448">
                  <c:v>3195016</c:v>
                </c:pt>
                <c:pt idx="449">
                  <c:v>3195016</c:v>
                </c:pt>
                <c:pt idx="450">
                  <c:v>3195032</c:v>
                </c:pt>
                <c:pt idx="451">
                  <c:v>3195032</c:v>
                </c:pt>
                <c:pt idx="452">
                  <c:v>3195112</c:v>
                </c:pt>
                <c:pt idx="453">
                  <c:v>3195112</c:v>
                </c:pt>
                <c:pt idx="454">
                  <c:v>3195032</c:v>
                </c:pt>
                <c:pt idx="455">
                  <c:v>3195032</c:v>
                </c:pt>
                <c:pt idx="456">
                  <c:v>3195028</c:v>
                </c:pt>
                <c:pt idx="457">
                  <c:v>3195028</c:v>
                </c:pt>
                <c:pt idx="458">
                  <c:v>3195056</c:v>
                </c:pt>
                <c:pt idx="459">
                  <c:v>3195056</c:v>
                </c:pt>
                <c:pt idx="460">
                  <c:v>3195068</c:v>
                </c:pt>
                <c:pt idx="461">
                  <c:v>3195068</c:v>
                </c:pt>
                <c:pt idx="462">
                  <c:v>3195040</c:v>
                </c:pt>
                <c:pt idx="463">
                  <c:v>3195004</c:v>
                </c:pt>
                <c:pt idx="464">
                  <c:v>3194960</c:v>
                </c:pt>
                <c:pt idx="465">
                  <c:v>3194960</c:v>
                </c:pt>
                <c:pt idx="466">
                  <c:v>3194960</c:v>
                </c:pt>
                <c:pt idx="467">
                  <c:v>3195024</c:v>
                </c:pt>
                <c:pt idx="468">
                  <c:v>3195104</c:v>
                </c:pt>
                <c:pt idx="469">
                  <c:v>3195104</c:v>
                </c:pt>
                <c:pt idx="470">
                  <c:v>3195108</c:v>
                </c:pt>
                <c:pt idx="471">
                  <c:v>3195100</c:v>
                </c:pt>
                <c:pt idx="472">
                  <c:v>3195124</c:v>
                </c:pt>
                <c:pt idx="473">
                  <c:v>3195080</c:v>
                </c:pt>
                <c:pt idx="474">
                  <c:v>3195080</c:v>
                </c:pt>
                <c:pt idx="475">
                  <c:v>3195064</c:v>
                </c:pt>
                <c:pt idx="476">
                  <c:v>3195056</c:v>
                </c:pt>
                <c:pt idx="477">
                  <c:v>3195040</c:v>
                </c:pt>
                <c:pt idx="478">
                  <c:v>3195040</c:v>
                </c:pt>
                <c:pt idx="479">
                  <c:v>3195080</c:v>
                </c:pt>
                <c:pt idx="480">
                  <c:v>3195080</c:v>
                </c:pt>
                <c:pt idx="481">
                  <c:v>3195060</c:v>
                </c:pt>
                <c:pt idx="482">
                  <c:v>3195060</c:v>
                </c:pt>
                <c:pt idx="483">
                  <c:v>3195064</c:v>
                </c:pt>
                <c:pt idx="484">
                  <c:v>3195064</c:v>
                </c:pt>
                <c:pt idx="485">
                  <c:v>3195100</c:v>
                </c:pt>
                <c:pt idx="486">
                  <c:v>3195108</c:v>
                </c:pt>
                <c:pt idx="487">
                  <c:v>3195044</c:v>
                </c:pt>
                <c:pt idx="488">
                  <c:v>3195044</c:v>
                </c:pt>
                <c:pt idx="489">
                  <c:v>3194996</c:v>
                </c:pt>
                <c:pt idx="490">
                  <c:v>3195028</c:v>
                </c:pt>
                <c:pt idx="491">
                  <c:v>3195028</c:v>
                </c:pt>
                <c:pt idx="492">
                  <c:v>3195028</c:v>
                </c:pt>
                <c:pt idx="493">
                  <c:v>3194992</c:v>
                </c:pt>
                <c:pt idx="494">
                  <c:v>3194992</c:v>
                </c:pt>
                <c:pt idx="495">
                  <c:v>3194992</c:v>
                </c:pt>
                <c:pt idx="496">
                  <c:v>3195100</c:v>
                </c:pt>
                <c:pt idx="497">
                  <c:v>199984</c:v>
                </c:pt>
                <c:pt idx="498">
                  <c:v>198296</c:v>
                </c:pt>
                <c:pt idx="499">
                  <c:v>198100</c:v>
                </c:pt>
                <c:pt idx="500">
                  <c:v>3195272</c:v>
                </c:pt>
                <c:pt idx="501">
                  <c:v>3195060</c:v>
                </c:pt>
                <c:pt idx="502">
                  <c:v>3195004</c:v>
                </c:pt>
                <c:pt idx="503">
                  <c:v>3195024</c:v>
                </c:pt>
                <c:pt idx="504">
                  <c:v>3194992</c:v>
                </c:pt>
                <c:pt idx="505">
                  <c:v>3194992</c:v>
                </c:pt>
                <c:pt idx="506">
                  <c:v>3194992</c:v>
                </c:pt>
                <c:pt idx="507">
                  <c:v>3195016</c:v>
                </c:pt>
                <c:pt idx="508">
                  <c:v>3195024</c:v>
                </c:pt>
                <c:pt idx="509">
                  <c:v>3195104</c:v>
                </c:pt>
                <c:pt idx="510">
                  <c:v>3195104</c:v>
                </c:pt>
                <c:pt idx="511">
                  <c:v>3195120</c:v>
                </c:pt>
                <c:pt idx="512">
                  <c:v>3195100</c:v>
                </c:pt>
                <c:pt idx="513">
                  <c:v>3195100</c:v>
                </c:pt>
                <c:pt idx="514">
                  <c:v>3195056</c:v>
                </c:pt>
                <c:pt idx="515">
                  <c:v>3195052</c:v>
                </c:pt>
                <c:pt idx="516">
                  <c:v>3195108</c:v>
                </c:pt>
                <c:pt idx="517">
                  <c:v>3195108</c:v>
                </c:pt>
                <c:pt idx="518">
                  <c:v>3195044</c:v>
                </c:pt>
                <c:pt idx="519">
                  <c:v>3195260</c:v>
                </c:pt>
                <c:pt idx="520">
                  <c:v>3195044</c:v>
                </c:pt>
                <c:pt idx="521">
                  <c:v>3195028</c:v>
                </c:pt>
                <c:pt idx="522">
                  <c:v>3195028</c:v>
                </c:pt>
                <c:pt idx="523">
                  <c:v>3195048</c:v>
                </c:pt>
                <c:pt idx="524">
                  <c:v>3195064</c:v>
                </c:pt>
                <c:pt idx="525">
                  <c:v>3195064</c:v>
                </c:pt>
                <c:pt idx="526">
                  <c:v>3195088</c:v>
                </c:pt>
                <c:pt idx="527">
                  <c:v>3195112</c:v>
                </c:pt>
                <c:pt idx="528">
                  <c:v>3195112</c:v>
                </c:pt>
                <c:pt idx="529">
                  <c:v>3195164</c:v>
                </c:pt>
                <c:pt idx="530">
                  <c:v>3195164</c:v>
                </c:pt>
                <c:pt idx="531">
                  <c:v>3195148</c:v>
                </c:pt>
                <c:pt idx="532">
                  <c:v>3195164</c:v>
                </c:pt>
                <c:pt idx="533">
                  <c:v>3195116</c:v>
                </c:pt>
                <c:pt idx="534">
                  <c:v>3195116</c:v>
                </c:pt>
                <c:pt idx="535">
                  <c:v>3195112</c:v>
                </c:pt>
                <c:pt idx="536">
                  <c:v>3195112</c:v>
                </c:pt>
                <c:pt idx="537">
                  <c:v>3195060</c:v>
                </c:pt>
                <c:pt idx="538">
                  <c:v>3195112</c:v>
                </c:pt>
                <c:pt idx="539">
                  <c:v>3195112</c:v>
                </c:pt>
                <c:pt idx="540">
                  <c:v>3195332</c:v>
                </c:pt>
                <c:pt idx="541">
                  <c:v>3195160</c:v>
                </c:pt>
                <c:pt idx="542">
                  <c:v>3195160</c:v>
                </c:pt>
                <c:pt idx="543">
                  <c:v>3195080</c:v>
                </c:pt>
                <c:pt idx="544">
                  <c:v>3195064</c:v>
                </c:pt>
                <c:pt idx="545">
                  <c:v>3195112</c:v>
                </c:pt>
                <c:pt idx="546">
                  <c:v>3195112</c:v>
                </c:pt>
                <c:pt idx="547">
                  <c:v>3195060</c:v>
                </c:pt>
                <c:pt idx="548">
                  <c:v>3195060</c:v>
                </c:pt>
                <c:pt idx="549">
                  <c:v>3195064</c:v>
                </c:pt>
                <c:pt idx="550">
                  <c:v>3195080</c:v>
                </c:pt>
                <c:pt idx="551">
                  <c:v>3195080</c:v>
                </c:pt>
                <c:pt idx="552">
                  <c:v>3195088</c:v>
                </c:pt>
                <c:pt idx="553">
                  <c:v>3195308</c:v>
                </c:pt>
                <c:pt idx="554">
                  <c:v>3195116</c:v>
                </c:pt>
                <c:pt idx="555">
                  <c:v>3195156</c:v>
                </c:pt>
                <c:pt idx="556">
                  <c:v>3195156</c:v>
                </c:pt>
                <c:pt idx="557">
                  <c:v>3195156</c:v>
                </c:pt>
                <c:pt idx="558">
                  <c:v>3195156</c:v>
                </c:pt>
                <c:pt idx="559">
                  <c:v>3195164</c:v>
                </c:pt>
                <c:pt idx="560">
                  <c:v>3195188</c:v>
                </c:pt>
                <c:pt idx="561">
                  <c:v>3195120</c:v>
                </c:pt>
                <c:pt idx="562">
                  <c:v>3195116</c:v>
                </c:pt>
                <c:pt idx="563">
                  <c:v>3195104</c:v>
                </c:pt>
                <c:pt idx="564">
                  <c:v>3195116</c:v>
                </c:pt>
                <c:pt idx="565">
                  <c:v>3195116</c:v>
                </c:pt>
                <c:pt idx="566">
                  <c:v>3195156</c:v>
                </c:pt>
                <c:pt idx="567">
                  <c:v>3195156</c:v>
                </c:pt>
                <c:pt idx="568">
                  <c:v>3195152</c:v>
                </c:pt>
                <c:pt idx="569">
                  <c:v>3195184</c:v>
                </c:pt>
                <c:pt idx="570">
                  <c:v>3195188</c:v>
                </c:pt>
                <c:pt idx="571">
                  <c:v>3195188</c:v>
                </c:pt>
                <c:pt idx="572">
                  <c:v>3195160</c:v>
                </c:pt>
                <c:pt idx="573">
                  <c:v>3195364</c:v>
                </c:pt>
                <c:pt idx="574">
                  <c:v>3200304</c:v>
                </c:pt>
                <c:pt idx="575">
                  <c:v>198192</c:v>
                </c:pt>
                <c:pt idx="576">
                  <c:v>198188</c:v>
                </c:pt>
                <c:pt idx="577">
                  <c:v>3195132</c:v>
                </c:pt>
                <c:pt idx="578">
                  <c:v>3195096</c:v>
                </c:pt>
                <c:pt idx="579">
                  <c:v>3195096</c:v>
                </c:pt>
                <c:pt idx="580">
                  <c:v>3195088</c:v>
                </c:pt>
                <c:pt idx="581">
                  <c:v>3195128</c:v>
                </c:pt>
                <c:pt idx="582">
                  <c:v>3195128</c:v>
                </c:pt>
                <c:pt idx="583">
                  <c:v>3195100</c:v>
                </c:pt>
                <c:pt idx="584">
                  <c:v>3195160</c:v>
                </c:pt>
                <c:pt idx="585">
                  <c:v>3195160</c:v>
                </c:pt>
                <c:pt idx="586">
                  <c:v>3195088</c:v>
                </c:pt>
                <c:pt idx="587">
                  <c:v>3195156</c:v>
                </c:pt>
                <c:pt idx="588">
                  <c:v>3195156</c:v>
                </c:pt>
                <c:pt idx="589">
                  <c:v>3195108</c:v>
                </c:pt>
                <c:pt idx="590">
                  <c:v>3195148</c:v>
                </c:pt>
                <c:pt idx="591">
                  <c:v>3195148</c:v>
                </c:pt>
                <c:pt idx="592">
                  <c:v>3195120</c:v>
                </c:pt>
                <c:pt idx="593">
                  <c:v>3195108</c:v>
                </c:pt>
                <c:pt idx="594">
                  <c:v>3195108</c:v>
                </c:pt>
                <c:pt idx="595">
                  <c:v>3195108</c:v>
                </c:pt>
                <c:pt idx="596">
                  <c:v>3195092</c:v>
                </c:pt>
                <c:pt idx="597">
                  <c:v>3195104</c:v>
                </c:pt>
                <c:pt idx="598">
                  <c:v>3195100</c:v>
                </c:pt>
                <c:pt idx="599">
                  <c:v>3195100</c:v>
                </c:pt>
                <c:pt idx="600">
                  <c:v>3195144</c:v>
                </c:pt>
                <c:pt idx="601">
                  <c:v>3195088</c:v>
                </c:pt>
                <c:pt idx="602">
                  <c:v>3221456</c:v>
                </c:pt>
                <c:pt idx="603">
                  <c:v>3208376</c:v>
                </c:pt>
                <c:pt idx="604">
                  <c:v>3208344</c:v>
                </c:pt>
                <c:pt idx="605">
                  <c:v>3208344</c:v>
                </c:pt>
                <c:pt idx="606">
                  <c:v>3208376</c:v>
                </c:pt>
                <c:pt idx="607">
                  <c:v>3208312</c:v>
                </c:pt>
                <c:pt idx="608">
                  <c:v>3208312</c:v>
                </c:pt>
                <c:pt idx="609">
                  <c:v>3208240</c:v>
                </c:pt>
                <c:pt idx="610">
                  <c:v>3208156</c:v>
                </c:pt>
                <c:pt idx="611">
                  <c:v>3208156</c:v>
                </c:pt>
                <c:pt idx="612">
                  <c:v>3208152</c:v>
                </c:pt>
                <c:pt idx="613">
                  <c:v>3208132</c:v>
                </c:pt>
                <c:pt idx="614">
                  <c:v>3208132</c:v>
                </c:pt>
                <c:pt idx="615">
                  <c:v>3208132</c:v>
                </c:pt>
                <c:pt idx="616">
                  <c:v>3208132</c:v>
                </c:pt>
                <c:pt idx="617">
                  <c:v>3208172</c:v>
                </c:pt>
                <c:pt idx="618">
                  <c:v>3208108</c:v>
                </c:pt>
                <c:pt idx="619">
                  <c:v>3208112</c:v>
                </c:pt>
                <c:pt idx="620">
                  <c:v>3213284</c:v>
                </c:pt>
                <c:pt idx="621">
                  <c:v>3213376</c:v>
                </c:pt>
                <c:pt idx="622">
                  <c:v>3211372</c:v>
                </c:pt>
                <c:pt idx="623">
                  <c:v>3208308</c:v>
                </c:pt>
                <c:pt idx="624">
                  <c:v>3208384</c:v>
                </c:pt>
                <c:pt idx="625">
                  <c:v>3208200</c:v>
                </c:pt>
                <c:pt idx="626">
                  <c:v>3212644</c:v>
                </c:pt>
                <c:pt idx="627">
                  <c:v>3213816</c:v>
                </c:pt>
                <c:pt idx="628">
                  <c:v>3213332</c:v>
                </c:pt>
                <c:pt idx="629">
                  <c:v>3211280</c:v>
                </c:pt>
                <c:pt idx="630">
                  <c:v>3208264</c:v>
                </c:pt>
                <c:pt idx="631">
                  <c:v>3208264</c:v>
                </c:pt>
                <c:pt idx="632">
                  <c:v>3208152</c:v>
                </c:pt>
                <c:pt idx="633">
                  <c:v>3208212</c:v>
                </c:pt>
                <c:pt idx="634">
                  <c:v>3208224</c:v>
                </c:pt>
                <c:pt idx="635">
                  <c:v>3208456</c:v>
                </c:pt>
                <c:pt idx="636">
                  <c:v>3208456</c:v>
                </c:pt>
                <c:pt idx="637">
                  <c:v>3208432</c:v>
                </c:pt>
                <c:pt idx="638">
                  <c:v>3208496</c:v>
                </c:pt>
                <c:pt idx="639">
                  <c:v>3208496</c:v>
                </c:pt>
                <c:pt idx="640">
                  <c:v>3208444</c:v>
                </c:pt>
                <c:pt idx="641">
                  <c:v>3208480</c:v>
                </c:pt>
                <c:pt idx="642">
                  <c:v>3208480</c:v>
                </c:pt>
                <c:pt idx="643">
                  <c:v>3208440</c:v>
                </c:pt>
                <c:pt idx="644">
                  <c:v>3208488</c:v>
                </c:pt>
                <c:pt idx="645">
                  <c:v>3208488</c:v>
                </c:pt>
                <c:pt idx="646">
                  <c:v>3208436</c:v>
                </c:pt>
                <c:pt idx="647">
                  <c:v>3208508</c:v>
                </c:pt>
                <c:pt idx="648">
                  <c:v>3208508</c:v>
                </c:pt>
                <c:pt idx="649">
                  <c:v>3208448</c:v>
                </c:pt>
                <c:pt idx="650">
                  <c:v>3208440</c:v>
                </c:pt>
                <c:pt idx="651">
                  <c:v>3208408</c:v>
                </c:pt>
                <c:pt idx="652">
                  <c:v>213532</c:v>
                </c:pt>
                <c:pt idx="653">
                  <c:v>211784</c:v>
                </c:pt>
                <c:pt idx="654">
                  <c:v>211508</c:v>
                </c:pt>
                <c:pt idx="655">
                  <c:v>3208432</c:v>
                </c:pt>
                <c:pt idx="656">
                  <c:v>3208432</c:v>
                </c:pt>
                <c:pt idx="657">
                  <c:v>3208432</c:v>
                </c:pt>
                <c:pt idx="658">
                  <c:v>3208412</c:v>
                </c:pt>
                <c:pt idx="659">
                  <c:v>3208412</c:v>
                </c:pt>
                <c:pt idx="660">
                  <c:v>3208476</c:v>
                </c:pt>
                <c:pt idx="661">
                  <c:v>3208412</c:v>
                </c:pt>
                <c:pt idx="662">
                  <c:v>3208412</c:v>
                </c:pt>
                <c:pt idx="663">
                  <c:v>3208452</c:v>
                </c:pt>
                <c:pt idx="664">
                  <c:v>3208524</c:v>
                </c:pt>
                <c:pt idx="665">
                  <c:v>3208532</c:v>
                </c:pt>
                <c:pt idx="666">
                  <c:v>3208596</c:v>
                </c:pt>
                <c:pt idx="667">
                  <c:v>3208620</c:v>
                </c:pt>
                <c:pt idx="668">
                  <c:v>3208620</c:v>
                </c:pt>
                <c:pt idx="669">
                  <c:v>3208636</c:v>
                </c:pt>
                <c:pt idx="670">
                  <c:v>3208608</c:v>
                </c:pt>
                <c:pt idx="671">
                  <c:v>3208600</c:v>
                </c:pt>
                <c:pt idx="672">
                  <c:v>3208632</c:v>
                </c:pt>
                <c:pt idx="673">
                  <c:v>3208604</c:v>
                </c:pt>
                <c:pt idx="674">
                  <c:v>3208640</c:v>
                </c:pt>
                <c:pt idx="675">
                  <c:v>3213856</c:v>
                </c:pt>
                <c:pt idx="676">
                  <c:v>3211848</c:v>
                </c:pt>
                <c:pt idx="677">
                  <c:v>3211872</c:v>
                </c:pt>
                <c:pt idx="678">
                  <c:v>3208832</c:v>
                </c:pt>
                <c:pt idx="679">
                  <c:v>3208640</c:v>
                </c:pt>
                <c:pt idx="680">
                  <c:v>3208568</c:v>
                </c:pt>
                <c:pt idx="681">
                  <c:v>3208544</c:v>
                </c:pt>
                <c:pt idx="682">
                  <c:v>3208544</c:v>
                </c:pt>
                <c:pt idx="683">
                  <c:v>3208468</c:v>
                </c:pt>
                <c:pt idx="684">
                  <c:v>3208476</c:v>
                </c:pt>
                <c:pt idx="685">
                  <c:v>3208484</c:v>
                </c:pt>
                <c:pt idx="686">
                  <c:v>3208548</c:v>
                </c:pt>
                <c:pt idx="687">
                  <c:v>3208548</c:v>
                </c:pt>
                <c:pt idx="688">
                  <c:v>3208536</c:v>
                </c:pt>
                <c:pt idx="689">
                  <c:v>3208516</c:v>
                </c:pt>
                <c:pt idx="690">
                  <c:v>3208680</c:v>
                </c:pt>
                <c:pt idx="691">
                  <c:v>3208500</c:v>
                </c:pt>
                <c:pt idx="692">
                  <c:v>3208472</c:v>
                </c:pt>
                <c:pt idx="693">
                  <c:v>3208500</c:v>
                </c:pt>
                <c:pt idx="694">
                  <c:v>3208500</c:v>
                </c:pt>
                <c:pt idx="695">
                  <c:v>3208464</c:v>
                </c:pt>
                <c:pt idx="696">
                  <c:v>3208512</c:v>
                </c:pt>
                <c:pt idx="697">
                  <c:v>3208508</c:v>
                </c:pt>
                <c:pt idx="698">
                  <c:v>3208532</c:v>
                </c:pt>
                <c:pt idx="699">
                  <c:v>3208532</c:v>
                </c:pt>
                <c:pt idx="700">
                  <c:v>3208512</c:v>
                </c:pt>
                <c:pt idx="701">
                  <c:v>3208520</c:v>
                </c:pt>
                <c:pt idx="702">
                  <c:v>3208540</c:v>
                </c:pt>
                <c:pt idx="703">
                  <c:v>3208548</c:v>
                </c:pt>
                <c:pt idx="704">
                  <c:v>3208604</c:v>
                </c:pt>
                <c:pt idx="705">
                  <c:v>3208604</c:v>
                </c:pt>
                <c:pt idx="706">
                  <c:v>3208540</c:v>
                </c:pt>
                <c:pt idx="707">
                  <c:v>3208600</c:v>
                </c:pt>
                <c:pt idx="708">
                  <c:v>3208600</c:v>
                </c:pt>
                <c:pt idx="709">
                  <c:v>3208524</c:v>
                </c:pt>
                <c:pt idx="710">
                  <c:v>3208608</c:v>
                </c:pt>
                <c:pt idx="711">
                  <c:v>3208608</c:v>
                </c:pt>
                <c:pt idx="712">
                  <c:v>3208568</c:v>
                </c:pt>
                <c:pt idx="713">
                  <c:v>3208568</c:v>
                </c:pt>
                <c:pt idx="714">
                  <c:v>3208608</c:v>
                </c:pt>
                <c:pt idx="715">
                  <c:v>3208580</c:v>
                </c:pt>
                <c:pt idx="716">
                  <c:v>3208580</c:v>
                </c:pt>
                <c:pt idx="717">
                  <c:v>3208572</c:v>
                </c:pt>
                <c:pt idx="718">
                  <c:v>3208544</c:v>
                </c:pt>
                <c:pt idx="719">
                  <c:v>3208544</c:v>
                </c:pt>
                <c:pt idx="720">
                  <c:v>3208564</c:v>
                </c:pt>
                <c:pt idx="721">
                  <c:v>3208568</c:v>
                </c:pt>
                <c:pt idx="722">
                  <c:v>3208560</c:v>
                </c:pt>
                <c:pt idx="723">
                  <c:v>3208544</c:v>
                </c:pt>
                <c:pt idx="724">
                  <c:v>3208632</c:v>
                </c:pt>
                <c:pt idx="725">
                  <c:v>3208632</c:v>
                </c:pt>
                <c:pt idx="726">
                  <c:v>3208568</c:v>
                </c:pt>
                <c:pt idx="727">
                  <c:v>3208572</c:v>
                </c:pt>
                <c:pt idx="728">
                  <c:v>3208584</c:v>
                </c:pt>
                <c:pt idx="729">
                  <c:v>213704</c:v>
                </c:pt>
                <c:pt idx="730">
                  <c:v>211808</c:v>
                </c:pt>
                <c:pt idx="731">
                  <c:v>211620</c:v>
                </c:pt>
                <c:pt idx="732">
                  <c:v>3208524</c:v>
                </c:pt>
                <c:pt idx="733">
                  <c:v>3213132</c:v>
                </c:pt>
                <c:pt idx="734">
                  <c:v>3211640</c:v>
                </c:pt>
                <c:pt idx="735">
                  <c:v>3211568</c:v>
                </c:pt>
                <c:pt idx="736">
                  <c:v>3208496</c:v>
                </c:pt>
                <c:pt idx="737">
                  <c:v>3208568</c:v>
                </c:pt>
                <c:pt idx="738">
                  <c:v>3208564</c:v>
                </c:pt>
                <c:pt idx="739">
                  <c:v>3208568</c:v>
                </c:pt>
                <c:pt idx="740">
                  <c:v>3208516</c:v>
                </c:pt>
                <c:pt idx="741">
                  <c:v>3208540</c:v>
                </c:pt>
                <c:pt idx="742">
                  <c:v>3208540</c:v>
                </c:pt>
                <c:pt idx="743">
                  <c:v>3208592</c:v>
                </c:pt>
                <c:pt idx="744">
                  <c:v>3208544</c:v>
                </c:pt>
                <c:pt idx="745">
                  <c:v>3208544</c:v>
                </c:pt>
                <c:pt idx="746">
                  <c:v>3208576</c:v>
                </c:pt>
                <c:pt idx="747">
                  <c:v>3208660</c:v>
                </c:pt>
                <c:pt idx="748">
                  <c:v>3208660</c:v>
                </c:pt>
                <c:pt idx="749">
                  <c:v>3208724</c:v>
                </c:pt>
                <c:pt idx="750">
                  <c:v>3208636</c:v>
                </c:pt>
                <c:pt idx="751">
                  <c:v>3208636</c:v>
                </c:pt>
                <c:pt idx="752">
                  <c:v>3215920</c:v>
                </c:pt>
                <c:pt idx="753">
                  <c:v>3213872</c:v>
                </c:pt>
                <c:pt idx="754">
                  <c:v>3211740</c:v>
                </c:pt>
                <c:pt idx="755">
                  <c:v>3208676</c:v>
                </c:pt>
                <c:pt idx="756">
                  <c:v>3208672</c:v>
                </c:pt>
                <c:pt idx="757">
                  <c:v>3208760</c:v>
                </c:pt>
                <c:pt idx="758">
                  <c:v>3208680</c:v>
                </c:pt>
                <c:pt idx="759">
                  <c:v>3208692</c:v>
                </c:pt>
                <c:pt idx="760">
                  <c:v>3208748</c:v>
                </c:pt>
                <c:pt idx="761">
                  <c:v>3208800</c:v>
                </c:pt>
                <c:pt idx="762">
                  <c:v>3208800</c:v>
                </c:pt>
                <c:pt idx="763">
                  <c:v>3208840</c:v>
                </c:pt>
                <c:pt idx="764">
                  <c:v>3208832</c:v>
                </c:pt>
                <c:pt idx="765">
                  <c:v>3208832</c:v>
                </c:pt>
                <c:pt idx="766">
                  <c:v>3208720</c:v>
                </c:pt>
                <c:pt idx="767">
                  <c:v>3208932</c:v>
                </c:pt>
                <c:pt idx="768">
                  <c:v>3208660</c:v>
                </c:pt>
                <c:pt idx="769">
                  <c:v>3208628</c:v>
                </c:pt>
                <c:pt idx="770">
                  <c:v>3208636</c:v>
                </c:pt>
                <c:pt idx="771">
                  <c:v>3208636</c:v>
                </c:pt>
                <c:pt idx="772">
                  <c:v>3208656</c:v>
                </c:pt>
                <c:pt idx="773">
                  <c:v>3208656</c:v>
                </c:pt>
                <c:pt idx="774">
                  <c:v>3208668</c:v>
                </c:pt>
                <c:pt idx="775">
                  <c:v>3208640</c:v>
                </c:pt>
                <c:pt idx="776">
                  <c:v>3208640</c:v>
                </c:pt>
                <c:pt idx="777">
                  <c:v>3208652</c:v>
                </c:pt>
                <c:pt idx="778">
                  <c:v>3208696</c:v>
                </c:pt>
                <c:pt idx="779">
                  <c:v>3208692</c:v>
                </c:pt>
                <c:pt idx="780">
                  <c:v>3208632</c:v>
                </c:pt>
                <c:pt idx="781">
                  <c:v>3208688</c:v>
                </c:pt>
                <c:pt idx="782">
                  <c:v>3208688</c:v>
                </c:pt>
                <c:pt idx="783">
                  <c:v>3208684</c:v>
                </c:pt>
                <c:pt idx="784">
                  <c:v>3208716</c:v>
                </c:pt>
                <c:pt idx="785">
                  <c:v>3208716</c:v>
                </c:pt>
                <c:pt idx="786">
                  <c:v>3208656</c:v>
                </c:pt>
                <c:pt idx="787">
                  <c:v>3208664</c:v>
                </c:pt>
                <c:pt idx="788">
                  <c:v>3208668</c:v>
                </c:pt>
                <c:pt idx="789">
                  <c:v>3208644</c:v>
                </c:pt>
                <c:pt idx="790">
                  <c:v>3208656</c:v>
                </c:pt>
                <c:pt idx="791">
                  <c:v>3208588</c:v>
                </c:pt>
                <c:pt idx="792">
                  <c:v>3208604</c:v>
                </c:pt>
                <c:pt idx="793">
                  <c:v>3208604</c:v>
                </c:pt>
                <c:pt idx="794">
                  <c:v>3208636</c:v>
                </c:pt>
                <c:pt idx="795">
                  <c:v>3208648</c:v>
                </c:pt>
                <c:pt idx="796">
                  <c:v>3208652</c:v>
                </c:pt>
                <c:pt idx="797">
                  <c:v>3208676</c:v>
                </c:pt>
                <c:pt idx="798">
                  <c:v>3208676</c:v>
                </c:pt>
                <c:pt idx="799">
                  <c:v>3208676</c:v>
                </c:pt>
                <c:pt idx="800">
                  <c:v>3208668</c:v>
                </c:pt>
                <c:pt idx="801">
                  <c:v>3208588</c:v>
                </c:pt>
                <c:pt idx="802">
                  <c:v>3208588</c:v>
                </c:pt>
                <c:pt idx="803">
                  <c:v>3208676</c:v>
                </c:pt>
                <c:pt idx="804">
                  <c:v>3208588</c:v>
                </c:pt>
                <c:pt idx="805">
                  <c:v>3208584</c:v>
                </c:pt>
                <c:pt idx="806">
                  <c:v>3208644</c:v>
                </c:pt>
                <c:pt idx="807">
                  <c:v>3262280</c:v>
                </c:pt>
                <c:pt idx="808">
                  <c:v>3248292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BD-48AB-88AB-85317E23C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4586160"/>
        <c:axId val="1414586576"/>
      </c:lineChart>
      <c:catAx>
        <c:axId val="1414586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14586576"/>
        <c:crosses val="autoZero"/>
        <c:auto val="1"/>
        <c:lblAlgn val="ctr"/>
        <c:lblOffset val="100"/>
        <c:noMultiLvlLbl val="0"/>
      </c:catAx>
      <c:valAx>
        <c:axId val="141458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Capacity(KB)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1458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tf.data</a:t>
            </a:r>
            <a:r>
              <a:rPr lang="en-US" altLang="ko-KR" baseline="0"/>
              <a:t> CNN Write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MNIST_CNN_tfdata_1!$I$1:$I$639</c:f>
              <c:numCache>
                <c:formatCode>General</c:formatCode>
                <c:ptCount val="639"/>
                <c:pt idx="0">
                  <c:v>71.819999999999993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224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104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8</c:v>
                </c:pt>
                <c:pt idx="16">
                  <c:v>16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196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60</c:v>
                </c:pt>
                <c:pt idx="27">
                  <c:v>52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8</c:v>
                </c:pt>
                <c:pt idx="32">
                  <c:v>68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59.41</c:v>
                </c:pt>
                <c:pt idx="38">
                  <c:v>152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12</c:v>
                </c:pt>
                <c:pt idx="44">
                  <c:v>0</c:v>
                </c:pt>
                <c:pt idx="45">
                  <c:v>0</c:v>
                </c:pt>
                <c:pt idx="46">
                  <c:v>4</c:v>
                </c:pt>
                <c:pt idx="47">
                  <c:v>84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12</c:v>
                </c:pt>
                <c:pt idx="52">
                  <c:v>0</c:v>
                </c:pt>
                <c:pt idx="53">
                  <c:v>220</c:v>
                </c:pt>
                <c:pt idx="54">
                  <c:v>0</c:v>
                </c:pt>
                <c:pt idx="55">
                  <c:v>0</c:v>
                </c:pt>
                <c:pt idx="56">
                  <c:v>8</c:v>
                </c:pt>
                <c:pt idx="57">
                  <c:v>0</c:v>
                </c:pt>
                <c:pt idx="58">
                  <c:v>76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44</c:v>
                </c:pt>
                <c:pt idx="65">
                  <c:v>0</c:v>
                </c:pt>
                <c:pt idx="66">
                  <c:v>28</c:v>
                </c:pt>
                <c:pt idx="67">
                  <c:v>0</c:v>
                </c:pt>
                <c:pt idx="68">
                  <c:v>60</c:v>
                </c:pt>
                <c:pt idx="69">
                  <c:v>124</c:v>
                </c:pt>
                <c:pt idx="70">
                  <c:v>0</c:v>
                </c:pt>
                <c:pt idx="71">
                  <c:v>0</c:v>
                </c:pt>
                <c:pt idx="72">
                  <c:v>188</c:v>
                </c:pt>
                <c:pt idx="73">
                  <c:v>0</c:v>
                </c:pt>
                <c:pt idx="74">
                  <c:v>12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136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20</c:v>
                </c:pt>
                <c:pt idx="85">
                  <c:v>0</c:v>
                </c:pt>
                <c:pt idx="86">
                  <c:v>0</c:v>
                </c:pt>
                <c:pt idx="87">
                  <c:v>172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88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12</c:v>
                </c:pt>
                <c:pt idx="98">
                  <c:v>20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12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4</c:v>
                </c:pt>
                <c:pt idx="108">
                  <c:v>12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148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16</c:v>
                </c:pt>
                <c:pt idx="119">
                  <c:v>0</c:v>
                </c:pt>
                <c:pt idx="120">
                  <c:v>0</c:v>
                </c:pt>
                <c:pt idx="121">
                  <c:v>172</c:v>
                </c:pt>
                <c:pt idx="122">
                  <c:v>0</c:v>
                </c:pt>
                <c:pt idx="123">
                  <c:v>8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64</c:v>
                </c:pt>
                <c:pt idx="128">
                  <c:v>12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20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16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12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12</c:v>
                </c:pt>
                <c:pt idx="148">
                  <c:v>104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12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168</c:v>
                </c:pt>
                <c:pt idx="157">
                  <c:v>0</c:v>
                </c:pt>
                <c:pt idx="158">
                  <c:v>0</c:v>
                </c:pt>
                <c:pt idx="159">
                  <c:v>12</c:v>
                </c:pt>
                <c:pt idx="160">
                  <c:v>0</c:v>
                </c:pt>
                <c:pt idx="161">
                  <c:v>60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12</c:v>
                </c:pt>
                <c:pt idx="168">
                  <c:v>0</c:v>
                </c:pt>
                <c:pt idx="169">
                  <c:v>4</c:v>
                </c:pt>
                <c:pt idx="170">
                  <c:v>0</c:v>
                </c:pt>
                <c:pt idx="171">
                  <c:v>0</c:v>
                </c:pt>
                <c:pt idx="172">
                  <c:v>12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12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12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12</c:v>
                </c:pt>
                <c:pt idx="188">
                  <c:v>0</c:v>
                </c:pt>
                <c:pt idx="189">
                  <c:v>72</c:v>
                </c:pt>
                <c:pt idx="190">
                  <c:v>176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12</c:v>
                </c:pt>
                <c:pt idx="195">
                  <c:v>0</c:v>
                </c:pt>
                <c:pt idx="196">
                  <c:v>72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12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12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24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56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112</c:v>
                </c:pt>
                <c:pt idx="221">
                  <c:v>12</c:v>
                </c:pt>
                <c:pt idx="222">
                  <c:v>0</c:v>
                </c:pt>
                <c:pt idx="223">
                  <c:v>0</c:v>
                </c:pt>
                <c:pt idx="224">
                  <c:v>172</c:v>
                </c:pt>
                <c:pt idx="225">
                  <c:v>16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64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12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12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12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12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16</c:v>
                </c:pt>
                <c:pt idx="256">
                  <c:v>96</c:v>
                </c:pt>
                <c:pt idx="257">
                  <c:v>0</c:v>
                </c:pt>
                <c:pt idx="258">
                  <c:v>184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56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12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48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12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16</c:v>
                </c:pt>
                <c:pt idx="285">
                  <c:v>0</c:v>
                </c:pt>
                <c:pt idx="286">
                  <c:v>0</c:v>
                </c:pt>
                <c:pt idx="287">
                  <c:v>16</c:v>
                </c:pt>
                <c:pt idx="288">
                  <c:v>0</c:v>
                </c:pt>
                <c:pt idx="289">
                  <c:v>24</c:v>
                </c:pt>
                <c:pt idx="290">
                  <c:v>0</c:v>
                </c:pt>
                <c:pt idx="291">
                  <c:v>0</c:v>
                </c:pt>
                <c:pt idx="292">
                  <c:v>308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56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12</c:v>
                </c:pt>
                <c:pt idx="303">
                  <c:v>28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12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4</c:v>
                </c:pt>
                <c:pt idx="313">
                  <c:v>12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16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112</c:v>
                </c:pt>
                <c:pt idx="323">
                  <c:v>24</c:v>
                </c:pt>
                <c:pt idx="324">
                  <c:v>0</c:v>
                </c:pt>
                <c:pt idx="325">
                  <c:v>172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56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12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12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12</c:v>
                </c:pt>
                <c:pt idx="347">
                  <c:v>0</c:v>
                </c:pt>
                <c:pt idx="348">
                  <c:v>4</c:v>
                </c:pt>
                <c:pt idx="349">
                  <c:v>0</c:v>
                </c:pt>
                <c:pt idx="350">
                  <c:v>0</c:v>
                </c:pt>
                <c:pt idx="351">
                  <c:v>12</c:v>
                </c:pt>
                <c:pt idx="352">
                  <c:v>0</c:v>
                </c:pt>
                <c:pt idx="353">
                  <c:v>84</c:v>
                </c:pt>
                <c:pt idx="354">
                  <c:v>0</c:v>
                </c:pt>
                <c:pt idx="355">
                  <c:v>0</c:v>
                </c:pt>
                <c:pt idx="356">
                  <c:v>24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172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52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12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16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12</c:v>
                </c:pt>
                <c:pt idx="382">
                  <c:v>0</c:v>
                </c:pt>
                <c:pt idx="383">
                  <c:v>0</c:v>
                </c:pt>
                <c:pt idx="384">
                  <c:v>8</c:v>
                </c:pt>
                <c:pt idx="385">
                  <c:v>0</c:v>
                </c:pt>
                <c:pt idx="386">
                  <c:v>24</c:v>
                </c:pt>
                <c:pt idx="387">
                  <c:v>0</c:v>
                </c:pt>
                <c:pt idx="388">
                  <c:v>0</c:v>
                </c:pt>
                <c:pt idx="389">
                  <c:v>92</c:v>
                </c:pt>
                <c:pt idx="390">
                  <c:v>0</c:v>
                </c:pt>
                <c:pt idx="391">
                  <c:v>12</c:v>
                </c:pt>
                <c:pt idx="392">
                  <c:v>0</c:v>
                </c:pt>
                <c:pt idx="393">
                  <c:v>0</c:v>
                </c:pt>
                <c:pt idx="394">
                  <c:v>164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56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4</c:v>
                </c:pt>
                <c:pt idx="405">
                  <c:v>12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12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24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28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96</c:v>
                </c:pt>
                <c:pt idx="426">
                  <c:v>0</c:v>
                </c:pt>
                <c:pt idx="427">
                  <c:v>0</c:v>
                </c:pt>
                <c:pt idx="428">
                  <c:v>168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56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16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12</c:v>
                </c:pt>
                <c:pt idx="445">
                  <c:v>4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12</c:v>
                </c:pt>
                <c:pt idx="450">
                  <c:v>12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24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12</c:v>
                </c:pt>
                <c:pt idx="460">
                  <c:v>0</c:v>
                </c:pt>
                <c:pt idx="461">
                  <c:v>88</c:v>
                </c:pt>
                <c:pt idx="462">
                  <c:v>184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4</c:v>
                </c:pt>
                <c:pt idx="467">
                  <c:v>0</c:v>
                </c:pt>
                <c:pt idx="468">
                  <c:v>56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12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12</c:v>
                </c:pt>
                <c:pt idx="479">
                  <c:v>0</c:v>
                </c:pt>
                <c:pt idx="480">
                  <c:v>0</c:v>
                </c:pt>
                <c:pt idx="481">
                  <c:v>12</c:v>
                </c:pt>
                <c:pt idx="482">
                  <c:v>0</c:v>
                </c:pt>
                <c:pt idx="483">
                  <c:v>24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12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24</c:v>
                </c:pt>
                <c:pt idx="494">
                  <c:v>0</c:v>
                </c:pt>
                <c:pt idx="495">
                  <c:v>0</c:v>
                </c:pt>
                <c:pt idx="496">
                  <c:v>172</c:v>
                </c:pt>
                <c:pt idx="497">
                  <c:v>56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56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12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12</c:v>
                </c:pt>
                <c:pt idx="512">
                  <c:v>68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24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16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16</c:v>
                </c:pt>
                <c:pt idx="528">
                  <c:v>0</c:v>
                </c:pt>
                <c:pt idx="529">
                  <c:v>0</c:v>
                </c:pt>
                <c:pt idx="530">
                  <c:v>176</c:v>
                </c:pt>
                <c:pt idx="531">
                  <c:v>0</c:v>
                </c:pt>
                <c:pt idx="532">
                  <c:v>76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52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12</c:v>
                </c:pt>
                <c:pt idx="542">
                  <c:v>0</c:v>
                </c:pt>
                <c:pt idx="543">
                  <c:v>12</c:v>
                </c:pt>
                <c:pt idx="544">
                  <c:v>0</c:v>
                </c:pt>
                <c:pt idx="545">
                  <c:v>0</c:v>
                </c:pt>
                <c:pt idx="546">
                  <c:v>24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12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16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12</c:v>
                </c:pt>
                <c:pt idx="562">
                  <c:v>0</c:v>
                </c:pt>
                <c:pt idx="563">
                  <c:v>0</c:v>
                </c:pt>
                <c:pt idx="564">
                  <c:v>176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52</c:v>
                </c:pt>
                <c:pt idx="569">
                  <c:v>0</c:v>
                </c:pt>
                <c:pt idx="570">
                  <c:v>56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12</c:v>
                </c:pt>
                <c:pt idx="576">
                  <c:v>0</c:v>
                </c:pt>
                <c:pt idx="577">
                  <c:v>0</c:v>
                </c:pt>
                <c:pt idx="578">
                  <c:v>12</c:v>
                </c:pt>
                <c:pt idx="579">
                  <c:v>0</c:v>
                </c:pt>
                <c:pt idx="580">
                  <c:v>24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16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4</c:v>
                </c:pt>
                <c:pt idx="590">
                  <c:v>12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20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180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64</c:v>
                </c:pt>
                <c:pt idx="605">
                  <c:v>52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12</c:v>
                </c:pt>
                <c:pt idx="610">
                  <c:v>24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4</c:v>
                </c:pt>
                <c:pt idx="615">
                  <c:v>16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12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20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12</c:v>
                </c:pt>
                <c:pt idx="631">
                  <c:v>0</c:v>
                </c:pt>
                <c:pt idx="632">
                  <c:v>0</c:v>
                </c:pt>
                <c:pt idx="633">
                  <c:v>168</c:v>
                </c:pt>
                <c:pt idx="634">
                  <c:v>0</c:v>
                </c:pt>
                <c:pt idx="635">
                  <c:v>52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EE-45D0-ACBC-9D580F70F6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  <c:max val="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Write(KB)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 err="1"/>
              <a:t>tf.data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i</a:t>
            </a:r>
            <a:r>
              <a:rPr lang="en-US" altLang="ko-KR" baseline="0" dirty="0"/>
              <a:t>/o util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val>
            <c:numRef>
              <c:f>MNIST_CNN_tfdata_1!$J$4:$J$639</c:f>
              <c:numCache>
                <c:formatCode>General</c:formatCode>
                <c:ptCount val="636"/>
                <c:pt idx="0">
                  <c:v>17.600000000000001</c:v>
                </c:pt>
                <c:pt idx="1">
                  <c:v>12</c:v>
                </c:pt>
                <c:pt idx="2">
                  <c:v>14.8</c:v>
                </c:pt>
                <c:pt idx="3">
                  <c:v>10.4</c:v>
                </c:pt>
                <c:pt idx="4">
                  <c:v>10.4</c:v>
                </c:pt>
                <c:pt idx="5">
                  <c:v>14</c:v>
                </c:pt>
                <c:pt idx="6">
                  <c:v>8.8000000000000007</c:v>
                </c:pt>
                <c:pt idx="7">
                  <c:v>8.8000000000000007</c:v>
                </c:pt>
                <c:pt idx="8">
                  <c:v>11.6</c:v>
                </c:pt>
                <c:pt idx="9">
                  <c:v>12</c:v>
                </c:pt>
                <c:pt idx="10">
                  <c:v>7.2</c:v>
                </c:pt>
                <c:pt idx="11">
                  <c:v>10.8</c:v>
                </c:pt>
                <c:pt idx="12">
                  <c:v>9.1999999999999993</c:v>
                </c:pt>
                <c:pt idx="13">
                  <c:v>8.8000000000000007</c:v>
                </c:pt>
                <c:pt idx="14">
                  <c:v>11.6</c:v>
                </c:pt>
                <c:pt idx="15">
                  <c:v>10.4</c:v>
                </c:pt>
                <c:pt idx="16">
                  <c:v>8.8000000000000007</c:v>
                </c:pt>
                <c:pt idx="17">
                  <c:v>13.2</c:v>
                </c:pt>
                <c:pt idx="18">
                  <c:v>10.8</c:v>
                </c:pt>
                <c:pt idx="19">
                  <c:v>0</c:v>
                </c:pt>
                <c:pt idx="20">
                  <c:v>2</c:v>
                </c:pt>
                <c:pt idx="21">
                  <c:v>11.6</c:v>
                </c:pt>
                <c:pt idx="22">
                  <c:v>10.8</c:v>
                </c:pt>
                <c:pt idx="23">
                  <c:v>7.6</c:v>
                </c:pt>
                <c:pt idx="24">
                  <c:v>0.8</c:v>
                </c:pt>
                <c:pt idx="25">
                  <c:v>0</c:v>
                </c:pt>
                <c:pt idx="26">
                  <c:v>1.2</c:v>
                </c:pt>
                <c:pt idx="27">
                  <c:v>0.8</c:v>
                </c:pt>
                <c:pt idx="28">
                  <c:v>0.8</c:v>
                </c:pt>
                <c:pt idx="29">
                  <c:v>1.2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0.4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0.4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1.6</c:v>
                </c:pt>
                <c:pt idx="45">
                  <c:v>0.4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2.8</c:v>
                </c:pt>
                <c:pt idx="51">
                  <c:v>0</c:v>
                </c:pt>
                <c:pt idx="52">
                  <c:v>0</c:v>
                </c:pt>
                <c:pt idx="53">
                  <c:v>0.4</c:v>
                </c:pt>
                <c:pt idx="54">
                  <c:v>0</c:v>
                </c:pt>
                <c:pt idx="55">
                  <c:v>0.4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0.4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0.4</c:v>
                </c:pt>
                <c:pt idx="66">
                  <c:v>0.4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1.2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0.8</c:v>
                </c:pt>
                <c:pt idx="80">
                  <c:v>0</c:v>
                </c:pt>
                <c:pt idx="81">
                  <c:v>0.4</c:v>
                </c:pt>
                <c:pt idx="82">
                  <c:v>0</c:v>
                </c:pt>
                <c:pt idx="83">
                  <c:v>0</c:v>
                </c:pt>
                <c:pt idx="84">
                  <c:v>2</c:v>
                </c:pt>
                <c:pt idx="85">
                  <c:v>0</c:v>
                </c:pt>
                <c:pt idx="86">
                  <c:v>0.4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0.4</c:v>
                </c:pt>
                <c:pt idx="91">
                  <c:v>0.8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0.4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0.4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0.4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2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0.4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0.4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0.4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0.4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0.4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0.4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2.4</c:v>
                </c:pt>
                <c:pt idx="154">
                  <c:v>0</c:v>
                </c:pt>
                <c:pt idx="155">
                  <c:v>0.4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0.4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0.4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0.4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0.4</c:v>
                </c:pt>
                <c:pt idx="185">
                  <c:v>0</c:v>
                </c:pt>
                <c:pt idx="186">
                  <c:v>0</c:v>
                </c:pt>
                <c:pt idx="187">
                  <c:v>3.6</c:v>
                </c:pt>
                <c:pt idx="188">
                  <c:v>1.2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0.4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0.4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0.4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0.8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0.4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0.4</c:v>
                </c:pt>
                <c:pt idx="219">
                  <c:v>0</c:v>
                </c:pt>
                <c:pt idx="220">
                  <c:v>0</c:v>
                </c:pt>
                <c:pt idx="221">
                  <c:v>2.4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0.4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0.4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0.4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0.4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0.4</c:v>
                </c:pt>
                <c:pt idx="253">
                  <c:v>0</c:v>
                </c:pt>
                <c:pt idx="254">
                  <c:v>0</c:v>
                </c:pt>
                <c:pt idx="255">
                  <c:v>2.4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0.4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1.2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0.4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0.4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0.4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0.4</c:v>
                </c:pt>
                <c:pt idx="287">
                  <c:v>0</c:v>
                </c:pt>
                <c:pt idx="288">
                  <c:v>0</c:v>
                </c:pt>
                <c:pt idx="289">
                  <c:v>2.4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0.4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0.4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0.4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0.4</c:v>
                </c:pt>
                <c:pt idx="310">
                  <c:v>0.4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0.4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2.4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0.4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0.4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0.4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0.4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0.4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0.4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2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0.4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0.4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0.4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0.4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0.4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2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0.4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0.4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0.4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0.4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0.4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0.4</c:v>
                </c:pt>
                <c:pt idx="423">
                  <c:v>0</c:v>
                </c:pt>
                <c:pt idx="424">
                  <c:v>0</c:v>
                </c:pt>
                <c:pt idx="425">
                  <c:v>2.4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0.4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0.4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0.4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0.4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0.4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0.4</c:v>
                </c:pt>
                <c:pt idx="457">
                  <c:v>0</c:v>
                </c:pt>
                <c:pt idx="458">
                  <c:v>0</c:v>
                </c:pt>
                <c:pt idx="459">
                  <c:v>2.4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0.4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0.4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0.4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0.4</c:v>
                </c:pt>
                <c:pt idx="486">
                  <c:v>0</c:v>
                </c:pt>
                <c:pt idx="487">
                  <c:v>0</c:v>
                </c:pt>
                <c:pt idx="488">
                  <c:v>0.4</c:v>
                </c:pt>
                <c:pt idx="489">
                  <c:v>0</c:v>
                </c:pt>
                <c:pt idx="490">
                  <c:v>0.4</c:v>
                </c:pt>
                <c:pt idx="491">
                  <c:v>0</c:v>
                </c:pt>
                <c:pt idx="492">
                  <c:v>0</c:v>
                </c:pt>
                <c:pt idx="493">
                  <c:v>2.4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0.4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0.4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0.4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0.4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0.4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0.4</c:v>
                </c:pt>
                <c:pt idx="525">
                  <c:v>0</c:v>
                </c:pt>
                <c:pt idx="526">
                  <c:v>0</c:v>
                </c:pt>
                <c:pt idx="527">
                  <c:v>2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0.4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0.4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0.4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0.4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0.4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0.4</c:v>
                </c:pt>
                <c:pt idx="559">
                  <c:v>0</c:v>
                </c:pt>
                <c:pt idx="560">
                  <c:v>0</c:v>
                </c:pt>
                <c:pt idx="561">
                  <c:v>2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0.4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0.4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1.6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1.2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1.2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0.4</c:v>
                </c:pt>
                <c:pt idx="593">
                  <c:v>0</c:v>
                </c:pt>
                <c:pt idx="594">
                  <c:v>0.4</c:v>
                </c:pt>
                <c:pt idx="595">
                  <c:v>0</c:v>
                </c:pt>
                <c:pt idx="596">
                  <c:v>2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2.4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26</c:v>
                </c:pt>
                <c:pt idx="635">
                  <c:v>65.2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64-4263-8565-CB7020C88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Utilization(%)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 err="1"/>
              <a:t>Numpy</a:t>
            </a:r>
            <a:r>
              <a:rPr lang="en-US" altLang="ko-KR" baseline="0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/o util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MNIST_CNN_Numpy!$K$1:$K$793</c:f>
              <c:numCache>
                <c:formatCode>General</c:formatCode>
                <c:ptCount val="793"/>
                <c:pt idx="0">
                  <c:v>0.14000000000000001</c:v>
                </c:pt>
                <c:pt idx="1">
                  <c:v>38.799999999999997</c:v>
                </c:pt>
                <c:pt idx="2">
                  <c:v>54.8</c:v>
                </c:pt>
                <c:pt idx="3">
                  <c:v>21.6</c:v>
                </c:pt>
                <c:pt idx="4">
                  <c:v>13.2</c:v>
                </c:pt>
                <c:pt idx="5">
                  <c:v>8.4</c:v>
                </c:pt>
                <c:pt idx="6">
                  <c:v>8.4</c:v>
                </c:pt>
                <c:pt idx="7">
                  <c:v>12.8</c:v>
                </c:pt>
                <c:pt idx="8">
                  <c:v>9.6</c:v>
                </c:pt>
                <c:pt idx="9">
                  <c:v>9.1999999999999993</c:v>
                </c:pt>
                <c:pt idx="10">
                  <c:v>7.2</c:v>
                </c:pt>
                <c:pt idx="11">
                  <c:v>9.6</c:v>
                </c:pt>
                <c:pt idx="12">
                  <c:v>10.8</c:v>
                </c:pt>
                <c:pt idx="13">
                  <c:v>11.2</c:v>
                </c:pt>
                <c:pt idx="14">
                  <c:v>13.6</c:v>
                </c:pt>
                <c:pt idx="15">
                  <c:v>10</c:v>
                </c:pt>
                <c:pt idx="16">
                  <c:v>10.8</c:v>
                </c:pt>
                <c:pt idx="17">
                  <c:v>6.4</c:v>
                </c:pt>
                <c:pt idx="18">
                  <c:v>11.2</c:v>
                </c:pt>
                <c:pt idx="19">
                  <c:v>6</c:v>
                </c:pt>
                <c:pt idx="20">
                  <c:v>8</c:v>
                </c:pt>
                <c:pt idx="21">
                  <c:v>10</c:v>
                </c:pt>
                <c:pt idx="22">
                  <c:v>10</c:v>
                </c:pt>
                <c:pt idx="23">
                  <c:v>1.6</c:v>
                </c:pt>
                <c:pt idx="24">
                  <c:v>2</c:v>
                </c:pt>
                <c:pt idx="25">
                  <c:v>10.8</c:v>
                </c:pt>
                <c:pt idx="26">
                  <c:v>10.4</c:v>
                </c:pt>
                <c:pt idx="27">
                  <c:v>7.2</c:v>
                </c:pt>
                <c:pt idx="28">
                  <c:v>0</c:v>
                </c:pt>
                <c:pt idx="29">
                  <c:v>0.4</c:v>
                </c:pt>
                <c:pt idx="30">
                  <c:v>0.4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1.6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1.6</c:v>
                </c:pt>
                <c:pt idx="44">
                  <c:v>0.4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0.4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0.8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0.4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0.4</c:v>
                </c:pt>
                <c:pt idx="65">
                  <c:v>0.8</c:v>
                </c:pt>
                <c:pt idx="66">
                  <c:v>0</c:v>
                </c:pt>
                <c:pt idx="67">
                  <c:v>0</c:v>
                </c:pt>
                <c:pt idx="68">
                  <c:v>2</c:v>
                </c:pt>
                <c:pt idx="69">
                  <c:v>0</c:v>
                </c:pt>
                <c:pt idx="70">
                  <c:v>0.4</c:v>
                </c:pt>
                <c:pt idx="71">
                  <c:v>0.4</c:v>
                </c:pt>
                <c:pt idx="72">
                  <c:v>0</c:v>
                </c:pt>
                <c:pt idx="73">
                  <c:v>0</c:v>
                </c:pt>
                <c:pt idx="74">
                  <c:v>2.8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0.4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0.4</c:v>
                </c:pt>
                <c:pt idx="86">
                  <c:v>0.4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0.4</c:v>
                </c:pt>
                <c:pt idx="101">
                  <c:v>0</c:v>
                </c:pt>
                <c:pt idx="102">
                  <c:v>2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0.4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0.4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0.4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0.4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0.4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0.4</c:v>
                </c:pt>
                <c:pt idx="134">
                  <c:v>0</c:v>
                </c:pt>
                <c:pt idx="135">
                  <c:v>0</c:v>
                </c:pt>
                <c:pt idx="136">
                  <c:v>2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0.4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0.4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0.4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0.4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0.4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0.4</c:v>
                </c:pt>
                <c:pt idx="168">
                  <c:v>0</c:v>
                </c:pt>
                <c:pt idx="169">
                  <c:v>0</c:v>
                </c:pt>
                <c:pt idx="170">
                  <c:v>2.4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0.4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0.4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0.4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0.4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0.4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0.4</c:v>
                </c:pt>
                <c:pt idx="202">
                  <c:v>0</c:v>
                </c:pt>
                <c:pt idx="203">
                  <c:v>2.4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0.4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0.4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0.4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0.4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0.4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2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0.4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0.4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0.4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0.4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0.4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0.4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2.4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0.4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0.4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0.4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0.4</c:v>
                </c:pt>
                <c:pt idx="295">
                  <c:v>0</c:v>
                </c:pt>
                <c:pt idx="296">
                  <c:v>0.8</c:v>
                </c:pt>
                <c:pt idx="297">
                  <c:v>0</c:v>
                </c:pt>
                <c:pt idx="298">
                  <c:v>0</c:v>
                </c:pt>
                <c:pt idx="299">
                  <c:v>0.4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0.4</c:v>
                </c:pt>
                <c:pt idx="305">
                  <c:v>0</c:v>
                </c:pt>
                <c:pt idx="306">
                  <c:v>0</c:v>
                </c:pt>
                <c:pt idx="307">
                  <c:v>2.4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0.4</c:v>
                </c:pt>
                <c:pt idx="317">
                  <c:v>0</c:v>
                </c:pt>
                <c:pt idx="318">
                  <c:v>0.4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0.4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0.4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0.4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0.4</c:v>
                </c:pt>
                <c:pt idx="339">
                  <c:v>0</c:v>
                </c:pt>
                <c:pt idx="340">
                  <c:v>0</c:v>
                </c:pt>
                <c:pt idx="341">
                  <c:v>2.4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0.4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0.4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0.4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0.4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0.4</c:v>
                </c:pt>
                <c:pt idx="373">
                  <c:v>0</c:v>
                </c:pt>
                <c:pt idx="374">
                  <c:v>1.2</c:v>
                </c:pt>
                <c:pt idx="375">
                  <c:v>2.4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0.4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0.4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0.4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0.4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0.4</c:v>
                </c:pt>
                <c:pt idx="407">
                  <c:v>0</c:v>
                </c:pt>
                <c:pt idx="408">
                  <c:v>0</c:v>
                </c:pt>
                <c:pt idx="409">
                  <c:v>2.4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0.4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0.4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0.4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0.4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0.4</c:v>
                </c:pt>
                <c:pt idx="441">
                  <c:v>0</c:v>
                </c:pt>
                <c:pt idx="442">
                  <c:v>0</c:v>
                </c:pt>
                <c:pt idx="443">
                  <c:v>1.6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0.4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0.4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0.4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0.4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0.4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0.4</c:v>
                </c:pt>
                <c:pt idx="475">
                  <c:v>0</c:v>
                </c:pt>
                <c:pt idx="476">
                  <c:v>0</c:v>
                </c:pt>
                <c:pt idx="477">
                  <c:v>2.4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0.4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0.4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0.4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0.4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0.4</c:v>
                </c:pt>
                <c:pt idx="509">
                  <c:v>0</c:v>
                </c:pt>
                <c:pt idx="510">
                  <c:v>0</c:v>
                </c:pt>
                <c:pt idx="511">
                  <c:v>2.4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0.4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0.4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0.4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0.4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0.4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0.4</c:v>
                </c:pt>
                <c:pt idx="543">
                  <c:v>0</c:v>
                </c:pt>
                <c:pt idx="544">
                  <c:v>0</c:v>
                </c:pt>
                <c:pt idx="545">
                  <c:v>2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0.4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0.4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0.4</c:v>
                </c:pt>
                <c:pt idx="562">
                  <c:v>0</c:v>
                </c:pt>
                <c:pt idx="563">
                  <c:v>0</c:v>
                </c:pt>
                <c:pt idx="564">
                  <c:v>0.4</c:v>
                </c:pt>
                <c:pt idx="565">
                  <c:v>0</c:v>
                </c:pt>
                <c:pt idx="566">
                  <c:v>0.4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0.4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0.4</c:v>
                </c:pt>
                <c:pt idx="577">
                  <c:v>0</c:v>
                </c:pt>
                <c:pt idx="578">
                  <c:v>0</c:v>
                </c:pt>
                <c:pt idx="579">
                  <c:v>2.4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0.4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0.4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0.4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0.4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0.4</c:v>
                </c:pt>
                <c:pt idx="611">
                  <c:v>0</c:v>
                </c:pt>
                <c:pt idx="612">
                  <c:v>0</c:v>
                </c:pt>
                <c:pt idx="613">
                  <c:v>2.4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0.4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0.4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0.4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0.4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0.4</c:v>
                </c:pt>
                <c:pt idx="645">
                  <c:v>0</c:v>
                </c:pt>
                <c:pt idx="646">
                  <c:v>0</c:v>
                </c:pt>
                <c:pt idx="647">
                  <c:v>2.4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0.4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0.4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0.4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0.4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0.4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0.4</c:v>
                </c:pt>
                <c:pt idx="679">
                  <c:v>0</c:v>
                </c:pt>
                <c:pt idx="680">
                  <c:v>2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0.4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0.4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0.4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0.4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0.4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0.4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2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0.4</c:v>
                </c:pt>
                <c:pt idx="721">
                  <c:v>0.4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0.4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0.4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0.4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0.4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0.4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2.4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0.4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0.4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0.4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0.4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0.4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0.8</c:v>
                </c:pt>
                <c:pt idx="782">
                  <c:v>0</c:v>
                </c:pt>
                <c:pt idx="783">
                  <c:v>0</c:v>
                </c:pt>
                <c:pt idx="784">
                  <c:v>2.8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0.4</c:v>
                </c:pt>
                <c:pt idx="790">
                  <c:v>3.6</c:v>
                </c:pt>
                <c:pt idx="791">
                  <c:v>19.600000000000001</c:v>
                </c:pt>
                <c:pt idx="792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36-4159-8F48-623134312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Utilization(%)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Numpy</a:t>
            </a:r>
            <a:r>
              <a:rPr lang="en-US" altLang="ko-KR" baseline="0"/>
              <a:t> LSTM Read request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Numpy_LSTM_IO!$I$1:$I$1188</c:f>
              <c:numCache>
                <c:formatCode>General</c:formatCode>
                <c:ptCount val="1188"/>
                <c:pt idx="0">
                  <c:v>1.22</c:v>
                </c:pt>
                <c:pt idx="1">
                  <c:v>4353</c:v>
                </c:pt>
                <c:pt idx="2">
                  <c:v>937</c:v>
                </c:pt>
                <c:pt idx="3">
                  <c:v>364</c:v>
                </c:pt>
                <c:pt idx="4">
                  <c:v>347</c:v>
                </c:pt>
                <c:pt idx="5">
                  <c:v>311</c:v>
                </c:pt>
                <c:pt idx="6">
                  <c:v>297</c:v>
                </c:pt>
                <c:pt idx="7">
                  <c:v>424</c:v>
                </c:pt>
                <c:pt idx="8">
                  <c:v>304</c:v>
                </c:pt>
                <c:pt idx="9">
                  <c:v>306</c:v>
                </c:pt>
                <c:pt idx="10">
                  <c:v>300</c:v>
                </c:pt>
                <c:pt idx="11">
                  <c:v>323</c:v>
                </c:pt>
                <c:pt idx="12">
                  <c:v>305</c:v>
                </c:pt>
                <c:pt idx="13">
                  <c:v>294</c:v>
                </c:pt>
                <c:pt idx="14">
                  <c:v>300</c:v>
                </c:pt>
                <c:pt idx="15">
                  <c:v>289</c:v>
                </c:pt>
                <c:pt idx="16">
                  <c:v>309</c:v>
                </c:pt>
                <c:pt idx="17">
                  <c:v>279</c:v>
                </c:pt>
                <c:pt idx="18">
                  <c:v>300</c:v>
                </c:pt>
                <c:pt idx="19">
                  <c:v>327</c:v>
                </c:pt>
                <c:pt idx="20">
                  <c:v>343</c:v>
                </c:pt>
                <c:pt idx="21">
                  <c:v>114</c:v>
                </c:pt>
                <c:pt idx="22">
                  <c:v>2</c:v>
                </c:pt>
                <c:pt idx="23">
                  <c:v>302</c:v>
                </c:pt>
                <c:pt idx="24">
                  <c:v>334</c:v>
                </c:pt>
                <c:pt idx="25">
                  <c:v>308</c:v>
                </c:pt>
                <c:pt idx="26">
                  <c:v>8</c:v>
                </c:pt>
                <c:pt idx="27">
                  <c:v>1351</c:v>
                </c:pt>
                <c:pt idx="28">
                  <c:v>348</c:v>
                </c:pt>
                <c:pt idx="29">
                  <c:v>0</c:v>
                </c:pt>
                <c:pt idx="30">
                  <c:v>0</c:v>
                </c:pt>
                <c:pt idx="31">
                  <c:v>145</c:v>
                </c:pt>
                <c:pt idx="32">
                  <c:v>1291</c:v>
                </c:pt>
                <c:pt idx="33">
                  <c:v>1438</c:v>
                </c:pt>
                <c:pt idx="34">
                  <c:v>346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9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3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6</c:v>
                </c:pt>
                <c:pt idx="80">
                  <c:v>0</c:v>
                </c:pt>
                <c:pt idx="81">
                  <c:v>0</c:v>
                </c:pt>
                <c:pt idx="82">
                  <c:v>66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12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677</c:v>
                </c:pt>
                <c:pt idx="135">
                  <c:v>0</c:v>
                </c:pt>
                <c:pt idx="136">
                  <c:v>0</c:v>
                </c:pt>
                <c:pt idx="137">
                  <c:v>2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3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102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1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1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9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3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521</c:v>
                </c:pt>
                <c:pt idx="1186">
                  <c:v>0</c:v>
                </c:pt>
                <c:pt idx="1187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68-48F8-A061-B73E16962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#</a:t>
                </a:r>
                <a:r>
                  <a:rPr lang="en-US" altLang="ko-KR" baseline="0"/>
                  <a:t> of request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Numpy LSTM Write request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Numpy_LSTM_IO!$K$1:$K$1188</c:f>
              <c:numCache>
                <c:formatCode>General</c:formatCode>
                <c:ptCount val="1188"/>
                <c:pt idx="0">
                  <c:v>1.41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68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8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4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27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2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54</c:v>
                </c:pt>
                <c:pt idx="43">
                  <c:v>0</c:v>
                </c:pt>
                <c:pt idx="44">
                  <c:v>0</c:v>
                </c:pt>
                <c:pt idx="45">
                  <c:v>12</c:v>
                </c:pt>
                <c:pt idx="46">
                  <c:v>0</c:v>
                </c:pt>
                <c:pt idx="47">
                  <c:v>6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5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2</c:v>
                </c:pt>
                <c:pt idx="58">
                  <c:v>3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2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39</c:v>
                </c:pt>
                <c:pt idx="73">
                  <c:v>2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2</c:v>
                </c:pt>
                <c:pt idx="78">
                  <c:v>2</c:v>
                </c:pt>
                <c:pt idx="79">
                  <c:v>11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3</c:v>
                </c:pt>
                <c:pt idx="86">
                  <c:v>0</c:v>
                </c:pt>
                <c:pt idx="87">
                  <c:v>0</c:v>
                </c:pt>
                <c:pt idx="88">
                  <c:v>1</c:v>
                </c:pt>
                <c:pt idx="89">
                  <c:v>0</c:v>
                </c:pt>
                <c:pt idx="90">
                  <c:v>2</c:v>
                </c:pt>
                <c:pt idx="91">
                  <c:v>0</c:v>
                </c:pt>
                <c:pt idx="92">
                  <c:v>0</c:v>
                </c:pt>
                <c:pt idx="93">
                  <c:v>2</c:v>
                </c:pt>
                <c:pt idx="94">
                  <c:v>0</c:v>
                </c:pt>
                <c:pt idx="95">
                  <c:v>2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2</c:v>
                </c:pt>
                <c:pt idx="106">
                  <c:v>0</c:v>
                </c:pt>
                <c:pt idx="107">
                  <c:v>0</c:v>
                </c:pt>
                <c:pt idx="108">
                  <c:v>19</c:v>
                </c:pt>
                <c:pt idx="109">
                  <c:v>0</c:v>
                </c:pt>
                <c:pt idx="110">
                  <c:v>2</c:v>
                </c:pt>
                <c:pt idx="111">
                  <c:v>0</c:v>
                </c:pt>
                <c:pt idx="112">
                  <c:v>0</c:v>
                </c:pt>
                <c:pt idx="113">
                  <c:v>12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3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2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4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2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2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26</c:v>
                </c:pt>
                <c:pt idx="145">
                  <c:v>0</c:v>
                </c:pt>
                <c:pt idx="146">
                  <c:v>0</c:v>
                </c:pt>
                <c:pt idx="147">
                  <c:v>11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3</c:v>
                </c:pt>
                <c:pt idx="154">
                  <c:v>1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3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2</c:v>
                </c:pt>
                <c:pt idx="164">
                  <c:v>2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2</c:v>
                </c:pt>
                <c:pt idx="169">
                  <c:v>0</c:v>
                </c:pt>
                <c:pt idx="170">
                  <c:v>2</c:v>
                </c:pt>
                <c:pt idx="171">
                  <c:v>0</c:v>
                </c:pt>
                <c:pt idx="172">
                  <c:v>0</c:v>
                </c:pt>
                <c:pt idx="173">
                  <c:v>2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2</c:v>
                </c:pt>
                <c:pt idx="179">
                  <c:v>0</c:v>
                </c:pt>
                <c:pt idx="180">
                  <c:v>27</c:v>
                </c:pt>
                <c:pt idx="181">
                  <c:v>11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3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2</c:v>
                </c:pt>
                <c:pt idx="193">
                  <c:v>0</c:v>
                </c:pt>
                <c:pt idx="194">
                  <c:v>0</c:v>
                </c:pt>
                <c:pt idx="195">
                  <c:v>1</c:v>
                </c:pt>
                <c:pt idx="196">
                  <c:v>0</c:v>
                </c:pt>
                <c:pt idx="197">
                  <c:v>2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2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2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2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28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3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2</c:v>
                </c:pt>
                <c:pt idx="227">
                  <c:v>2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1</c:v>
                </c:pt>
                <c:pt idx="232">
                  <c:v>2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2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2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3</c:v>
                </c:pt>
                <c:pt idx="247">
                  <c:v>2</c:v>
                </c:pt>
                <c:pt idx="248">
                  <c:v>0</c:v>
                </c:pt>
                <c:pt idx="249">
                  <c:v>0</c:v>
                </c:pt>
                <c:pt idx="250">
                  <c:v>11</c:v>
                </c:pt>
                <c:pt idx="251">
                  <c:v>14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3</c:v>
                </c:pt>
                <c:pt idx="257">
                  <c:v>2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2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2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2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2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2</c:v>
                </c:pt>
                <c:pt idx="282">
                  <c:v>0</c:v>
                </c:pt>
                <c:pt idx="283">
                  <c:v>0</c:v>
                </c:pt>
                <c:pt idx="284">
                  <c:v>11</c:v>
                </c:pt>
                <c:pt idx="285">
                  <c:v>0</c:v>
                </c:pt>
                <c:pt idx="286">
                  <c:v>0</c:v>
                </c:pt>
                <c:pt idx="287">
                  <c:v>10</c:v>
                </c:pt>
                <c:pt idx="288">
                  <c:v>0</c:v>
                </c:pt>
                <c:pt idx="289">
                  <c:v>0</c:v>
                </c:pt>
                <c:pt idx="290">
                  <c:v>3</c:v>
                </c:pt>
                <c:pt idx="291">
                  <c:v>0</c:v>
                </c:pt>
                <c:pt idx="292">
                  <c:v>3</c:v>
                </c:pt>
                <c:pt idx="293">
                  <c:v>0</c:v>
                </c:pt>
                <c:pt idx="294">
                  <c:v>0</c:v>
                </c:pt>
                <c:pt idx="295">
                  <c:v>2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2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2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2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2</c:v>
                </c:pt>
                <c:pt idx="316">
                  <c:v>0</c:v>
                </c:pt>
                <c:pt idx="317">
                  <c:v>0</c:v>
                </c:pt>
                <c:pt idx="318">
                  <c:v>11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15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2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2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2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2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2</c:v>
                </c:pt>
                <c:pt idx="350">
                  <c:v>0</c:v>
                </c:pt>
                <c:pt idx="351">
                  <c:v>0</c:v>
                </c:pt>
                <c:pt idx="352">
                  <c:v>11</c:v>
                </c:pt>
                <c:pt idx="353">
                  <c:v>0</c:v>
                </c:pt>
                <c:pt idx="354">
                  <c:v>14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3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2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2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2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2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2</c:v>
                </c:pt>
                <c:pt idx="384">
                  <c:v>0</c:v>
                </c:pt>
                <c:pt idx="385">
                  <c:v>13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11</c:v>
                </c:pt>
                <c:pt idx="391">
                  <c:v>3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2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2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2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1</c:v>
                </c:pt>
                <c:pt idx="411">
                  <c:v>2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2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12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10</c:v>
                </c:pt>
                <c:pt idx="426">
                  <c:v>2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2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2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2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2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3</c:v>
                </c:pt>
                <c:pt idx="452">
                  <c:v>0</c:v>
                </c:pt>
                <c:pt idx="453">
                  <c:v>0</c:v>
                </c:pt>
                <c:pt idx="454">
                  <c:v>13</c:v>
                </c:pt>
                <c:pt idx="455">
                  <c:v>0</c:v>
                </c:pt>
                <c:pt idx="456">
                  <c:v>17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3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2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2</c:v>
                </c:pt>
                <c:pt idx="471">
                  <c:v>0</c:v>
                </c:pt>
                <c:pt idx="472">
                  <c:v>1</c:v>
                </c:pt>
                <c:pt idx="473">
                  <c:v>0</c:v>
                </c:pt>
                <c:pt idx="474">
                  <c:v>0</c:v>
                </c:pt>
                <c:pt idx="475">
                  <c:v>2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2</c:v>
                </c:pt>
                <c:pt idx="481">
                  <c:v>0</c:v>
                </c:pt>
                <c:pt idx="482">
                  <c:v>1</c:v>
                </c:pt>
                <c:pt idx="483">
                  <c:v>0</c:v>
                </c:pt>
                <c:pt idx="484">
                  <c:v>0</c:v>
                </c:pt>
                <c:pt idx="485">
                  <c:v>2</c:v>
                </c:pt>
                <c:pt idx="486">
                  <c:v>0</c:v>
                </c:pt>
                <c:pt idx="487">
                  <c:v>0</c:v>
                </c:pt>
                <c:pt idx="488">
                  <c:v>11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11</c:v>
                </c:pt>
                <c:pt idx="493">
                  <c:v>0</c:v>
                </c:pt>
                <c:pt idx="494">
                  <c:v>3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2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2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2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1</c:v>
                </c:pt>
                <c:pt idx="514">
                  <c:v>2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2</c:v>
                </c:pt>
                <c:pt idx="520">
                  <c:v>0</c:v>
                </c:pt>
                <c:pt idx="521">
                  <c:v>0</c:v>
                </c:pt>
                <c:pt idx="522">
                  <c:v>11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26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3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2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2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6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3</c:v>
                </c:pt>
                <c:pt idx="554">
                  <c:v>0</c:v>
                </c:pt>
                <c:pt idx="555">
                  <c:v>0</c:v>
                </c:pt>
                <c:pt idx="556">
                  <c:v>11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3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2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2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2</c:v>
                </c:pt>
                <c:pt idx="578">
                  <c:v>0</c:v>
                </c:pt>
                <c:pt idx="579">
                  <c:v>1</c:v>
                </c:pt>
                <c:pt idx="580">
                  <c:v>0</c:v>
                </c:pt>
                <c:pt idx="581">
                  <c:v>0</c:v>
                </c:pt>
                <c:pt idx="582">
                  <c:v>2</c:v>
                </c:pt>
                <c:pt idx="583">
                  <c:v>0</c:v>
                </c:pt>
                <c:pt idx="584">
                  <c:v>23</c:v>
                </c:pt>
                <c:pt idx="585">
                  <c:v>0</c:v>
                </c:pt>
                <c:pt idx="586">
                  <c:v>0</c:v>
                </c:pt>
                <c:pt idx="587">
                  <c:v>2</c:v>
                </c:pt>
                <c:pt idx="588">
                  <c:v>0</c:v>
                </c:pt>
                <c:pt idx="589">
                  <c:v>1</c:v>
                </c:pt>
                <c:pt idx="590">
                  <c:v>11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3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2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2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1</c:v>
                </c:pt>
                <c:pt idx="611">
                  <c:v>2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2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2</c:v>
                </c:pt>
                <c:pt idx="622">
                  <c:v>0</c:v>
                </c:pt>
                <c:pt idx="623">
                  <c:v>0</c:v>
                </c:pt>
                <c:pt idx="624">
                  <c:v>11</c:v>
                </c:pt>
                <c:pt idx="625">
                  <c:v>12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3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2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2</c:v>
                </c:pt>
                <c:pt idx="641">
                  <c:v>1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2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2</c:v>
                </c:pt>
                <c:pt idx="651">
                  <c:v>1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2</c:v>
                </c:pt>
                <c:pt idx="656">
                  <c:v>0</c:v>
                </c:pt>
                <c:pt idx="657">
                  <c:v>0</c:v>
                </c:pt>
                <c:pt idx="658">
                  <c:v>11</c:v>
                </c:pt>
                <c:pt idx="659">
                  <c:v>0</c:v>
                </c:pt>
                <c:pt idx="660">
                  <c:v>0</c:v>
                </c:pt>
                <c:pt idx="661">
                  <c:v>15</c:v>
                </c:pt>
                <c:pt idx="662">
                  <c:v>0</c:v>
                </c:pt>
                <c:pt idx="663">
                  <c:v>0</c:v>
                </c:pt>
                <c:pt idx="664">
                  <c:v>3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2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2</c:v>
                </c:pt>
                <c:pt idx="675">
                  <c:v>0</c:v>
                </c:pt>
                <c:pt idx="676">
                  <c:v>1</c:v>
                </c:pt>
                <c:pt idx="677">
                  <c:v>0</c:v>
                </c:pt>
                <c:pt idx="678">
                  <c:v>0</c:v>
                </c:pt>
                <c:pt idx="679">
                  <c:v>2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2</c:v>
                </c:pt>
                <c:pt idx="685">
                  <c:v>0</c:v>
                </c:pt>
                <c:pt idx="686">
                  <c:v>0</c:v>
                </c:pt>
                <c:pt idx="687">
                  <c:v>1</c:v>
                </c:pt>
                <c:pt idx="688">
                  <c:v>0</c:v>
                </c:pt>
                <c:pt idx="689">
                  <c:v>2</c:v>
                </c:pt>
                <c:pt idx="690">
                  <c:v>0</c:v>
                </c:pt>
                <c:pt idx="691">
                  <c:v>0</c:v>
                </c:pt>
                <c:pt idx="692">
                  <c:v>7</c:v>
                </c:pt>
                <c:pt idx="693">
                  <c:v>4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12</c:v>
                </c:pt>
                <c:pt idx="698">
                  <c:v>0</c:v>
                </c:pt>
                <c:pt idx="699">
                  <c:v>3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2</c:v>
                </c:pt>
                <c:pt idx="705">
                  <c:v>0</c:v>
                </c:pt>
                <c:pt idx="706">
                  <c:v>0</c:v>
                </c:pt>
                <c:pt idx="707">
                  <c:v>1</c:v>
                </c:pt>
                <c:pt idx="708">
                  <c:v>0</c:v>
                </c:pt>
                <c:pt idx="709">
                  <c:v>2</c:v>
                </c:pt>
                <c:pt idx="710">
                  <c:v>0</c:v>
                </c:pt>
                <c:pt idx="711">
                  <c:v>0</c:v>
                </c:pt>
                <c:pt idx="712">
                  <c:v>1</c:v>
                </c:pt>
                <c:pt idx="713">
                  <c:v>0</c:v>
                </c:pt>
                <c:pt idx="714">
                  <c:v>2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2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2</c:v>
                </c:pt>
                <c:pt idx="725">
                  <c:v>0</c:v>
                </c:pt>
                <c:pt idx="726">
                  <c:v>0</c:v>
                </c:pt>
                <c:pt idx="727">
                  <c:v>11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3</c:v>
                </c:pt>
                <c:pt idx="733">
                  <c:v>19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3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2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2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2</c:v>
                </c:pt>
                <c:pt idx="754">
                  <c:v>1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3</c:v>
                </c:pt>
                <c:pt idx="759">
                  <c:v>0</c:v>
                </c:pt>
                <c:pt idx="760">
                  <c:v>0</c:v>
                </c:pt>
                <c:pt idx="761">
                  <c:v>11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3</c:v>
                </c:pt>
                <c:pt idx="767">
                  <c:v>0</c:v>
                </c:pt>
                <c:pt idx="768">
                  <c:v>0</c:v>
                </c:pt>
                <c:pt idx="769">
                  <c:v>1</c:v>
                </c:pt>
                <c:pt idx="770">
                  <c:v>0</c:v>
                </c:pt>
                <c:pt idx="771">
                  <c:v>0</c:v>
                </c:pt>
                <c:pt idx="772">
                  <c:v>2</c:v>
                </c:pt>
                <c:pt idx="773">
                  <c:v>0</c:v>
                </c:pt>
                <c:pt idx="774">
                  <c:v>27</c:v>
                </c:pt>
                <c:pt idx="775">
                  <c:v>0</c:v>
                </c:pt>
                <c:pt idx="776">
                  <c:v>0</c:v>
                </c:pt>
                <c:pt idx="777">
                  <c:v>2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2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2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2</c:v>
                </c:pt>
                <c:pt idx="793">
                  <c:v>0</c:v>
                </c:pt>
                <c:pt idx="794">
                  <c:v>0</c:v>
                </c:pt>
                <c:pt idx="795">
                  <c:v>11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3</c:v>
                </c:pt>
                <c:pt idx="802">
                  <c:v>0</c:v>
                </c:pt>
                <c:pt idx="803">
                  <c:v>0</c:v>
                </c:pt>
                <c:pt idx="804">
                  <c:v>1</c:v>
                </c:pt>
                <c:pt idx="805">
                  <c:v>0</c:v>
                </c:pt>
                <c:pt idx="806">
                  <c:v>2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2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2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2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28</c:v>
                </c:pt>
                <c:pt idx="826">
                  <c:v>2</c:v>
                </c:pt>
                <c:pt idx="827">
                  <c:v>0</c:v>
                </c:pt>
                <c:pt idx="828">
                  <c:v>0</c:v>
                </c:pt>
                <c:pt idx="829">
                  <c:v>11</c:v>
                </c:pt>
                <c:pt idx="830">
                  <c:v>1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4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2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4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3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2</c:v>
                </c:pt>
                <c:pt idx="856">
                  <c:v>22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2</c:v>
                </c:pt>
                <c:pt idx="861">
                  <c:v>0</c:v>
                </c:pt>
                <c:pt idx="862">
                  <c:v>11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1</c:v>
                </c:pt>
                <c:pt idx="867">
                  <c:v>0</c:v>
                </c:pt>
                <c:pt idx="868">
                  <c:v>3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2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2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2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2</c:v>
                </c:pt>
                <c:pt idx="889">
                  <c:v>0</c:v>
                </c:pt>
                <c:pt idx="890">
                  <c:v>0</c:v>
                </c:pt>
                <c:pt idx="891">
                  <c:v>22</c:v>
                </c:pt>
                <c:pt idx="892">
                  <c:v>0</c:v>
                </c:pt>
                <c:pt idx="893">
                  <c:v>2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12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3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2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2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2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2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21</c:v>
                </c:pt>
                <c:pt idx="928">
                  <c:v>2</c:v>
                </c:pt>
                <c:pt idx="929">
                  <c:v>0</c:v>
                </c:pt>
                <c:pt idx="930">
                  <c:v>0</c:v>
                </c:pt>
                <c:pt idx="931">
                  <c:v>11</c:v>
                </c:pt>
                <c:pt idx="932">
                  <c:v>0</c:v>
                </c:pt>
                <c:pt idx="933">
                  <c:v>1</c:v>
                </c:pt>
                <c:pt idx="934">
                  <c:v>0</c:v>
                </c:pt>
                <c:pt idx="935">
                  <c:v>0</c:v>
                </c:pt>
                <c:pt idx="936">
                  <c:v>3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2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2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2</c:v>
                </c:pt>
                <c:pt idx="953">
                  <c:v>1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2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2</c:v>
                </c:pt>
                <c:pt idx="963">
                  <c:v>21</c:v>
                </c:pt>
                <c:pt idx="964">
                  <c:v>0</c:v>
                </c:pt>
                <c:pt idx="965">
                  <c:v>11</c:v>
                </c:pt>
                <c:pt idx="966">
                  <c:v>0</c:v>
                </c:pt>
                <c:pt idx="967">
                  <c:v>0</c:v>
                </c:pt>
                <c:pt idx="968">
                  <c:v>1</c:v>
                </c:pt>
                <c:pt idx="969">
                  <c:v>0</c:v>
                </c:pt>
                <c:pt idx="970">
                  <c:v>3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2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2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2</c:v>
                </c:pt>
                <c:pt idx="987">
                  <c:v>0</c:v>
                </c:pt>
                <c:pt idx="988">
                  <c:v>0</c:v>
                </c:pt>
                <c:pt idx="989">
                  <c:v>1</c:v>
                </c:pt>
                <c:pt idx="990">
                  <c:v>0</c:v>
                </c:pt>
                <c:pt idx="991">
                  <c:v>2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2</c:v>
                </c:pt>
                <c:pt idx="997">
                  <c:v>0</c:v>
                </c:pt>
                <c:pt idx="998">
                  <c:v>0</c:v>
                </c:pt>
                <c:pt idx="999">
                  <c:v>25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3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1</c:v>
                </c:pt>
                <c:pt idx="1010">
                  <c:v>2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2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2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2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3</c:v>
                </c:pt>
                <c:pt idx="1031">
                  <c:v>0</c:v>
                </c:pt>
                <c:pt idx="1032">
                  <c:v>0</c:v>
                </c:pt>
                <c:pt idx="1033">
                  <c:v>11</c:v>
                </c:pt>
                <c:pt idx="1034">
                  <c:v>0</c:v>
                </c:pt>
                <c:pt idx="1035">
                  <c:v>11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4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2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2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3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3</c:v>
                </c:pt>
                <c:pt idx="1060">
                  <c:v>0</c:v>
                </c:pt>
                <c:pt idx="1061">
                  <c:v>1</c:v>
                </c:pt>
                <c:pt idx="1062">
                  <c:v>0</c:v>
                </c:pt>
                <c:pt idx="1063">
                  <c:v>0</c:v>
                </c:pt>
                <c:pt idx="1064">
                  <c:v>2</c:v>
                </c:pt>
                <c:pt idx="1065">
                  <c:v>0</c:v>
                </c:pt>
                <c:pt idx="1066">
                  <c:v>1</c:v>
                </c:pt>
                <c:pt idx="1067">
                  <c:v>11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21</c:v>
                </c:pt>
                <c:pt idx="1072">
                  <c:v>0</c:v>
                </c:pt>
                <c:pt idx="1073">
                  <c:v>3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2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2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2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2</c:v>
                </c:pt>
                <c:pt idx="1094">
                  <c:v>0</c:v>
                </c:pt>
                <c:pt idx="1095">
                  <c:v>0</c:v>
                </c:pt>
                <c:pt idx="1096">
                  <c:v>2</c:v>
                </c:pt>
                <c:pt idx="1097">
                  <c:v>0</c:v>
                </c:pt>
                <c:pt idx="1098">
                  <c:v>2</c:v>
                </c:pt>
                <c:pt idx="1099">
                  <c:v>0</c:v>
                </c:pt>
                <c:pt idx="1100">
                  <c:v>0</c:v>
                </c:pt>
                <c:pt idx="1101">
                  <c:v>11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3</c:v>
                </c:pt>
                <c:pt idx="1107">
                  <c:v>22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2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2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2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3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3</c:v>
                </c:pt>
                <c:pt idx="1133">
                  <c:v>0</c:v>
                </c:pt>
                <c:pt idx="1134">
                  <c:v>0</c:v>
                </c:pt>
                <c:pt idx="1135">
                  <c:v>11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3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2</c:v>
                </c:pt>
                <c:pt idx="1147">
                  <c:v>0</c:v>
                </c:pt>
                <c:pt idx="1148">
                  <c:v>2</c:v>
                </c:pt>
                <c:pt idx="1149">
                  <c:v>0</c:v>
                </c:pt>
                <c:pt idx="1150">
                  <c:v>0</c:v>
                </c:pt>
                <c:pt idx="1151">
                  <c:v>2</c:v>
                </c:pt>
                <c:pt idx="1152">
                  <c:v>0</c:v>
                </c:pt>
                <c:pt idx="1153">
                  <c:v>22</c:v>
                </c:pt>
                <c:pt idx="1154">
                  <c:v>0</c:v>
                </c:pt>
                <c:pt idx="1155">
                  <c:v>0</c:v>
                </c:pt>
                <c:pt idx="1156">
                  <c:v>2</c:v>
                </c:pt>
                <c:pt idx="1157">
                  <c:v>0</c:v>
                </c:pt>
                <c:pt idx="1158">
                  <c:v>1</c:v>
                </c:pt>
                <c:pt idx="1159">
                  <c:v>0</c:v>
                </c:pt>
                <c:pt idx="1160">
                  <c:v>0</c:v>
                </c:pt>
                <c:pt idx="1161">
                  <c:v>2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2</c:v>
                </c:pt>
                <c:pt idx="1167">
                  <c:v>0</c:v>
                </c:pt>
                <c:pt idx="1168">
                  <c:v>0</c:v>
                </c:pt>
                <c:pt idx="1169">
                  <c:v>11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3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2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2</c:v>
                </c:pt>
                <c:pt idx="1186">
                  <c:v>0</c:v>
                </c:pt>
                <c:pt idx="118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DD-4BE8-8E8E-37BB1D15F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#</a:t>
                </a:r>
                <a:r>
                  <a:rPr lang="en-US" altLang="ko-KR" baseline="0"/>
                  <a:t> of request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tf.data LSTM Read request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185"/>
              <c:layout>
                <c:manualLayout>
                  <c:x val="-4.2016806722689079E-2"/>
                  <c:y val="-0.104548573926019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585-4F37-8699-612655A2FC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tfdata_LSTM_IO!$J$1:$J$408</c:f>
              <c:numCache>
                <c:formatCode>General</c:formatCode>
                <c:ptCount val="408"/>
                <c:pt idx="0">
                  <c:v>1.17</c:v>
                </c:pt>
                <c:pt idx="1">
                  <c:v>3485</c:v>
                </c:pt>
                <c:pt idx="2">
                  <c:v>563</c:v>
                </c:pt>
                <c:pt idx="3">
                  <c:v>304</c:v>
                </c:pt>
                <c:pt idx="4">
                  <c:v>302</c:v>
                </c:pt>
                <c:pt idx="5">
                  <c:v>288</c:v>
                </c:pt>
                <c:pt idx="6">
                  <c:v>418</c:v>
                </c:pt>
                <c:pt idx="7">
                  <c:v>347</c:v>
                </c:pt>
                <c:pt idx="8">
                  <c:v>338</c:v>
                </c:pt>
                <c:pt idx="9">
                  <c:v>289</c:v>
                </c:pt>
                <c:pt idx="10">
                  <c:v>297</c:v>
                </c:pt>
                <c:pt idx="11">
                  <c:v>360</c:v>
                </c:pt>
                <c:pt idx="12">
                  <c:v>290</c:v>
                </c:pt>
                <c:pt idx="13">
                  <c:v>310</c:v>
                </c:pt>
                <c:pt idx="14">
                  <c:v>299</c:v>
                </c:pt>
                <c:pt idx="15">
                  <c:v>279</c:v>
                </c:pt>
                <c:pt idx="16">
                  <c:v>300</c:v>
                </c:pt>
                <c:pt idx="17">
                  <c:v>291</c:v>
                </c:pt>
                <c:pt idx="18">
                  <c:v>296</c:v>
                </c:pt>
                <c:pt idx="19">
                  <c:v>292</c:v>
                </c:pt>
                <c:pt idx="20">
                  <c:v>321</c:v>
                </c:pt>
                <c:pt idx="21">
                  <c:v>133</c:v>
                </c:pt>
                <c:pt idx="22">
                  <c:v>2</c:v>
                </c:pt>
                <c:pt idx="23">
                  <c:v>248</c:v>
                </c:pt>
                <c:pt idx="24">
                  <c:v>301</c:v>
                </c:pt>
                <c:pt idx="25">
                  <c:v>321</c:v>
                </c:pt>
                <c:pt idx="26">
                  <c:v>81</c:v>
                </c:pt>
                <c:pt idx="27">
                  <c:v>925</c:v>
                </c:pt>
                <c:pt idx="28">
                  <c:v>671</c:v>
                </c:pt>
                <c:pt idx="29">
                  <c:v>0</c:v>
                </c:pt>
                <c:pt idx="30">
                  <c:v>20</c:v>
                </c:pt>
                <c:pt idx="31">
                  <c:v>23</c:v>
                </c:pt>
                <c:pt idx="32">
                  <c:v>122</c:v>
                </c:pt>
                <c:pt idx="33">
                  <c:v>738</c:v>
                </c:pt>
                <c:pt idx="34">
                  <c:v>1377</c:v>
                </c:pt>
                <c:pt idx="35">
                  <c:v>971</c:v>
                </c:pt>
                <c:pt idx="36">
                  <c:v>0</c:v>
                </c:pt>
                <c:pt idx="37">
                  <c:v>0</c:v>
                </c:pt>
                <c:pt idx="38">
                  <c:v>4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60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1</c:v>
                </c:pt>
                <c:pt idx="62">
                  <c:v>0</c:v>
                </c:pt>
                <c:pt idx="63">
                  <c:v>1</c:v>
                </c:pt>
                <c:pt idx="64">
                  <c:v>0</c:v>
                </c:pt>
                <c:pt idx="65">
                  <c:v>0</c:v>
                </c:pt>
                <c:pt idx="66">
                  <c:v>1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3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2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1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2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67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517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85-4F37-8699-612655A2FC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#</a:t>
                </a:r>
                <a:r>
                  <a:rPr lang="en-US" altLang="ko-KR" baseline="0"/>
                  <a:t> of request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tf.data</a:t>
            </a:r>
            <a:r>
              <a:rPr lang="en-US" altLang="ko-KR" baseline="0"/>
              <a:t> LSTM </a:t>
            </a:r>
            <a:r>
              <a:rPr lang="en-US" altLang="ko-KR"/>
              <a:t>Write request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tfdata_LSTM_IO!$M$1:$M$408</c:f>
              <c:numCache>
                <c:formatCode>General</c:formatCode>
                <c:ptCount val="408"/>
                <c:pt idx="0">
                  <c:v>1.41</c:v>
                </c:pt>
                <c:pt idx="1">
                  <c:v>6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23</c:v>
                </c:pt>
                <c:pt idx="7">
                  <c:v>11</c:v>
                </c:pt>
                <c:pt idx="8">
                  <c:v>0</c:v>
                </c:pt>
                <c:pt idx="9">
                  <c:v>0</c:v>
                </c:pt>
                <c:pt idx="10">
                  <c:v>17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3</c:v>
                </c:pt>
                <c:pt idx="24">
                  <c:v>0</c:v>
                </c:pt>
                <c:pt idx="25">
                  <c:v>68</c:v>
                </c:pt>
                <c:pt idx="26">
                  <c:v>1</c:v>
                </c:pt>
                <c:pt idx="27">
                  <c:v>1</c:v>
                </c:pt>
                <c:pt idx="28">
                  <c:v>4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13</c:v>
                </c:pt>
                <c:pt idx="34">
                  <c:v>0</c:v>
                </c:pt>
                <c:pt idx="35">
                  <c:v>2</c:v>
                </c:pt>
                <c:pt idx="36">
                  <c:v>0</c:v>
                </c:pt>
                <c:pt idx="37">
                  <c:v>12</c:v>
                </c:pt>
                <c:pt idx="38">
                  <c:v>0</c:v>
                </c:pt>
                <c:pt idx="39">
                  <c:v>0</c:v>
                </c:pt>
                <c:pt idx="40">
                  <c:v>2</c:v>
                </c:pt>
                <c:pt idx="41">
                  <c:v>0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5</c:v>
                </c:pt>
                <c:pt idx="49">
                  <c:v>0</c:v>
                </c:pt>
                <c:pt idx="50">
                  <c:v>0</c:v>
                </c:pt>
                <c:pt idx="51">
                  <c:v>5</c:v>
                </c:pt>
                <c:pt idx="52">
                  <c:v>0</c:v>
                </c:pt>
                <c:pt idx="53">
                  <c:v>0</c:v>
                </c:pt>
                <c:pt idx="54">
                  <c:v>3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1</c:v>
                </c:pt>
                <c:pt idx="59">
                  <c:v>2.97</c:v>
                </c:pt>
                <c:pt idx="60">
                  <c:v>0</c:v>
                </c:pt>
                <c:pt idx="61">
                  <c:v>52</c:v>
                </c:pt>
                <c:pt idx="62">
                  <c:v>0</c:v>
                </c:pt>
                <c:pt idx="63">
                  <c:v>0</c:v>
                </c:pt>
                <c:pt idx="64">
                  <c:v>2</c:v>
                </c:pt>
                <c:pt idx="65">
                  <c:v>0</c:v>
                </c:pt>
                <c:pt idx="66">
                  <c:v>16</c:v>
                </c:pt>
                <c:pt idx="67">
                  <c:v>0</c:v>
                </c:pt>
                <c:pt idx="68">
                  <c:v>21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2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0</c:v>
                </c:pt>
                <c:pt idx="79">
                  <c:v>2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2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2</c:v>
                </c:pt>
                <c:pt idx="90">
                  <c:v>0</c:v>
                </c:pt>
                <c:pt idx="91">
                  <c:v>0</c:v>
                </c:pt>
                <c:pt idx="92">
                  <c:v>1</c:v>
                </c:pt>
                <c:pt idx="93">
                  <c:v>0</c:v>
                </c:pt>
                <c:pt idx="94">
                  <c:v>2</c:v>
                </c:pt>
                <c:pt idx="95">
                  <c:v>0</c:v>
                </c:pt>
                <c:pt idx="96">
                  <c:v>0</c:v>
                </c:pt>
                <c:pt idx="97">
                  <c:v>36</c:v>
                </c:pt>
                <c:pt idx="98">
                  <c:v>0</c:v>
                </c:pt>
                <c:pt idx="99">
                  <c:v>2</c:v>
                </c:pt>
                <c:pt idx="100">
                  <c:v>11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3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2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2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2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2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2</c:v>
                </c:pt>
                <c:pt idx="132">
                  <c:v>0</c:v>
                </c:pt>
                <c:pt idx="133">
                  <c:v>22</c:v>
                </c:pt>
                <c:pt idx="134">
                  <c:v>11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1</c:v>
                </c:pt>
                <c:pt idx="139">
                  <c:v>0</c:v>
                </c:pt>
                <c:pt idx="140">
                  <c:v>3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2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2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2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2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2</c:v>
                </c:pt>
                <c:pt idx="166">
                  <c:v>0</c:v>
                </c:pt>
                <c:pt idx="167">
                  <c:v>0</c:v>
                </c:pt>
                <c:pt idx="168">
                  <c:v>18</c:v>
                </c:pt>
                <c:pt idx="169">
                  <c:v>11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3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2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4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2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2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23</c:v>
                </c:pt>
                <c:pt idx="200">
                  <c:v>2</c:v>
                </c:pt>
                <c:pt idx="201">
                  <c:v>0</c:v>
                </c:pt>
                <c:pt idx="202">
                  <c:v>0</c:v>
                </c:pt>
                <c:pt idx="203">
                  <c:v>12</c:v>
                </c:pt>
                <c:pt idx="204">
                  <c:v>2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3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2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2</c:v>
                </c:pt>
                <c:pt idx="220">
                  <c:v>2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2</c:v>
                </c:pt>
                <c:pt idx="230">
                  <c:v>22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2</c:v>
                </c:pt>
                <c:pt idx="235">
                  <c:v>0</c:v>
                </c:pt>
                <c:pt idx="236">
                  <c:v>0</c:v>
                </c:pt>
                <c:pt idx="237">
                  <c:v>11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3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2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2</c:v>
                </c:pt>
                <c:pt idx="254">
                  <c:v>0</c:v>
                </c:pt>
                <c:pt idx="255">
                  <c:v>1</c:v>
                </c:pt>
                <c:pt idx="256">
                  <c:v>0</c:v>
                </c:pt>
                <c:pt idx="257">
                  <c:v>0</c:v>
                </c:pt>
                <c:pt idx="258">
                  <c:v>2</c:v>
                </c:pt>
                <c:pt idx="259">
                  <c:v>0</c:v>
                </c:pt>
                <c:pt idx="260">
                  <c:v>0</c:v>
                </c:pt>
                <c:pt idx="261">
                  <c:v>2</c:v>
                </c:pt>
                <c:pt idx="262">
                  <c:v>0</c:v>
                </c:pt>
                <c:pt idx="263">
                  <c:v>2</c:v>
                </c:pt>
                <c:pt idx="264">
                  <c:v>0</c:v>
                </c:pt>
                <c:pt idx="265">
                  <c:v>0</c:v>
                </c:pt>
                <c:pt idx="266">
                  <c:v>19</c:v>
                </c:pt>
                <c:pt idx="267">
                  <c:v>0</c:v>
                </c:pt>
                <c:pt idx="268">
                  <c:v>2</c:v>
                </c:pt>
                <c:pt idx="269">
                  <c:v>0</c:v>
                </c:pt>
                <c:pt idx="270">
                  <c:v>0</c:v>
                </c:pt>
                <c:pt idx="271">
                  <c:v>11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3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2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2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2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2</c:v>
                </c:pt>
                <c:pt idx="297">
                  <c:v>2</c:v>
                </c:pt>
                <c:pt idx="298">
                  <c:v>0</c:v>
                </c:pt>
                <c:pt idx="299">
                  <c:v>1</c:v>
                </c:pt>
                <c:pt idx="300">
                  <c:v>0</c:v>
                </c:pt>
                <c:pt idx="301">
                  <c:v>20</c:v>
                </c:pt>
                <c:pt idx="302">
                  <c:v>3</c:v>
                </c:pt>
                <c:pt idx="303">
                  <c:v>0</c:v>
                </c:pt>
                <c:pt idx="304">
                  <c:v>0</c:v>
                </c:pt>
                <c:pt idx="305">
                  <c:v>11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3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2</c:v>
                </c:pt>
                <c:pt idx="317">
                  <c:v>1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2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2</c:v>
                </c:pt>
                <c:pt idx="327">
                  <c:v>1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2</c:v>
                </c:pt>
                <c:pt idx="332">
                  <c:v>26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2</c:v>
                </c:pt>
                <c:pt idx="337">
                  <c:v>0</c:v>
                </c:pt>
                <c:pt idx="338">
                  <c:v>0</c:v>
                </c:pt>
                <c:pt idx="339">
                  <c:v>11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3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2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2</c:v>
                </c:pt>
                <c:pt idx="356">
                  <c:v>0</c:v>
                </c:pt>
                <c:pt idx="357">
                  <c:v>0</c:v>
                </c:pt>
                <c:pt idx="358">
                  <c:v>1</c:v>
                </c:pt>
                <c:pt idx="359">
                  <c:v>0</c:v>
                </c:pt>
                <c:pt idx="360">
                  <c:v>2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2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2</c:v>
                </c:pt>
                <c:pt idx="371">
                  <c:v>0</c:v>
                </c:pt>
                <c:pt idx="372">
                  <c:v>0</c:v>
                </c:pt>
                <c:pt idx="373">
                  <c:v>35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4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2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3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5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3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5</c:v>
                </c:pt>
                <c:pt idx="405">
                  <c:v>0</c:v>
                </c:pt>
                <c:pt idx="406">
                  <c:v>11</c:v>
                </c:pt>
                <c:pt idx="40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26-4F50-B7E7-DCD695D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#</a:t>
                </a:r>
                <a:r>
                  <a:rPr lang="en-US" altLang="ko-KR" baseline="0"/>
                  <a:t> of request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Numpy LSTM Read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Numpy_LSTM_IO!$L$1:$L$1188</c:f>
              <c:numCache>
                <c:formatCode>General</c:formatCode>
                <c:ptCount val="1188"/>
                <c:pt idx="0">
                  <c:v>64.13</c:v>
                </c:pt>
                <c:pt idx="1">
                  <c:v>65900</c:v>
                </c:pt>
                <c:pt idx="2">
                  <c:v>53952</c:v>
                </c:pt>
                <c:pt idx="3">
                  <c:v>53624</c:v>
                </c:pt>
                <c:pt idx="4">
                  <c:v>51092</c:v>
                </c:pt>
                <c:pt idx="5">
                  <c:v>53120</c:v>
                </c:pt>
                <c:pt idx="6">
                  <c:v>49364</c:v>
                </c:pt>
                <c:pt idx="7">
                  <c:v>51624</c:v>
                </c:pt>
                <c:pt idx="8">
                  <c:v>51840</c:v>
                </c:pt>
                <c:pt idx="9">
                  <c:v>52100</c:v>
                </c:pt>
                <c:pt idx="10">
                  <c:v>51200</c:v>
                </c:pt>
                <c:pt idx="11">
                  <c:v>49424</c:v>
                </c:pt>
                <c:pt idx="12">
                  <c:v>52096</c:v>
                </c:pt>
                <c:pt idx="13">
                  <c:v>50176</c:v>
                </c:pt>
                <c:pt idx="14">
                  <c:v>51200</c:v>
                </c:pt>
                <c:pt idx="15">
                  <c:v>49280</c:v>
                </c:pt>
                <c:pt idx="16">
                  <c:v>52736</c:v>
                </c:pt>
                <c:pt idx="17">
                  <c:v>47616</c:v>
                </c:pt>
                <c:pt idx="18">
                  <c:v>51200</c:v>
                </c:pt>
                <c:pt idx="19">
                  <c:v>50184</c:v>
                </c:pt>
                <c:pt idx="20">
                  <c:v>52356</c:v>
                </c:pt>
                <c:pt idx="21">
                  <c:v>13204</c:v>
                </c:pt>
                <c:pt idx="22">
                  <c:v>224</c:v>
                </c:pt>
                <c:pt idx="23">
                  <c:v>51584</c:v>
                </c:pt>
                <c:pt idx="24">
                  <c:v>56936</c:v>
                </c:pt>
                <c:pt idx="25">
                  <c:v>52464</c:v>
                </c:pt>
                <c:pt idx="26">
                  <c:v>704</c:v>
                </c:pt>
                <c:pt idx="27">
                  <c:v>127752</c:v>
                </c:pt>
                <c:pt idx="28">
                  <c:v>37392</c:v>
                </c:pt>
                <c:pt idx="29">
                  <c:v>0</c:v>
                </c:pt>
                <c:pt idx="30">
                  <c:v>0</c:v>
                </c:pt>
                <c:pt idx="31">
                  <c:v>14884</c:v>
                </c:pt>
                <c:pt idx="32">
                  <c:v>141100</c:v>
                </c:pt>
                <c:pt idx="33">
                  <c:v>151828</c:v>
                </c:pt>
                <c:pt idx="34">
                  <c:v>38904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464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4</c:v>
                </c:pt>
                <c:pt idx="52">
                  <c:v>12</c:v>
                </c:pt>
                <c:pt idx="53">
                  <c:v>0</c:v>
                </c:pt>
                <c:pt idx="54">
                  <c:v>4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4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2932</c:v>
                </c:pt>
                <c:pt idx="80">
                  <c:v>0</c:v>
                </c:pt>
                <c:pt idx="81">
                  <c:v>0</c:v>
                </c:pt>
                <c:pt idx="82">
                  <c:v>264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48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3584</c:v>
                </c:pt>
                <c:pt idx="135">
                  <c:v>0</c:v>
                </c:pt>
                <c:pt idx="136">
                  <c:v>0</c:v>
                </c:pt>
                <c:pt idx="137">
                  <c:v>8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12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440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4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4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4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4400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20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52136</c:v>
                </c:pt>
                <c:pt idx="1186">
                  <c:v>0</c:v>
                </c:pt>
                <c:pt idx="1187">
                  <c:v>1488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7E-4DB6-8EBC-98A244A64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Read(KB)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Numpy</a:t>
            </a:r>
            <a:r>
              <a:rPr lang="en-US" altLang="ko-KR" baseline="0"/>
              <a:t> LSTM Write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Numpy_LSTM_IO!$M$1:$M$1188</c:f>
              <c:numCache>
                <c:formatCode>General</c:formatCode>
                <c:ptCount val="1188"/>
                <c:pt idx="0">
                  <c:v>72.22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160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496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52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100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68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236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92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268</c:v>
                </c:pt>
                <c:pt idx="43">
                  <c:v>0</c:v>
                </c:pt>
                <c:pt idx="44">
                  <c:v>0</c:v>
                </c:pt>
                <c:pt idx="45">
                  <c:v>200</c:v>
                </c:pt>
                <c:pt idx="46">
                  <c:v>0</c:v>
                </c:pt>
                <c:pt idx="47">
                  <c:v>608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116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8</c:v>
                </c:pt>
                <c:pt idx="58">
                  <c:v>108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112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36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172</c:v>
                </c:pt>
                <c:pt idx="73">
                  <c:v>12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36</c:v>
                </c:pt>
                <c:pt idx="78">
                  <c:v>16</c:v>
                </c:pt>
                <c:pt idx="79">
                  <c:v>180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52</c:v>
                </c:pt>
                <c:pt idx="86">
                  <c:v>0</c:v>
                </c:pt>
                <c:pt idx="87">
                  <c:v>0</c:v>
                </c:pt>
                <c:pt idx="88">
                  <c:v>4</c:v>
                </c:pt>
                <c:pt idx="89">
                  <c:v>0</c:v>
                </c:pt>
                <c:pt idx="90">
                  <c:v>12</c:v>
                </c:pt>
                <c:pt idx="91">
                  <c:v>0</c:v>
                </c:pt>
                <c:pt idx="92">
                  <c:v>0</c:v>
                </c:pt>
                <c:pt idx="93">
                  <c:v>12</c:v>
                </c:pt>
                <c:pt idx="94">
                  <c:v>0</c:v>
                </c:pt>
                <c:pt idx="95">
                  <c:v>20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12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12</c:v>
                </c:pt>
                <c:pt idx="106">
                  <c:v>0</c:v>
                </c:pt>
                <c:pt idx="107">
                  <c:v>0</c:v>
                </c:pt>
                <c:pt idx="108">
                  <c:v>84</c:v>
                </c:pt>
                <c:pt idx="109">
                  <c:v>0</c:v>
                </c:pt>
                <c:pt idx="110">
                  <c:v>12</c:v>
                </c:pt>
                <c:pt idx="111">
                  <c:v>0</c:v>
                </c:pt>
                <c:pt idx="112">
                  <c:v>0</c:v>
                </c:pt>
                <c:pt idx="113">
                  <c:v>180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52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12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24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20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44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124</c:v>
                </c:pt>
                <c:pt idx="145">
                  <c:v>0</c:v>
                </c:pt>
                <c:pt idx="146">
                  <c:v>0</c:v>
                </c:pt>
                <c:pt idx="147">
                  <c:v>176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56</c:v>
                </c:pt>
                <c:pt idx="154">
                  <c:v>12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56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12</c:v>
                </c:pt>
                <c:pt idx="164">
                  <c:v>12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28</c:v>
                </c:pt>
                <c:pt idx="169">
                  <c:v>0</c:v>
                </c:pt>
                <c:pt idx="170">
                  <c:v>12</c:v>
                </c:pt>
                <c:pt idx="171">
                  <c:v>0</c:v>
                </c:pt>
                <c:pt idx="172">
                  <c:v>0</c:v>
                </c:pt>
                <c:pt idx="173">
                  <c:v>24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12</c:v>
                </c:pt>
                <c:pt idx="179">
                  <c:v>0</c:v>
                </c:pt>
                <c:pt idx="180">
                  <c:v>116</c:v>
                </c:pt>
                <c:pt idx="181">
                  <c:v>180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52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12</c:v>
                </c:pt>
                <c:pt idx="193">
                  <c:v>0</c:v>
                </c:pt>
                <c:pt idx="194">
                  <c:v>0</c:v>
                </c:pt>
                <c:pt idx="195">
                  <c:v>12</c:v>
                </c:pt>
                <c:pt idx="196">
                  <c:v>0</c:v>
                </c:pt>
                <c:pt idx="197">
                  <c:v>24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16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12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12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264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68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12</c:v>
                </c:pt>
                <c:pt idx="227">
                  <c:v>24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4</c:v>
                </c:pt>
                <c:pt idx="232">
                  <c:v>12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12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12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12</c:v>
                </c:pt>
                <c:pt idx="247">
                  <c:v>12</c:v>
                </c:pt>
                <c:pt idx="248">
                  <c:v>0</c:v>
                </c:pt>
                <c:pt idx="249">
                  <c:v>0</c:v>
                </c:pt>
                <c:pt idx="250">
                  <c:v>168</c:v>
                </c:pt>
                <c:pt idx="251">
                  <c:v>60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52</c:v>
                </c:pt>
                <c:pt idx="257">
                  <c:v>12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28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12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12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12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12</c:v>
                </c:pt>
                <c:pt idx="282">
                  <c:v>0</c:v>
                </c:pt>
                <c:pt idx="283">
                  <c:v>0</c:v>
                </c:pt>
                <c:pt idx="284">
                  <c:v>168</c:v>
                </c:pt>
                <c:pt idx="285">
                  <c:v>0</c:v>
                </c:pt>
                <c:pt idx="286">
                  <c:v>0</c:v>
                </c:pt>
                <c:pt idx="287">
                  <c:v>44</c:v>
                </c:pt>
                <c:pt idx="288">
                  <c:v>0</c:v>
                </c:pt>
                <c:pt idx="289">
                  <c:v>0</c:v>
                </c:pt>
                <c:pt idx="290">
                  <c:v>56</c:v>
                </c:pt>
                <c:pt idx="291">
                  <c:v>0</c:v>
                </c:pt>
                <c:pt idx="292">
                  <c:v>16</c:v>
                </c:pt>
                <c:pt idx="293">
                  <c:v>0</c:v>
                </c:pt>
                <c:pt idx="294">
                  <c:v>0</c:v>
                </c:pt>
                <c:pt idx="295">
                  <c:v>24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12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12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12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12</c:v>
                </c:pt>
                <c:pt idx="316">
                  <c:v>0</c:v>
                </c:pt>
                <c:pt idx="317">
                  <c:v>0</c:v>
                </c:pt>
                <c:pt idx="318">
                  <c:v>176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128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12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12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12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12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12</c:v>
                </c:pt>
                <c:pt idx="350">
                  <c:v>0</c:v>
                </c:pt>
                <c:pt idx="351">
                  <c:v>0</c:v>
                </c:pt>
                <c:pt idx="352">
                  <c:v>168</c:v>
                </c:pt>
                <c:pt idx="353">
                  <c:v>0</c:v>
                </c:pt>
                <c:pt idx="354">
                  <c:v>68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72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12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12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12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12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16</c:v>
                </c:pt>
                <c:pt idx="384">
                  <c:v>0</c:v>
                </c:pt>
                <c:pt idx="385">
                  <c:v>192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48</c:v>
                </c:pt>
                <c:pt idx="391">
                  <c:v>56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12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12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12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4</c:v>
                </c:pt>
                <c:pt idx="411">
                  <c:v>12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12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192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96</c:v>
                </c:pt>
                <c:pt idx="426">
                  <c:v>8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12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12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16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12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20</c:v>
                </c:pt>
                <c:pt idx="452">
                  <c:v>0</c:v>
                </c:pt>
                <c:pt idx="453">
                  <c:v>0</c:v>
                </c:pt>
                <c:pt idx="454">
                  <c:v>236</c:v>
                </c:pt>
                <c:pt idx="455">
                  <c:v>0</c:v>
                </c:pt>
                <c:pt idx="456">
                  <c:v>72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56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12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12</c:v>
                </c:pt>
                <c:pt idx="471">
                  <c:v>0</c:v>
                </c:pt>
                <c:pt idx="472">
                  <c:v>4</c:v>
                </c:pt>
                <c:pt idx="473">
                  <c:v>0</c:v>
                </c:pt>
                <c:pt idx="474">
                  <c:v>0</c:v>
                </c:pt>
                <c:pt idx="475">
                  <c:v>12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12</c:v>
                </c:pt>
                <c:pt idx="481">
                  <c:v>0</c:v>
                </c:pt>
                <c:pt idx="482">
                  <c:v>12</c:v>
                </c:pt>
                <c:pt idx="483">
                  <c:v>0</c:v>
                </c:pt>
                <c:pt idx="484">
                  <c:v>0</c:v>
                </c:pt>
                <c:pt idx="485">
                  <c:v>24</c:v>
                </c:pt>
                <c:pt idx="486">
                  <c:v>0</c:v>
                </c:pt>
                <c:pt idx="487">
                  <c:v>0</c:v>
                </c:pt>
                <c:pt idx="488">
                  <c:v>172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48</c:v>
                </c:pt>
                <c:pt idx="493">
                  <c:v>0</c:v>
                </c:pt>
                <c:pt idx="494">
                  <c:v>52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12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16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12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12</c:v>
                </c:pt>
                <c:pt idx="514">
                  <c:v>24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20</c:v>
                </c:pt>
                <c:pt idx="520">
                  <c:v>0</c:v>
                </c:pt>
                <c:pt idx="521">
                  <c:v>0</c:v>
                </c:pt>
                <c:pt idx="522">
                  <c:v>168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156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16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12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12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36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44</c:v>
                </c:pt>
                <c:pt idx="554">
                  <c:v>0</c:v>
                </c:pt>
                <c:pt idx="555">
                  <c:v>0</c:v>
                </c:pt>
                <c:pt idx="556">
                  <c:v>168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60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12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12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12</c:v>
                </c:pt>
                <c:pt idx="578">
                  <c:v>0</c:v>
                </c:pt>
                <c:pt idx="579">
                  <c:v>12</c:v>
                </c:pt>
                <c:pt idx="580">
                  <c:v>0</c:v>
                </c:pt>
                <c:pt idx="581">
                  <c:v>0</c:v>
                </c:pt>
                <c:pt idx="582">
                  <c:v>24</c:v>
                </c:pt>
                <c:pt idx="583">
                  <c:v>0</c:v>
                </c:pt>
                <c:pt idx="584">
                  <c:v>100</c:v>
                </c:pt>
                <c:pt idx="585">
                  <c:v>0</c:v>
                </c:pt>
                <c:pt idx="586">
                  <c:v>0</c:v>
                </c:pt>
                <c:pt idx="587">
                  <c:v>12</c:v>
                </c:pt>
                <c:pt idx="588">
                  <c:v>0</c:v>
                </c:pt>
                <c:pt idx="589">
                  <c:v>4</c:v>
                </c:pt>
                <c:pt idx="590">
                  <c:v>172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56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12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12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12</c:v>
                </c:pt>
                <c:pt idx="611">
                  <c:v>24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12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16</c:v>
                </c:pt>
                <c:pt idx="622">
                  <c:v>0</c:v>
                </c:pt>
                <c:pt idx="623">
                  <c:v>0</c:v>
                </c:pt>
                <c:pt idx="624">
                  <c:v>172</c:v>
                </c:pt>
                <c:pt idx="625">
                  <c:v>52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64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12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12</c:v>
                </c:pt>
                <c:pt idx="641">
                  <c:v>12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24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12</c:v>
                </c:pt>
                <c:pt idx="651">
                  <c:v>4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16</c:v>
                </c:pt>
                <c:pt idx="656">
                  <c:v>0</c:v>
                </c:pt>
                <c:pt idx="657">
                  <c:v>0</c:v>
                </c:pt>
                <c:pt idx="658">
                  <c:v>168</c:v>
                </c:pt>
                <c:pt idx="659">
                  <c:v>0</c:v>
                </c:pt>
                <c:pt idx="660">
                  <c:v>0</c:v>
                </c:pt>
                <c:pt idx="661">
                  <c:v>64</c:v>
                </c:pt>
                <c:pt idx="662">
                  <c:v>0</c:v>
                </c:pt>
                <c:pt idx="663">
                  <c:v>0</c:v>
                </c:pt>
                <c:pt idx="664">
                  <c:v>56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12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12</c:v>
                </c:pt>
                <c:pt idx="675">
                  <c:v>0</c:v>
                </c:pt>
                <c:pt idx="676">
                  <c:v>12</c:v>
                </c:pt>
                <c:pt idx="677">
                  <c:v>0</c:v>
                </c:pt>
                <c:pt idx="678">
                  <c:v>0</c:v>
                </c:pt>
                <c:pt idx="679">
                  <c:v>24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16</c:v>
                </c:pt>
                <c:pt idx="685">
                  <c:v>0</c:v>
                </c:pt>
                <c:pt idx="686">
                  <c:v>0</c:v>
                </c:pt>
                <c:pt idx="687">
                  <c:v>4</c:v>
                </c:pt>
                <c:pt idx="688">
                  <c:v>0</c:v>
                </c:pt>
                <c:pt idx="689">
                  <c:v>12</c:v>
                </c:pt>
                <c:pt idx="690">
                  <c:v>0</c:v>
                </c:pt>
                <c:pt idx="691">
                  <c:v>0</c:v>
                </c:pt>
                <c:pt idx="692">
                  <c:v>100</c:v>
                </c:pt>
                <c:pt idx="693">
                  <c:v>68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52</c:v>
                </c:pt>
                <c:pt idx="698">
                  <c:v>0</c:v>
                </c:pt>
                <c:pt idx="699">
                  <c:v>52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12</c:v>
                </c:pt>
                <c:pt idx="705">
                  <c:v>0</c:v>
                </c:pt>
                <c:pt idx="706">
                  <c:v>0</c:v>
                </c:pt>
                <c:pt idx="707">
                  <c:v>12</c:v>
                </c:pt>
                <c:pt idx="708">
                  <c:v>0</c:v>
                </c:pt>
                <c:pt idx="709">
                  <c:v>24</c:v>
                </c:pt>
                <c:pt idx="710">
                  <c:v>0</c:v>
                </c:pt>
                <c:pt idx="711">
                  <c:v>0</c:v>
                </c:pt>
                <c:pt idx="712">
                  <c:v>4</c:v>
                </c:pt>
                <c:pt idx="713">
                  <c:v>0</c:v>
                </c:pt>
                <c:pt idx="714">
                  <c:v>12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12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12</c:v>
                </c:pt>
                <c:pt idx="725">
                  <c:v>0</c:v>
                </c:pt>
                <c:pt idx="726">
                  <c:v>0</c:v>
                </c:pt>
                <c:pt idx="727">
                  <c:v>176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52</c:v>
                </c:pt>
                <c:pt idx="733">
                  <c:v>84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24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28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12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12</c:v>
                </c:pt>
                <c:pt idx="754">
                  <c:v>12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56</c:v>
                </c:pt>
                <c:pt idx="759">
                  <c:v>0</c:v>
                </c:pt>
                <c:pt idx="760">
                  <c:v>0</c:v>
                </c:pt>
                <c:pt idx="761">
                  <c:v>168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56</c:v>
                </c:pt>
                <c:pt idx="767">
                  <c:v>0</c:v>
                </c:pt>
                <c:pt idx="768">
                  <c:v>0</c:v>
                </c:pt>
                <c:pt idx="769">
                  <c:v>12</c:v>
                </c:pt>
                <c:pt idx="770">
                  <c:v>0</c:v>
                </c:pt>
                <c:pt idx="771">
                  <c:v>0</c:v>
                </c:pt>
                <c:pt idx="772">
                  <c:v>24</c:v>
                </c:pt>
                <c:pt idx="773">
                  <c:v>0</c:v>
                </c:pt>
                <c:pt idx="774">
                  <c:v>116</c:v>
                </c:pt>
                <c:pt idx="775">
                  <c:v>0</c:v>
                </c:pt>
                <c:pt idx="776">
                  <c:v>0</c:v>
                </c:pt>
                <c:pt idx="777">
                  <c:v>12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12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12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12</c:v>
                </c:pt>
                <c:pt idx="793">
                  <c:v>0</c:v>
                </c:pt>
                <c:pt idx="794">
                  <c:v>0</c:v>
                </c:pt>
                <c:pt idx="795">
                  <c:v>176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60</c:v>
                </c:pt>
                <c:pt idx="802">
                  <c:v>0</c:v>
                </c:pt>
                <c:pt idx="803">
                  <c:v>0</c:v>
                </c:pt>
                <c:pt idx="804">
                  <c:v>12</c:v>
                </c:pt>
                <c:pt idx="805">
                  <c:v>0</c:v>
                </c:pt>
                <c:pt idx="806">
                  <c:v>24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12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44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20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120</c:v>
                </c:pt>
                <c:pt idx="826">
                  <c:v>16</c:v>
                </c:pt>
                <c:pt idx="827">
                  <c:v>0</c:v>
                </c:pt>
                <c:pt idx="828">
                  <c:v>0</c:v>
                </c:pt>
                <c:pt idx="829">
                  <c:v>168</c:v>
                </c:pt>
                <c:pt idx="830">
                  <c:v>4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64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24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20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16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12</c:v>
                </c:pt>
                <c:pt idx="856">
                  <c:v>96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16</c:v>
                </c:pt>
                <c:pt idx="861">
                  <c:v>0</c:v>
                </c:pt>
                <c:pt idx="862">
                  <c:v>184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12</c:v>
                </c:pt>
                <c:pt idx="867">
                  <c:v>0</c:v>
                </c:pt>
                <c:pt idx="868">
                  <c:v>64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12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12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12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12</c:v>
                </c:pt>
                <c:pt idx="889">
                  <c:v>0</c:v>
                </c:pt>
                <c:pt idx="890">
                  <c:v>0</c:v>
                </c:pt>
                <c:pt idx="891">
                  <c:v>96</c:v>
                </c:pt>
                <c:pt idx="892">
                  <c:v>0</c:v>
                </c:pt>
                <c:pt idx="893">
                  <c:v>12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192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56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12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12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12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16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92</c:v>
                </c:pt>
                <c:pt idx="928">
                  <c:v>12</c:v>
                </c:pt>
                <c:pt idx="929">
                  <c:v>0</c:v>
                </c:pt>
                <c:pt idx="930">
                  <c:v>0</c:v>
                </c:pt>
                <c:pt idx="931">
                  <c:v>172</c:v>
                </c:pt>
                <c:pt idx="932">
                  <c:v>0</c:v>
                </c:pt>
                <c:pt idx="933">
                  <c:v>12</c:v>
                </c:pt>
                <c:pt idx="934">
                  <c:v>0</c:v>
                </c:pt>
                <c:pt idx="935">
                  <c:v>0</c:v>
                </c:pt>
                <c:pt idx="936">
                  <c:v>64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12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12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12</c:v>
                </c:pt>
                <c:pt idx="953">
                  <c:v>4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16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12</c:v>
                </c:pt>
                <c:pt idx="963">
                  <c:v>92</c:v>
                </c:pt>
                <c:pt idx="964">
                  <c:v>0</c:v>
                </c:pt>
                <c:pt idx="965">
                  <c:v>164</c:v>
                </c:pt>
                <c:pt idx="966">
                  <c:v>0</c:v>
                </c:pt>
                <c:pt idx="967">
                  <c:v>0</c:v>
                </c:pt>
                <c:pt idx="968">
                  <c:v>12</c:v>
                </c:pt>
                <c:pt idx="969">
                  <c:v>0</c:v>
                </c:pt>
                <c:pt idx="970">
                  <c:v>64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12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16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12</c:v>
                </c:pt>
                <c:pt idx="987">
                  <c:v>0</c:v>
                </c:pt>
                <c:pt idx="988">
                  <c:v>0</c:v>
                </c:pt>
                <c:pt idx="989">
                  <c:v>4</c:v>
                </c:pt>
                <c:pt idx="990">
                  <c:v>0</c:v>
                </c:pt>
                <c:pt idx="991">
                  <c:v>12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12</c:v>
                </c:pt>
                <c:pt idx="997">
                  <c:v>0</c:v>
                </c:pt>
                <c:pt idx="998">
                  <c:v>0</c:v>
                </c:pt>
                <c:pt idx="999">
                  <c:v>244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68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4</c:v>
                </c:pt>
                <c:pt idx="1010">
                  <c:v>12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12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12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12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24</c:v>
                </c:pt>
                <c:pt idx="1031">
                  <c:v>0</c:v>
                </c:pt>
                <c:pt idx="1032">
                  <c:v>0</c:v>
                </c:pt>
                <c:pt idx="1033">
                  <c:v>184</c:v>
                </c:pt>
                <c:pt idx="1034">
                  <c:v>0</c:v>
                </c:pt>
                <c:pt idx="1035">
                  <c:v>48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64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16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12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24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56</c:v>
                </c:pt>
                <c:pt idx="1060">
                  <c:v>0</c:v>
                </c:pt>
                <c:pt idx="1061">
                  <c:v>12</c:v>
                </c:pt>
                <c:pt idx="1062">
                  <c:v>0</c:v>
                </c:pt>
                <c:pt idx="1063">
                  <c:v>0</c:v>
                </c:pt>
                <c:pt idx="1064">
                  <c:v>24</c:v>
                </c:pt>
                <c:pt idx="1065">
                  <c:v>0</c:v>
                </c:pt>
                <c:pt idx="1066">
                  <c:v>4</c:v>
                </c:pt>
                <c:pt idx="1067">
                  <c:v>168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88</c:v>
                </c:pt>
                <c:pt idx="1072">
                  <c:v>0</c:v>
                </c:pt>
                <c:pt idx="1073">
                  <c:v>52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12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12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12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12</c:v>
                </c:pt>
                <c:pt idx="1094">
                  <c:v>0</c:v>
                </c:pt>
                <c:pt idx="1095">
                  <c:v>0</c:v>
                </c:pt>
                <c:pt idx="1096">
                  <c:v>12</c:v>
                </c:pt>
                <c:pt idx="1097">
                  <c:v>0</c:v>
                </c:pt>
                <c:pt idx="1098">
                  <c:v>24</c:v>
                </c:pt>
                <c:pt idx="1099">
                  <c:v>0</c:v>
                </c:pt>
                <c:pt idx="1100">
                  <c:v>0</c:v>
                </c:pt>
                <c:pt idx="1101">
                  <c:v>176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56</c:v>
                </c:pt>
                <c:pt idx="1107">
                  <c:v>96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12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12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24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24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28</c:v>
                </c:pt>
                <c:pt idx="1133">
                  <c:v>0</c:v>
                </c:pt>
                <c:pt idx="1134">
                  <c:v>0</c:v>
                </c:pt>
                <c:pt idx="1135">
                  <c:v>168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56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12</c:v>
                </c:pt>
                <c:pt idx="1147">
                  <c:v>0</c:v>
                </c:pt>
                <c:pt idx="1148">
                  <c:v>8</c:v>
                </c:pt>
                <c:pt idx="1149">
                  <c:v>0</c:v>
                </c:pt>
                <c:pt idx="1150">
                  <c:v>0</c:v>
                </c:pt>
                <c:pt idx="1151">
                  <c:v>12</c:v>
                </c:pt>
                <c:pt idx="1152">
                  <c:v>0</c:v>
                </c:pt>
                <c:pt idx="1153">
                  <c:v>96</c:v>
                </c:pt>
                <c:pt idx="1154">
                  <c:v>0</c:v>
                </c:pt>
                <c:pt idx="1155">
                  <c:v>0</c:v>
                </c:pt>
                <c:pt idx="1156">
                  <c:v>12</c:v>
                </c:pt>
                <c:pt idx="1157">
                  <c:v>0</c:v>
                </c:pt>
                <c:pt idx="1158">
                  <c:v>12</c:v>
                </c:pt>
                <c:pt idx="1159">
                  <c:v>0</c:v>
                </c:pt>
                <c:pt idx="1160">
                  <c:v>0</c:v>
                </c:pt>
                <c:pt idx="1161">
                  <c:v>28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12</c:v>
                </c:pt>
                <c:pt idx="1167">
                  <c:v>0</c:v>
                </c:pt>
                <c:pt idx="1168">
                  <c:v>0</c:v>
                </c:pt>
                <c:pt idx="1169">
                  <c:v>176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56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12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12</c:v>
                </c:pt>
                <c:pt idx="1186">
                  <c:v>0</c:v>
                </c:pt>
                <c:pt idx="118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4-436F-99DB-5569EC0B9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  <c:max val="3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Write(KB)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tf.data LSTM Read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tfdata_LSTM_IO!$A$1:$A$408</c:f>
              <c:numCache>
                <c:formatCode>General</c:formatCode>
                <c:ptCount val="408"/>
                <c:pt idx="0">
                  <c:v>60.66</c:v>
                </c:pt>
                <c:pt idx="1">
                  <c:v>62408</c:v>
                </c:pt>
                <c:pt idx="2">
                  <c:v>48952</c:v>
                </c:pt>
                <c:pt idx="3">
                  <c:v>51840</c:v>
                </c:pt>
                <c:pt idx="4">
                  <c:v>51584</c:v>
                </c:pt>
                <c:pt idx="5">
                  <c:v>49152</c:v>
                </c:pt>
                <c:pt idx="6">
                  <c:v>51724</c:v>
                </c:pt>
                <c:pt idx="7">
                  <c:v>51060</c:v>
                </c:pt>
                <c:pt idx="8">
                  <c:v>49932</c:v>
                </c:pt>
                <c:pt idx="9">
                  <c:v>49280</c:v>
                </c:pt>
                <c:pt idx="10">
                  <c:v>49364</c:v>
                </c:pt>
                <c:pt idx="11">
                  <c:v>50740</c:v>
                </c:pt>
                <c:pt idx="12">
                  <c:v>49536</c:v>
                </c:pt>
                <c:pt idx="13">
                  <c:v>52864</c:v>
                </c:pt>
                <c:pt idx="14">
                  <c:v>51072</c:v>
                </c:pt>
                <c:pt idx="15">
                  <c:v>47616</c:v>
                </c:pt>
                <c:pt idx="16">
                  <c:v>51200</c:v>
                </c:pt>
                <c:pt idx="17">
                  <c:v>49792</c:v>
                </c:pt>
                <c:pt idx="18">
                  <c:v>50560</c:v>
                </c:pt>
                <c:pt idx="19">
                  <c:v>49792</c:v>
                </c:pt>
                <c:pt idx="20">
                  <c:v>54144</c:v>
                </c:pt>
                <c:pt idx="21">
                  <c:v>22276</c:v>
                </c:pt>
                <c:pt idx="22">
                  <c:v>224</c:v>
                </c:pt>
                <c:pt idx="23">
                  <c:v>42368</c:v>
                </c:pt>
                <c:pt idx="24">
                  <c:v>51200</c:v>
                </c:pt>
                <c:pt idx="25">
                  <c:v>54784</c:v>
                </c:pt>
                <c:pt idx="26">
                  <c:v>13104</c:v>
                </c:pt>
                <c:pt idx="27">
                  <c:v>93692</c:v>
                </c:pt>
                <c:pt idx="28">
                  <c:v>71184</c:v>
                </c:pt>
                <c:pt idx="29">
                  <c:v>0</c:v>
                </c:pt>
                <c:pt idx="30">
                  <c:v>1856</c:v>
                </c:pt>
                <c:pt idx="31">
                  <c:v>2272</c:v>
                </c:pt>
                <c:pt idx="32">
                  <c:v>6680</c:v>
                </c:pt>
                <c:pt idx="33">
                  <c:v>81920</c:v>
                </c:pt>
                <c:pt idx="34">
                  <c:v>148264</c:v>
                </c:pt>
                <c:pt idx="35">
                  <c:v>105772</c:v>
                </c:pt>
                <c:pt idx="36">
                  <c:v>0</c:v>
                </c:pt>
                <c:pt idx="37">
                  <c:v>0</c:v>
                </c:pt>
                <c:pt idx="38">
                  <c:v>16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240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4</c:v>
                </c:pt>
                <c:pt idx="54">
                  <c:v>4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4</c:v>
                </c:pt>
                <c:pt idx="62">
                  <c:v>0</c:v>
                </c:pt>
                <c:pt idx="63">
                  <c:v>128</c:v>
                </c:pt>
                <c:pt idx="64">
                  <c:v>0</c:v>
                </c:pt>
                <c:pt idx="65">
                  <c:v>0</c:v>
                </c:pt>
                <c:pt idx="66">
                  <c:v>4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384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8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4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8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300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51592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22-4C8A-B3FA-9EC44A93C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Read(KB)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tf.data cached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011646540868926"/>
          <c:y val="0.18445965145595417"/>
          <c:w val="0.78193455737983053"/>
          <c:h val="0.5516982876279981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88"/>
              <c:tx>
                <c:rich>
                  <a:bodyPr/>
                  <a:lstStyle/>
                  <a:p>
                    <a:r>
                      <a:rPr lang="en-US" altLang="ko-KR" dirty="0"/>
                      <a:t>2766.516MB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B74-4363-8434-1C493A61CEC3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r>
                      <a:rPr lang="en-US" altLang="ko-KR" dirty="0"/>
                      <a:t>333.692MB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116F-4E74-AB32-485A00FBA0E8}"/>
                </c:ext>
              </c:extLst>
            </c:dLbl>
            <c:dLbl>
              <c:idx val="101"/>
              <c:layout>
                <c:manualLayout>
                  <c:x val="-2.5408161101346683E-3"/>
                  <c:y val="-7.8337904072460759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1295.848MB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116F-4E74-AB32-485A00FBA0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MNIST_tfdata!$V$3:$V$338</c:f>
              <c:numCache>
                <c:formatCode>General</c:formatCode>
                <c:ptCount val="336"/>
                <c:pt idx="0">
                  <c:v>1615816</c:v>
                </c:pt>
                <c:pt idx="1">
                  <c:v>1667636</c:v>
                </c:pt>
                <c:pt idx="2">
                  <c:v>1718160</c:v>
                </c:pt>
                <c:pt idx="3">
                  <c:v>1765800</c:v>
                </c:pt>
                <c:pt idx="4">
                  <c:v>1813128</c:v>
                </c:pt>
                <c:pt idx="5">
                  <c:v>1863108</c:v>
                </c:pt>
                <c:pt idx="6">
                  <c:v>1912772</c:v>
                </c:pt>
                <c:pt idx="7">
                  <c:v>1964744</c:v>
                </c:pt>
                <c:pt idx="8">
                  <c:v>2016044</c:v>
                </c:pt>
                <c:pt idx="9">
                  <c:v>2067856</c:v>
                </c:pt>
                <c:pt idx="10">
                  <c:v>2117520</c:v>
                </c:pt>
                <c:pt idx="11">
                  <c:v>2168208</c:v>
                </c:pt>
                <c:pt idx="12">
                  <c:v>2219400</c:v>
                </c:pt>
                <c:pt idx="13">
                  <c:v>2269096</c:v>
                </c:pt>
                <c:pt idx="14">
                  <c:v>2317224</c:v>
                </c:pt>
                <c:pt idx="15">
                  <c:v>2365864</c:v>
                </c:pt>
                <c:pt idx="16">
                  <c:v>2417064</c:v>
                </c:pt>
                <c:pt idx="17">
                  <c:v>2466216</c:v>
                </c:pt>
                <c:pt idx="18">
                  <c:v>2515368</c:v>
                </c:pt>
                <c:pt idx="19">
                  <c:v>2565160</c:v>
                </c:pt>
                <c:pt idx="20">
                  <c:v>2585436</c:v>
                </c:pt>
                <c:pt idx="21">
                  <c:v>2585436</c:v>
                </c:pt>
                <c:pt idx="22">
                  <c:v>2627676</c:v>
                </c:pt>
                <c:pt idx="23">
                  <c:v>2682404</c:v>
                </c:pt>
                <c:pt idx="24">
                  <c:v>2733660</c:v>
                </c:pt>
                <c:pt idx="25">
                  <c:v>2746192</c:v>
                </c:pt>
                <c:pt idx="26">
                  <c:v>2746012</c:v>
                </c:pt>
                <c:pt idx="27">
                  <c:v>2746216</c:v>
                </c:pt>
                <c:pt idx="28">
                  <c:v>2746288</c:v>
                </c:pt>
                <c:pt idx="29">
                  <c:v>2746288</c:v>
                </c:pt>
                <c:pt idx="30">
                  <c:v>2746284</c:v>
                </c:pt>
                <c:pt idx="31">
                  <c:v>2755636</c:v>
                </c:pt>
                <c:pt idx="32">
                  <c:v>2765852</c:v>
                </c:pt>
                <c:pt idx="33">
                  <c:v>2765952</c:v>
                </c:pt>
                <c:pt idx="34">
                  <c:v>2765896</c:v>
                </c:pt>
                <c:pt idx="35">
                  <c:v>2765896</c:v>
                </c:pt>
                <c:pt idx="36">
                  <c:v>2765880</c:v>
                </c:pt>
                <c:pt idx="37">
                  <c:v>2765852</c:v>
                </c:pt>
                <c:pt idx="38">
                  <c:v>2765852</c:v>
                </c:pt>
                <c:pt idx="39">
                  <c:v>2765852</c:v>
                </c:pt>
                <c:pt idx="40">
                  <c:v>2765852</c:v>
                </c:pt>
                <c:pt idx="41">
                  <c:v>2765928</c:v>
                </c:pt>
                <c:pt idx="42">
                  <c:v>2765928</c:v>
                </c:pt>
                <c:pt idx="43">
                  <c:v>2765928</c:v>
                </c:pt>
                <c:pt idx="44">
                  <c:v>2765948</c:v>
                </c:pt>
                <c:pt idx="45">
                  <c:v>2765948</c:v>
                </c:pt>
                <c:pt idx="46">
                  <c:v>2765932</c:v>
                </c:pt>
                <c:pt idx="47">
                  <c:v>2765932</c:v>
                </c:pt>
                <c:pt idx="48">
                  <c:v>2765932</c:v>
                </c:pt>
                <c:pt idx="49">
                  <c:v>2765932</c:v>
                </c:pt>
                <c:pt idx="50">
                  <c:v>2766108</c:v>
                </c:pt>
                <c:pt idx="51">
                  <c:v>2766104</c:v>
                </c:pt>
                <c:pt idx="52">
                  <c:v>2766112</c:v>
                </c:pt>
                <c:pt idx="53">
                  <c:v>2766112</c:v>
                </c:pt>
                <c:pt idx="54">
                  <c:v>2766152</c:v>
                </c:pt>
                <c:pt idx="55">
                  <c:v>2766152</c:v>
                </c:pt>
                <c:pt idx="56">
                  <c:v>2766152</c:v>
                </c:pt>
                <c:pt idx="57">
                  <c:v>2766152</c:v>
                </c:pt>
                <c:pt idx="58">
                  <c:v>2766152</c:v>
                </c:pt>
                <c:pt idx="59">
                  <c:v>2766152</c:v>
                </c:pt>
                <c:pt idx="60">
                  <c:v>2766152</c:v>
                </c:pt>
                <c:pt idx="61">
                  <c:v>2766280</c:v>
                </c:pt>
                <c:pt idx="62">
                  <c:v>2766116</c:v>
                </c:pt>
                <c:pt idx="63">
                  <c:v>2766116</c:v>
                </c:pt>
                <c:pt idx="64">
                  <c:v>2766116</c:v>
                </c:pt>
                <c:pt idx="65">
                  <c:v>2766116</c:v>
                </c:pt>
                <c:pt idx="66">
                  <c:v>2766060</c:v>
                </c:pt>
                <c:pt idx="67">
                  <c:v>2766100</c:v>
                </c:pt>
                <c:pt idx="68">
                  <c:v>2766100</c:v>
                </c:pt>
                <c:pt idx="69">
                  <c:v>2766100</c:v>
                </c:pt>
                <c:pt idx="70">
                  <c:v>2766104</c:v>
                </c:pt>
                <c:pt idx="71">
                  <c:v>2766104</c:v>
                </c:pt>
                <c:pt idx="72">
                  <c:v>2766104</c:v>
                </c:pt>
                <c:pt idx="73">
                  <c:v>2766232</c:v>
                </c:pt>
                <c:pt idx="74">
                  <c:v>2766352</c:v>
                </c:pt>
                <c:pt idx="75">
                  <c:v>2766364</c:v>
                </c:pt>
                <c:pt idx="76">
                  <c:v>2766364</c:v>
                </c:pt>
                <c:pt idx="77">
                  <c:v>2766364</c:v>
                </c:pt>
                <c:pt idx="78">
                  <c:v>2766364</c:v>
                </c:pt>
                <c:pt idx="79">
                  <c:v>2766364</c:v>
                </c:pt>
                <c:pt idx="80">
                  <c:v>2766364</c:v>
                </c:pt>
                <c:pt idx="81">
                  <c:v>2766364</c:v>
                </c:pt>
                <c:pt idx="82">
                  <c:v>2766348</c:v>
                </c:pt>
                <c:pt idx="83">
                  <c:v>2766352</c:v>
                </c:pt>
                <c:pt idx="84">
                  <c:v>2766484</c:v>
                </c:pt>
                <c:pt idx="85">
                  <c:v>2766516</c:v>
                </c:pt>
                <c:pt idx="86">
                  <c:v>2766512</c:v>
                </c:pt>
                <c:pt idx="87">
                  <c:v>2766512</c:v>
                </c:pt>
                <c:pt idx="88">
                  <c:v>2766516</c:v>
                </c:pt>
                <c:pt idx="89">
                  <c:v>333692</c:v>
                </c:pt>
                <c:pt idx="90">
                  <c:v>1295848</c:v>
                </c:pt>
                <c:pt idx="91">
                  <c:v>1295956</c:v>
                </c:pt>
                <c:pt idx="92">
                  <c:v>1295956</c:v>
                </c:pt>
                <c:pt idx="93">
                  <c:v>1295956</c:v>
                </c:pt>
                <c:pt idx="94">
                  <c:v>1295956</c:v>
                </c:pt>
                <c:pt idx="95">
                  <c:v>1295888</c:v>
                </c:pt>
                <c:pt idx="96">
                  <c:v>1295848</c:v>
                </c:pt>
                <c:pt idx="97">
                  <c:v>1295768</c:v>
                </c:pt>
                <c:pt idx="98">
                  <c:v>1295848</c:v>
                </c:pt>
                <c:pt idx="99">
                  <c:v>1295848</c:v>
                </c:pt>
                <c:pt idx="100">
                  <c:v>1295848</c:v>
                </c:pt>
                <c:pt idx="101">
                  <c:v>1295848</c:v>
                </c:pt>
                <c:pt idx="102">
                  <c:v>1295848</c:v>
                </c:pt>
                <c:pt idx="103">
                  <c:v>1295848</c:v>
                </c:pt>
                <c:pt idx="104">
                  <c:v>1295848</c:v>
                </c:pt>
                <c:pt idx="105">
                  <c:v>1295848</c:v>
                </c:pt>
                <c:pt idx="106">
                  <c:v>1295848</c:v>
                </c:pt>
                <c:pt idx="107">
                  <c:v>1296092</c:v>
                </c:pt>
                <c:pt idx="108">
                  <c:v>1296076</c:v>
                </c:pt>
                <c:pt idx="109">
                  <c:v>1296160</c:v>
                </c:pt>
                <c:pt idx="110">
                  <c:v>1296160</c:v>
                </c:pt>
                <c:pt idx="111">
                  <c:v>1296160</c:v>
                </c:pt>
                <c:pt idx="112">
                  <c:v>1296160</c:v>
                </c:pt>
                <c:pt idx="113">
                  <c:v>1296156</c:v>
                </c:pt>
                <c:pt idx="114">
                  <c:v>1296156</c:v>
                </c:pt>
                <c:pt idx="115">
                  <c:v>1296156</c:v>
                </c:pt>
                <c:pt idx="116">
                  <c:v>1296156</c:v>
                </c:pt>
                <c:pt idx="117">
                  <c:v>1296156</c:v>
                </c:pt>
                <c:pt idx="118">
                  <c:v>1296156</c:v>
                </c:pt>
                <c:pt idx="119">
                  <c:v>1296156</c:v>
                </c:pt>
                <c:pt idx="120">
                  <c:v>1296248</c:v>
                </c:pt>
                <c:pt idx="121">
                  <c:v>1296224</c:v>
                </c:pt>
                <c:pt idx="122">
                  <c:v>1296228</c:v>
                </c:pt>
                <c:pt idx="123">
                  <c:v>1296228</c:v>
                </c:pt>
                <c:pt idx="124">
                  <c:v>1296232</c:v>
                </c:pt>
                <c:pt idx="125">
                  <c:v>1296412</c:v>
                </c:pt>
                <c:pt idx="126">
                  <c:v>1296256</c:v>
                </c:pt>
                <c:pt idx="127">
                  <c:v>1296256</c:v>
                </c:pt>
                <c:pt idx="128">
                  <c:v>1296256</c:v>
                </c:pt>
                <c:pt idx="129">
                  <c:v>1296348</c:v>
                </c:pt>
                <c:pt idx="130">
                  <c:v>1296348</c:v>
                </c:pt>
                <c:pt idx="131">
                  <c:v>1308564</c:v>
                </c:pt>
                <c:pt idx="132">
                  <c:v>1309108</c:v>
                </c:pt>
                <c:pt idx="133">
                  <c:v>1309112</c:v>
                </c:pt>
                <c:pt idx="134">
                  <c:v>1309112</c:v>
                </c:pt>
                <c:pt idx="135">
                  <c:v>1309112</c:v>
                </c:pt>
                <c:pt idx="136">
                  <c:v>1309112</c:v>
                </c:pt>
                <c:pt idx="137">
                  <c:v>1309112</c:v>
                </c:pt>
                <c:pt idx="138">
                  <c:v>1309112</c:v>
                </c:pt>
                <c:pt idx="139">
                  <c:v>1309112</c:v>
                </c:pt>
                <c:pt idx="140">
                  <c:v>1309112</c:v>
                </c:pt>
                <c:pt idx="141">
                  <c:v>1309112</c:v>
                </c:pt>
                <c:pt idx="142">
                  <c:v>1309092</c:v>
                </c:pt>
                <c:pt idx="143">
                  <c:v>1309128</c:v>
                </c:pt>
                <c:pt idx="144">
                  <c:v>1309516</c:v>
                </c:pt>
                <c:pt idx="145">
                  <c:v>1309516</c:v>
                </c:pt>
                <c:pt idx="146">
                  <c:v>1309516</c:v>
                </c:pt>
                <c:pt idx="147">
                  <c:v>1309512</c:v>
                </c:pt>
                <c:pt idx="148">
                  <c:v>1309572</c:v>
                </c:pt>
                <c:pt idx="149">
                  <c:v>1309596</c:v>
                </c:pt>
                <c:pt idx="150">
                  <c:v>1309596</c:v>
                </c:pt>
                <c:pt idx="151">
                  <c:v>1309616</c:v>
                </c:pt>
                <c:pt idx="152">
                  <c:v>1309616</c:v>
                </c:pt>
                <c:pt idx="153">
                  <c:v>1309616</c:v>
                </c:pt>
                <c:pt idx="154">
                  <c:v>1309616</c:v>
                </c:pt>
                <c:pt idx="155">
                  <c:v>1309616</c:v>
                </c:pt>
                <c:pt idx="156">
                  <c:v>1309616</c:v>
                </c:pt>
                <c:pt idx="157">
                  <c:v>1309600</c:v>
                </c:pt>
                <c:pt idx="158">
                  <c:v>1309600</c:v>
                </c:pt>
                <c:pt idx="159">
                  <c:v>1309600</c:v>
                </c:pt>
                <c:pt idx="160">
                  <c:v>1309600</c:v>
                </c:pt>
                <c:pt idx="161">
                  <c:v>1309600</c:v>
                </c:pt>
                <c:pt idx="162">
                  <c:v>1309600</c:v>
                </c:pt>
                <c:pt idx="163">
                  <c:v>1309600</c:v>
                </c:pt>
                <c:pt idx="164">
                  <c:v>1309600</c:v>
                </c:pt>
                <c:pt idx="165">
                  <c:v>1309600</c:v>
                </c:pt>
                <c:pt idx="166">
                  <c:v>1309600</c:v>
                </c:pt>
                <c:pt idx="167">
                  <c:v>1314960</c:v>
                </c:pt>
                <c:pt idx="168">
                  <c:v>1315192</c:v>
                </c:pt>
                <c:pt idx="169">
                  <c:v>1315192</c:v>
                </c:pt>
                <c:pt idx="170">
                  <c:v>1315192</c:v>
                </c:pt>
                <c:pt idx="171">
                  <c:v>1315192</c:v>
                </c:pt>
                <c:pt idx="172">
                  <c:v>1315192</c:v>
                </c:pt>
                <c:pt idx="173">
                  <c:v>1315192</c:v>
                </c:pt>
                <c:pt idx="174">
                  <c:v>1315192</c:v>
                </c:pt>
                <c:pt idx="175">
                  <c:v>1315904</c:v>
                </c:pt>
                <c:pt idx="176">
                  <c:v>1316036</c:v>
                </c:pt>
                <c:pt idx="177">
                  <c:v>1316108</c:v>
                </c:pt>
                <c:pt idx="178">
                  <c:v>1316100</c:v>
                </c:pt>
                <c:pt idx="179">
                  <c:v>1316216</c:v>
                </c:pt>
                <c:pt idx="180">
                  <c:v>1316340</c:v>
                </c:pt>
                <c:pt idx="181">
                  <c:v>1316340</c:v>
                </c:pt>
                <c:pt idx="182">
                  <c:v>1316332</c:v>
                </c:pt>
                <c:pt idx="183">
                  <c:v>1316332</c:v>
                </c:pt>
                <c:pt idx="184">
                  <c:v>1316332</c:v>
                </c:pt>
                <c:pt idx="185">
                  <c:v>1316332</c:v>
                </c:pt>
                <c:pt idx="186">
                  <c:v>1316316</c:v>
                </c:pt>
                <c:pt idx="187">
                  <c:v>1316316</c:v>
                </c:pt>
                <c:pt idx="188">
                  <c:v>1316316</c:v>
                </c:pt>
                <c:pt idx="189">
                  <c:v>1316316</c:v>
                </c:pt>
                <c:pt idx="190">
                  <c:v>1316316</c:v>
                </c:pt>
                <c:pt idx="191">
                  <c:v>1316316</c:v>
                </c:pt>
                <c:pt idx="192">
                  <c:v>1316316</c:v>
                </c:pt>
                <c:pt idx="193">
                  <c:v>1316316</c:v>
                </c:pt>
                <c:pt idx="194">
                  <c:v>1316316</c:v>
                </c:pt>
                <c:pt idx="195">
                  <c:v>1316316</c:v>
                </c:pt>
                <c:pt idx="196">
                  <c:v>1316316</c:v>
                </c:pt>
                <c:pt idx="197">
                  <c:v>1316316</c:v>
                </c:pt>
                <c:pt idx="198">
                  <c:v>1316316</c:v>
                </c:pt>
                <c:pt idx="199">
                  <c:v>1316316</c:v>
                </c:pt>
                <c:pt idx="200">
                  <c:v>1316316</c:v>
                </c:pt>
                <c:pt idx="201">
                  <c:v>1316316</c:v>
                </c:pt>
                <c:pt idx="202">
                  <c:v>1316316</c:v>
                </c:pt>
                <c:pt idx="203">
                  <c:v>1316316</c:v>
                </c:pt>
                <c:pt idx="204">
                  <c:v>1316316</c:v>
                </c:pt>
                <c:pt idx="205">
                  <c:v>1316416</c:v>
                </c:pt>
                <c:pt idx="206">
                  <c:v>1316412</c:v>
                </c:pt>
                <c:pt idx="207">
                  <c:v>1316372</c:v>
                </c:pt>
                <c:pt idx="208">
                  <c:v>1316372</c:v>
                </c:pt>
                <c:pt idx="209">
                  <c:v>1316372</c:v>
                </c:pt>
                <c:pt idx="210">
                  <c:v>1316356</c:v>
                </c:pt>
                <c:pt idx="211">
                  <c:v>1316384</c:v>
                </c:pt>
                <c:pt idx="212">
                  <c:v>1316384</c:v>
                </c:pt>
                <c:pt idx="213">
                  <c:v>1316384</c:v>
                </c:pt>
                <c:pt idx="214">
                  <c:v>1316384</c:v>
                </c:pt>
                <c:pt idx="215">
                  <c:v>1316384</c:v>
                </c:pt>
                <c:pt idx="216">
                  <c:v>1316384</c:v>
                </c:pt>
                <c:pt idx="217">
                  <c:v>1316388</c:v>
                </c:pt>
                <c:pt idx="218">
                  <c:v>1316392</c:v>
                </c:pt>
                <c:pt idx="219">
                  <c:v>1316392</c:v>
                </c:pt>
                <c:pt idx="220">
                  <c:v>1316392</c:v>
                </c:pt>
                <c:pt idx="221">
                  <c:v>1316392</c:v>
                </c:pt>
                <c:pt idx="222">
                  <c:v>1316392</c:v>
                </c:pt>
                <c:pt idx="223">
                  <c:v>1316396</c:v>
                </c:pt>
                <c:pt idx="224">
                  <c:v>1316396</c:v>
                </c:pt>
                <c:pt idx="225">
                  <c:v>1316396</c:v>
                </c:pt>
                <c:pt idx="226">
                  <c:v>1316396</c:v>
                </c:pt>
                <c:pt idx="227">
                  <c:v>1316500</c:v>
                </c:pt>
                <c:pt idx="228">
                  <c:v>1316752</c:v>
                </c:pt>
                <c:pt idx="229">
                  <c:v>1316752</c:v>
                </c:pt>
                <c:pt idx="230">
                  <c:v>1316752</c:v>
                </c:pt>
                <c:pt idx="231">
                  <c:v>1316752</c:v>
                </c:pt>
                <c:pt idx="232">
                  <c:v>1316752</c:v>
                </c:pt>
                <c:pt idx="233">
                  <c:v>1317484</c:v>
                </c:pt>
                <c:pt idx="234">
                  <c:v>1317824</c:v>
                </c:pt>
                <c:pt idx="235">
                  <c:v>1317704</c:v>
                </c:pt>
                <c:pt idx="236">
                  <c:v>1317704</c:v>
                </c:pt>
                <c:pt idx="237">
                  <c:v>1317704</c:v>
                </c:pt>
                <c:pt idx="238">
                  <c:v>1317704</c:v>
                </c:pt>
                <c:pt idx="239">
                  <c:v>1317704</c:v>
                </c:pt>
                <c:pt idx="240">
                  <c:v>1317704</c:v>
                </c:pt>
                <c:pt idx="241">
                  <c:v>1317704</c:v>
                </c:pt>
                <c:pt idx="242">
                  <c:v>1317704</c:v>
                </c:pt>
                <c:pt idx="243">
                  <c:v>1317704</c:v>
                </c:pt>
                <c:pt idx="244">
                  <c:v>1317704</c:v>
                </c:pt>
                <c:pt idx="245">
                  <c:v>1317704</c:v>
                </c:pt>
                <c:pt idx="246">
                  <c:v>1317704</c:v>
                </c:pt>
                <c:pt idx="247">
                  <c:v>1317704</c:v>
                </c:pt>
                <c:pt idx="248">
                  <c:v>1317704</c:v>
                </c:pt>
                <c:pt idx="249">
                  <c:v>1317704</c:v>
                </c:pt>
                <c:pt idx="250">
                  <c:v>1317704</c:v>
                </c:pt>
                <c:pt idx="251">
                  <c:v>1317704</c:v>
                </c:pt>
                <c:pt idx="252">
                  <c:v>1317704</c:v>
                </c:pt>
                <c:pt idx="253">
                  <c:v>1317704</c:v>
                </c:pt>
                <c:pt idx="254">
                  <c:v>1317684</c:v>
                </c:pt>
                <c:pt idx="255">
                  <c:v>1317700</c:v>
                </c:pt>
                <c:pt idx="256">
                  <c:v>1317700</c:v>
                </c:pt>
                <c:pt idx="257">
                  <c:v>1317700</c:v>
                </c:pt>
                <c:pt idx="258">
                  <c:v>1317700</c:v>
                </c:pt>
                <c:pt idx="259">
                  <c:v>1317700</c:v>
                </c:pt>
                <c:pt idx="260">
                  <c:v>1317700</c:v>
                </c:pt>
                <c:pt idx="261">
                  <c:v>1317700</c:v>
                </c:pt>
                <c:pt idx="262">
                  <c:v>1317700</c:v>
                </c:pt>
                <c:pt idx="263">
                  <c:v>1317700</c:v>
                </c:pt>
                <c:pt idx="264">
                  <c:v>1317632</c:v>
                </c:pt>
                <c:pt idx="265">
                  <c:v>1317632</c:v>
                </c:pt>
                <c:pt idx="266">
                  <c:v>1317632</c:v>
                </c:pt>
                <c:pt idx="267">
                  <c:v>1317632</c:v>
                </c:pt>
                <c:pt idx="268">
                  <c:v>1317640</c:v>
                </c:pt>
                <c:pt idx="269">
                  <c:v>1317640</c:v>
                </c:pt>
                <c:pt idx="270">
                  <c:v>1317640</c:v>
                </c:pt>
                <c:pt idx="271">
                  <c:v>1317640</c:v>
                </c:pt>
                <c:pt idx="272">
                  <c:v>1317668</c:v>
                </c:pt>
                <c:pt idx="273">
                  <c:v>1317664</c:v>
                </c:pt>
                <c:pt idx="274">
                  <c:v>1317668</c:v>
                </c:pt>
                <c:pt idx="275">
                  <c:v>1317668</c:v>
                </c:pt>
                <c:pt idx="276">
                  <c:v>1318328</c:v>
                </c:pt>
                <c:pt idx="277">
                  <c:v>1318816</c:v>
                </c:pt>
                <c:pt idx="278">
                  <c:v>1318920</c:v>
                </c:pt>
                <c:pt idx="279">
                  <c:v>1318920</c:v>
                </c:pt>
                <c:pt idx="280">
                  <c:v>1318920</c:v>
                </c:pt>
                <c:pt idx="281">
                  <c:v>1318920</c:v>
                </c:pt>
                <c:pt idx="282">
                  <c:v>1318920</c:v>
                </c:pt>
                <c:pt idx="283">
                  <c:v>1318920</c:v>
                </c:pt>
                <c:pt idx="284">
                  <c:v>1318920</c:v>
                </c:pt>
                <c:pt idx="285">
                  <c:v>1318920</c:v>
                </c:pt>
                <c:pt idx="286">
                  <c:v>1318920</c:v>
                </c:pt>
                <c:pt idx="287">
                  <c:v>1318944</c:v>
                </c:pt>
                <c:pt idx="288">
                  <c:v>1319104</c:v>
                </c:pt>
                <c:pt idx="289">
                  <c:v>1319156</c:v>
                </c:pt>
                <c:pt idx="290">
                  <c:v>1319164</c:v>
                </c:pt>
                <c:pt idx="291">
                  <c:v>1319164</c:v>
                </c:pt>
                <c:pt idx="292">
                  <c:v>1318984</c:v>
                </c:pt>
                <c:pt idx="293">
                  <c:v>1319020</c:v>
                </c:pt>
                <c:pt idx="294">
                  <c:v>1319136</c:v>
                </c:pt>
                <c:pt idx="295">
                  <c:v>1319136</c:v>
                </c:pt>
                <c:pt idx="296">
                  <c:v>1319144</c:v>
                </c:pt>
                <c:pt idx="297">
                  <c:v>1319144</c:v>
                </c:pt>
                <c:pt idx="298">
                  <c:v>1319144</c:v>
                </c:pt>
                <c:pt idx="299">
                  <c:v>1319144</c:v>
                </c:pt>
                <c:pt idx="300">
                  <c:v>1319144</c:v>
                </c:pt>
                <c:pt idx="301">
                  <c:v>1319144</c:v>
                </c:pt>
                <c:pt idx="302">
                  <c:v>1319192</c:v>
                </c:pt>
                <c:pt idx="303">
                  <c:v>1319192</c:v>
                </c:pt>
                <c:pt idx="304">
                  <c:v>1319192</c:v>
                </c:pt>
                <c:pt idx="305">
                  <c:v>1319192</c:v>
                </c:pt>
                <c:pt idx="306">
                  <c:v>1319192</c:v>
                </c:pt>
                <c:pt idx="307">
                  <c:v>1319192</c:v>
                </c:pt>
                <c:pt idx="308">
                  <c:v>1319192</c:v>
                </c:pt>
                <c:pt idx="309">
                  <c:v>1319192</c:v>
                </c:pt>
                <c:pt idx="310">
                  <c:v>1319192</c:v>
                </c:pt>
                <c:pt idx="311">
                  <c:v>1319192</c:v>
                </c:pt>
                <c:pt idx="312">
                  <c:v>1319188</c:v>
                </c:pt>
                <c:pt idx="313">
                  <c:v>1319204</c:v>
                </c:pt>
                <c:pt idx="314">
                  <c:v>1319204</c:v>
                </c:pt>
                <c:pt idx="315">
                  <c:v>1319204</c:v>
                </c:pt>
                <c:pt idx="316">
                  <c:v>1319204</c:v>
                </c:pt>
                <c:pt idx="317">
                  <c:v>1319204</c:v>
                </c:pt>
                <c:pt idx="318">
                  <c:v>1319204</c:v>
                </c:pt>
                <c:pt idx="319">
                  <c:v>1319204</c:v>
                </c:pt>
                <c:pt idx="320">
                  <c:v>1337172</c:v>
                </c:pt>
                <c:pt idx="321">
                  <c:v>1337204</c:v>
                </c:pt>
                <c:pt idx="322">
                  <c:v>1337196</c:v>
                </c:pt>
                <c:pt idx="323">
                  <c:v>1337200</c:v>
                </c:pt>
                <c:pt idx="324">
                  <c:v>1337200</c:v>
                </c:pt>
                <c:pt idx="325">
                  <c:v>1337208</c:v>
                </c:pt>
                <c:pt idx="326">
                  <c:v>1337184</c:v>
                </c:pt>
                <c:pt idx="327">
                  <c:v>1337184</c:v>
                </c:pt>
                <c:pt idx="328">
                  <c:v>1337180</c:v>
                </c:pt>
                <c:pt idx="329">
                  <c:v>1337184</c:v>
                </c:pt>
                <c:pt idx="330">
                  <c:v>1337184</c:v>
                </c:pt>
                <c:pt idx="331">
                  <c:v>1337184</c:v>
                </c:pt>
                <c:pt idx="332">
                  <c:v>1337180</c:v>
                </c:pt>
                <c:pt idx="333">
                  <c:v>1337180</c:v>
                </c:pt>
                <c:pt idx="334">
                  <c:v>1337180</c:v>
                </c:pt>
                <c:pt idx="335">
                  <c:v>1343068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6F-4E74-AB32-485A00FBA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514512"/>
        <c:axId val="1555524912"/>
      </c:lineChart>
      <c:catAx>
        <c:axId val="1555514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 time(sec.)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24912"/>
        <c:crosses val="autoZero"/>
        <c:auto val="1"/>
        <c:lblAlgn val="ctr"/>
        <c:lblOffset val="100"/>
        <c:noMultiLvlLbl val="0"/>
      </c:catAx>
      <c:valAx>
        <c:axId val="155552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Capacity(KB)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1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/>
              <a:t>tf.data LSTM Write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tfdata_LSTM_IO!$B$1:$B$408</c:f>
              <c:numCache>
                <c:formatCode>General</c:formatCode>
                <c:ptCount val="408"/>
                <c:pt idx="0">
                  <c:v>72.28</c:v>
                </c:pt>
                <c:pt idx="1">
                  <c:v>172</c:v>
                </c:pt>
                <c:pt idx="2">
                  <c:v>132</c:v>
                </c:pt>
                <c:pt idx="3">
                  <c:v>0</c:v>
                </c:pt>
                <c:pt idx="4">
                  <c:v>0</c:v>
                </c:pt>
                <c:pt idx="5">
                  <c:v>12</c:v>
                </c:pt>
                <c:pt idx="6">
                  <c:v>228</c:v>
                </c:pt>
                <c:pt idx="7">
                  <c:v>124</c:v>
                </c:pt>
                <c:pt idx="8">
                  <c:v>0</c:v>
                </c:pt>
                <c:pt idx="9">
                  <c:v>0</c:v>
                </c:pt>
                <c:pt idx="10">
                  <c:v>652</c:v>
                </c:pt>
                <c:pt idx="11">
                  <c:v>0</c:v>
                </c:pt>
                <c:pt idx="12">
                  <c:v>0</c:v>
                </c:pt>
                <c:pt idx="13">
                  <c:v>116</c:v>
                </c:pt>
                <c:pt idx="14">
                  <c:v>0</c:v>
                </c:pt>
                <c:pt idx="15">
                  <c:v>208</c:v>
                </c:pt>
                <c:pt idx="16">
                  <c:v>0</c:v>
                </c:pt>
                <c:pt idx="17">
                  <c:v>60</c:v>
                </c:pt>
                <c:pt idx="18">
                  <c:v>0</c:v>
                </c:pt>
                <c:pt idx="19">
                  <c:v>0</c:v>
                </c:pt>
                <c:pt idx="20">
                  <c:v>4</c:v>
                </c:pt>
                <c:pt idx="21">
                  <c:v>0</c:v>
                </c:pt>
                <c:pt idx="22">
                  <c:v>0</c:v>
                </c:pt>
                <c:pt idx="23">
                  <c:v>48</c:v>
                </c:pt>
                <c:pt idx="24">
                  <c:v>0</c:v>
                </c:pt>
                <c:pt idx="25">
                  <c:v>344</c:v>
                </c:pt>
                <c:pt idx="26">
                  <c:v>12</c:v>
                </c:pt>
                <c:pt idx="27">
                  <c:v>60</c:v>
                </c:pt>
                <c:pt idx="28">
                  <c:v>132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252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124</c:v>
                </c:pt>
                <c:pt idx="38">
                  <c:v>0</c:v>
                </c:pt>
                <c:pt idx="39">
                  <c:v>0</c:v>
                </c:pt>
                <c:pt idx="40">
                  <c:v>16</c:v>
                </c:pt>
                <c:pt idx="41">
                  <c:v>0</c:v>
                </c:pt>
                <c:pt idx="42">
                  <c:v>0</c:v>
                </c:pt>
                <c:pt idx="43">
                  <c:v>56</c:v>
                </c:pt>
                <c:pt idx="44">
                  <c:v>0</c:v>
                </c:pt>
                <c:pt idx="45">
                  <c:v>0</c:v>
                </c:pt>
                <c:pt idx="46">
                  <c:v>4</c:v>
                </c:pt>
                <c:pt idx="47">
                  <c:v>0</c:v>
                </c:pt>
                <c:pt idx="48">
                  <c:v>60</c:v>
                </c:pt>
                <c:pt idx="49">
                  <c:v>0</c:v>
                </c:pt>
                <c:pt idx="50">
                  <c:v>0</c:v>
                </c:pt>
                <c:pt idx="51">
                  <c:v>2932</c:v>
                </c:pt>
                <c:pt idx="52">
                  <c:v>0</c:v>
                </c:pt>
                <c:pt idx="53">
                  <c:v>0</c:v>
                </c:pt>
                <c:pt idx="54">
                  <c:v>60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60</c:v>
                </c:pt>
                <c:pt idx="59">
                  <c:v>102.97</c:v>
                </c:pt>
                <c:pt idx="60">
                  <c:v>0</c:v>
                </c:pt>
                <c:pt idx="61">
                  <c:v>240</c:v>
                </c:pt>
                <c:pt idx="62">
                  <c:v>0</c:v>
                </c:pt>
                <c:pt idx="63">
                  <c:v>0</c:v>
                </c:pt>
                <c:pt idx="64">
                  <c:v>64</c:v>
                </c:pt>
                <c:pt idx="65">
                  <c:v>0</c:v>
                </c:pt>
                <c:pt idx="66">
                  <c:v>228</c:v>
                </c:pt>
                <c:pt idx="67">
                  <c:v>0</c:v>
                </c:pt>
                <c:pt idx="68">
                  <c:v>164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12</c:v>
                </c:pt>
                <c:pt idx="75">
                  <c:v>0</c:v>
                </c:pt>
                <c:pt idx="76">
                  <c:v>4</c:v>
                </c:pt>
                <c:pt idx="77">
                  <c:v>0</c:v>
                </c:pt>
                <c:pt idx="78">
                  <c:v>0</c:v>
                </c:pt>
                <c:pt idx="79">
                  <c:v>12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12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12</c:v>
                </c:pt>
                <c:pt idx="90">
                  <c:v>0</c:v>
                </c:pt>
                <c:pt idx="91">
                  <c:v>0</c:v>
                </c:pt>
                <c:pt idx="92">
                  <c:v>4</c:v>
                </c:pt>
                <c:pt idx="93">
                  <c:v>0</c:v>
                </c:pt>
                <c:pt idx="94">
                  <c:v>12</c:v>
                </c:pt>
                <c:pt idx="95">
                  <c:v>0</c:v>
                </c:pt>
                <c:pt idx="96">
                  <c:v>0</c:v>
                </c:pt>
                <c:pt idx="97">
                  <c:v>172</c:v>
                </c:pt>
                <c:pt idx="98">
                  <c:v>0</c:v>
                </c:pt>
                <c:pt idx="99">
                  <c:v>32</c:v>
                </c:pt>
                <c:pt idx="100">
                  <c:v>176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60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12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12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12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12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12</c:v>
                </c:pt>
                <c:pt idx="132">
                  <c:v>0</c:v>
                </c:pt>
                <c:pt idx="133">
                  <c:v>100</c:v>
                </c:pt>
                <c:pt idx="134">
                  <c:v>184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4</c:v>
                </c:pt>
                <c:pt idx="139">
                  <c:v>0</c:v>
                </c:pt>
                <c:pt idx="140">
                  <c:v>56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12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12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12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12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12</c:v>
                </c:pt>
                <c:pt idx="166">
                  <c:v>0</c:v>
                </c:pt>
                <c:pt idx="167">
                  <c:v>0</c:v>
                </c:pt>
                <c:pt idx="168">
                  <c:v>84</c:v>
                </c:pt>
                <c:pt idx="169">
                  <c:v>192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60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12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20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16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12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96</c:v>
                </c:pt>
                <c:pt idx="200">
                  <c:v>28</c:v>
                </c:pt>
                <c:pt idx="201">
                  <c:v>0</c:v>
                </c:pt>
                <c:pt idx="202">
                  <c:v>0</c:v>
                </c:pt>
                <c:pt idx="203">
                  <c:v>184</c:v>
                </c:pt>
                <c:pt idx="204">
                  <c:v>8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52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12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12</c:v>
                </c:pt>
                <c:pt idx="220">
                  <c:v>12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12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16</c:v>
                </c:pt>
                <c:pt idx="230">
                  <c:v>100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24</c:v>
                </c:pt>
                <c:pt idx="235">
                  <c:v>0</c:v>
                </c:pt>
                <c:pt idx="236">
                  <c:v>0</c:v>
                </c:pt>
                <c:pt idx="237">
                  <c:v>180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52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12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12</c:v>
                </c:pt>
                <c:pt idx="254">
                  <c:v>0</c:v>
                </c:pt>
                <c:pt idx="255">
                  <c:v>4</c:v>
                </c:pt>
                <c:pt idx="256">
                  <c:v>0</c:v>
                </c:pt>
                <c:pt idx="257">
                  <c:v>0</c:v>
                </c:pt>
                <c:pt idx="258">
                  <c:v>12</c:v>
                </c:pt>
                <c:pt idx="259">
                  <c:v>0</c:v>
                </c:pt>
                <c:pt idx="260">
                  <c:v>0</c:v>
                </c:pt>
                <c:pt idx="261">
                  <c:v>12</c:v>
                </c:pt>
                <c:pt idx="262">
                  <c:v>0</c:v>
                </c:pt>
                <c:pt idx="263">
                  <c:v>24</c:v>
                </c:pt>
                <c:pt idx="264">
                  <c:v>0</c:v>
                </c:pt>
                <c:pt idx="265">
                  <c:v>0</c:v>
                </c:pt>
                <c:pt idx="266">
                  <c:v>88</c:v>
                </c:pt>
                <c:pt idx="267">
                  <c:v>0</c:v>
                </c:pt>
                <c:pt idx="268">
                  <c:v>12</c:v>
                </c:pt>
                <c:pt idx="269">
                  <c:v>0</c:v>
                </c:pt>
                <c:pt idx="270">
                  <c:v>0</c:v>
                </c:pt>
                <c:pt idx="271">
                  <c:v>172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52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12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16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12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12</c:v>
                </c:pt>
                <c:pt idx="297">
                  <c:v>24</c:v>
                </c:pt>
                <c:pt idx="298">
                  <c:v>0</c:v>
                </c:pt>
                <c:pt idx="299">
                  <c:v>12</c:v>
                </c:pt>
                <c:pt idx="300">
                  <c:v>0</c:v>
                </c:pt>
                <c:pt idx="301">
                  <c:v>88</c:v>
                </c:pt>
                <c:pt idx="302">
                  <c:v>56</c:v>
                </c:pt>
                <c:pt idx="303">
                  <c:v>0</c:v>
                </c:pt>
                <c:pt idx="304">
                  <c:v>0</c:v>
                </c:pt>
                <c:pt idx="305">
                  <c:v>172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52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12</c:v>
                </c:pt>
                <c:pt idx="317">
                  <c:v>4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12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12</c:v>
                </c:pt>
                <c:pt idx="327">
                  <c:v>12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24</c:v>
                </c:pt>
                <c:pt idx="332">
                  <c:v>112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12</c:v>
                </c:pt>
                <c:pt idx="337">
                  <c:v>0</c:v>
                </c:pt>
                <c:pt idx="338">
                  <c:v>0</c:v>
                </c:pt>
                <c:pt idx="339">
                  <c:v>168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52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16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12</c:v>
                </c:pt>
                <c:pt idx="356">
                  <c:v>0</c:v>
                </c:pt>
                <c:pt idx="357">
                  <c:v>0</c:v>
                </c:pt>
                <c:pt idx="358">
                  <c:v>12</c:v>
                </c:pt>
                <c:pt idx="359">
                  <c:v>0</c:v>
                </c:pt>
                <c:pt idx="360">
                  <c:v>24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48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16</c:v>
                </c:pt>
                <c:pt idx="371">
                  <c:v>0</c:v>
                </c:pt>
                <c:pt idx="372">
                  <c:v>0</c:v>
                </c:pt>
                <c:pt idx="373">
                  <c:v>272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56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12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24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36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16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68</c:v>
                </c:pt>
                <c:pt idx="405">
                  <c:v>0</c:v>
                </c:pt>
                <c:pt idx="406">
                  <c:v>184</c:v>
                </c:pt>
                <c:pt idx="40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B7-4A13-B0E4-D9A387C147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Write(KB)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  <c:userShapes r:id="rId5"/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 err="1"/>
              <a:t>tf.data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/o util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tfdata_LSTM_IO!$E$1:$E$408</c:f>
              <c:numCache>
                <c:formatCode>General</c:formatCode>
                <c:ptCount val="408"/>
                <c:pt idx="0">
                  <c:v>0.13</c:v>
                </c:pt>
                <c:pt idx="1">
                  <c:v>38.4</c:v>
                </c:pt>
                <c:pt idx="2">
                  <c:v>22.8</c:v>
                </c:pt>
                <c:pt idx="3">
                  <c:v>9.6</c:v>
                </c:pt>
                <c:pt idx="4">
                  <c:v>8.8000000000000007</c:v>
                </c:pt>
                <c:pt idx="5">
                  <c:v>8.4</c:v>
                </c:pt>
                <c:pt idx="6">
                  <c:v>16.8</c:v>
                </c:pt>
                <c:pt idx="7">
                  <c:v>14.8</c:v>
                </c:pt>
                <c:pt idx="8">
                  <c:v>8.8000000000000007</c:v>
                </c:pt>
                <c:pt idx="9">
                  <c:v>8.4</c:v>
                </c:pt>
                <c:pt idx="10">
                  <c:v>8.4</c:v>
                </c:pt>
                <c:pt idx="11">
                  <c:v>10</c:v>
                </c:pt>
                <c:pt idx="12">
                  <c:v>6.8</c:v>
                </c:pt>
                <c:pt idx="13">
                  <c:v>9.6</c:v>
                </c:pt>
                <c:pt idx="14">
                  <c:v>9.6</c:v>
                </c:pt>
                <c:pt idx="15">
                  <c:v>9.6</c:v>
                </c:pt>
                <c:pt idx="16">
                  <c:v>10.8</c:v>
                </c:pt>
                <c:pt idx="17">
                  <c:v>10.4</c:v>
                </c:pt>
                <c:pt idx="18">
                  <c:v>10.4</c:v>
                </c:pt>
                <c:pt idx="19">
                  <c:v>10</c:v>
                </c:pt>
                <c:pt idx="20">
                  <c:v>8.8000000000000007</c:v>
                </c:pt>
                <c:pt idx="21">
                  <c:v>4</c:v>
                </c:pt>
                <c:pt idx="22">
                  <c:v>0.4</c:v>
                </c:pt>
                <c:pt idx="23">
                  <c:v>6.8</c:v>
                </c:pt>
                <c:pt idx="24">
                  <c:v>7.2</c:v>
                </c:pt>
                <c:pt idx="25">
                  <c:v>8.4</c:v>
                </c:pt>
                <c:pt idx="26">
                  <c:v>2.4</c:v>
                </c:pt>
                <c:pt idx="27">
                  <c:v>24.4</c:v>
                </c:pt>
                <c:pt idx="28">
                  <c:v>23.6</c:v>
                </c:pt>
                <c:pt idx="29">
                  <c:v>0</c:v>
                </c:pt>
                <c:pt idx="30">
                  <c:v>0.4</c:v>
                </c:pt>
                <c:pt idx="31">
                  <c:v>0.8</c:v>
                </c:pt>
                <c:pt idx="32">
                  <c:v>2.8</c:v>
                </c:pt>
                <c:pt idx="33">
                  <c:v>33.200000000000003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1.6</c:v>
                </c:pt>
                <c:pt idx="38">
                  <c:v>0.8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0.4</c:v>
                </c:pt>
                <c:pt idx="43">
                  <c:v>0.4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0.8</c:v>
                </c:pt>
                <c:pt idx="49">
                  <c:v>0</c:v>
                </c:pt>
                <c:pt idx="50">
                  <c:v>0</c:v>
                </c:pt>
                <c:pt idx="51">
                  <c:v>0.8</c:v>
                </c:pt>
                <c:pt idx="52">
                  <c:v>0</c:v>
                </c:pt>
                <c:pt idx="53">
                  <c:v>0</c:v>
                </c:pt>
                <c:pt idx="54">
                  <c:v>0.8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0.4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0.4</c:v>
                </c:pt>
                <c:pt idx="64">
                  <c:v>0.4</c:v>
                </c:pt>
                <c:pt idx="65">
                  <c:v>0</c:v>
                </c:pt>
                <c:pt idx="66">
                  <c:v>2.4</c:v>
                </c:pt>
                <c:pt idx="67">
                  <c:v>0</c:v>
                </c:pt>
                <c:pt idx="68">
                  <c:v>2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0.4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0.4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0.4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0.4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0.4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0.4</c:v>
                </c:pt>
                <c:pt idx="100">
                  <c:v>2.4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0.4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0.4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0.4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0.4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0.4</c:v>
                </c:pt>
                <c:pt idx="132">
                  <c:v>0</c:v>
                </c:pt>
                <c:pt idx="133">
                  <c:v>0</c:v>
                </c:pt>
                <c:pt idx="134">
                  <c:v>2.4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0.4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0.4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0.4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0.4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0.4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0.4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2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0.4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0.4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0.4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0.4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0.4</c:v>
                </c:pt>
                <c:pt idx="201">
                  <c:v>0</c:v>
                </c:pt>
                <c:pt idx="202">
                  <c:v>0</c:v>
                </c:pt>
                <c:pt idx="203">
                  <c:v>2.4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0.4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0.4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0.4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0.4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0.4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0.4</c:v>
                </c:pt>
                <c:pt idx="235">
                  <c:v>0</c:v>
                </c:pt>
                <c:pt idx="236">
                  <c:v>0</c:v>
                </c:pt>
                <c:pt idx="237">
                  <c:v>2.4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0.4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0.4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0.4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0.4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0.4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0.4</c:v>
                </c:pt>
                <c:pt idx="269">
                  <c:v>0</c:v>
                </c:pt>
                <c:pt idx="270">
                  <c:v>0</c:v>
                </c:pt>
                <c:pt idx="271">
                  <c:v>1.6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0.4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0.4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0.4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0.4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0.4</c:v>
                </c:pt>
                <c:pt idx="303">
                  <c:v>0</c:v>
                </c:pt>
                <c:pt idx="304">
                  <c:v>0</c:v>
                </c:pt>
                <c:pt idx="305">
                  <c:v>2.4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0.4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0.4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0.4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0.4</c:v>
                </c:pt>
                <c:pt idx="337">
                  <c:v>0</c:v>
                </c:pt>
                <c:pt idx="338">
                  <c:v>0</c:v>
                </c:pt>
                <c:pt idx="339">
                  <c:v>2.4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0.4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0.4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0.4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1.2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0.4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0.4</c:v>
                </c:pt>
                <c:pt idx="371">
                  <c:v>0</c:v>
                </c:pt>
                <c:pt idx="372">
                  <c:v>0</c:v>
                </c:pt>
                <c:pt idx="373">
                  <c:v>2.4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0.4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0.4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0.4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20.399999999999999</c:v>
                </c:pt>
                <c:pt idx="402">
                  <c:v>0</c:v>
                </c:pt>
                <c:pt idx="403">
                  <c:v>0</c:v>
                </c:pt>
                <c:pt idx="404">
                  <c:v>0.4</c:v>
                </c:pt>
                <c:pt idx="405">
                  <c:v>0</c:v>
                </c:pt>
                <c:pt idx="406">
                  <c:v>2.4</c:v>
                </c:pt>
                <c:pt idx="40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0B-41AD-AEFB-40E3CA5FE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Utilization(%)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 err="1"/>
              <a:t>Numpy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i</a:t>
            </a:r>
            <a:r>
              <a:rPr lang="en-US" altLang="ko-KR" baseline="0" dirty="0"/>
              <a:t>/o util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394540682414698"/>
          <c:y val="0.15039370078740158"/>
          <c:w val="0.8272125984251969"/>
          <c:h val="0.5752001312335958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Numpy_LSTM_IO!$N$8:$N$1188</c:f>
              <c:numCache>
                <c:formatCode>General</c:formatCode>
                <c:ptCount val="1181"/>
                <c:pt idx="0">
                  <c:v>13.6</c:v>
                </c:pt>
                <c:pt idx="1">
                  <c:v>10.4</c:v>
                </c:pt>
                <c:pt idx="2">
                  <c:v>9.1999999999999993</c:v>
                </c:pt>
                <c:pt idx="3">
                  <c:v>10.8</c:v>
                </c:pt>
                <c:pt idx="4">
                  <c:v>16</c:v>
                </c:pt>
                <c:pt idx="5">
                  <c:v>7.6</c:v>
                </c:pt>
                <c:pt idx="6">
                  <c:v>10.8</c:v>
                </c:pt>
                <c:pt idx="7">
                  <c:v>11.6</c:v>
                </c:pt>
                <c:pt idx="8">
                  <c:v>8</c:v>
                </c:pt>
                <c:pt idx="9">
                  <c:v>9.6</c:v>
                </c:pt>
                <c:pt idx="10">
                  <c:v>10</c:v>
                </c:pt>
                <c:pt idx="11">
                  <c:v>8</c:v>
                </c:pt>
                <c:pt idx="12">
                  <c:v>10</c:v>
                </c:pt>
                <c:pt idx="13">
                  <c:v>10.4</c:v>
                </c:pt>
                <c:pt idx="14">
                  <c:v>4.4000000000000004</c:v>
                </c:pt>
                <c:pt idx="15">
                  <c:v>0.4</c:v>
                </c:pt>
                <c:pt idx="16">
                  <c:v>11.2</c:v>
                </c:pt>
                <c:pt idx="17">
                  <c:v>11.2</c:v>
                </c:pt>
                <c:pt idx="18">
                  <c:v>10.8</c:v>
                </c:pt>
                <c:pt idx="19">
                  <c:v>0.8</c:v>
                </c:pt>
                <c:pt idx="20">
                  <c:v>0</c:v>
                </c:pt>
                <c:pt idx="21">
                  <c:v>9.6</c:v>
                </c:pt>
                <c:pt idx="22">
                  <c:v>0</c:v>
                </c:pt>
                <c:pt idx="23">
                  <c:v>0</c:v>
                </c:pt>
                <c:pt idx="24">
                  <c:v>7.6</c:v>
                </c:pt>
                <c:pt idx="25">
                  <c:v>0</c:v>
                </c:pt>
                <c:pt idx="26">
                  <c:v>0</c:v>
                </c:pt>
                <c:pt idx="27">
                  <c:v>15.6</c:v>
                </c:pt>
                <c:pt idx="28">
                  <c:v>0</c:v>
                </c:pt>
                <c:pt idx="29">
                  <c:v>0</c:v>
                </c:pt>
                <c:pt idx="30">
                  <c:v>0.4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0.8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1.2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0.4</c:v>
                </c:pt>
                <c:pt idx="45">
                  <c:v>0.4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0.4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1.2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0.4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0.4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0.4</c:v>
                </c:pt>
                <c:pt idx="72">
                  <c:v>2.8</c:v>
                </c:pt>
                <c:pt idx="73">
                  <c:v>0</c:v>
                </c:pt>
                <c:pt idx="74">
                  <c:v>0</c:v>
                </c:pt>
                <c:pt idx="75">
                  <c:v>0.4</c:v>
                </c:pt>
                <c:pt idx="76">
                  <c:v>0</c:v>
                </c:pt>
                <c:pt idx="77">
                  <c:v>0</c:v>
                </c:pt>
                <c:pt idx="78">
                  <c:v>0.4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0.4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0.4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0.4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0.4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0.4</c:v>
                </c:pt>
                <c:pt idx="104">
                  <c:v>0</c:v>
                </c:pt>
                <c:pt idx="105">
                  <c:v>0</c:v>
                </c:pt>
                <c:pt idx="106">
                  <c:v>2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0.4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0.4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0.4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2.4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0.4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0.4</c:v>
                </c:pt>
                <c:pt idx="138">
                  <c:v>0</c:v>
                </c:pt>
                <c:pt idx="139">
                  <c:v>0</c:v>
                </c:pt>
                <c:pt idx="140">
                  <c:v>2.4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0.4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0.4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0.4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2.4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0.4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0.4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0.4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0.4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0.4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0.4</c:v>
                </c:pt>
                <c:pt idx="206">
                  <c:v>0</c:v>
                </c:pt>
                <c:pt idx="207">
                  <c:v>1.2</c:v>
                </c:pt>
                <c:pt idx="208">
                  <c:v>0</c:v>
                </c:pt>
                <c:pt idx="209">
                  <c:v>2.4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0.4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0.4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0.4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0.4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0.4</c:v>
                </c:pt>
                <c:pt idx="241">
                  <c:v>0</c:v>
                </c:pt>
                <c:pt idx="242">
                  <c:v>0</c:v>
                </c:pt>
                <c:pt idx="243">
                  <c:v>2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0.4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0.4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0.4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0.4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0.4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2.4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0.4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0.4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0.4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0.4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0.4</c:v>
                </c:pt>
                <c:pt idx="309">
                  <c:v>0</c:v>
                </c:pt>
                <c:pt idx="310">
                  <c:v>0</c:v>
                </c:pt>
                <c:pt idx="311">
                  <c:v>2.4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0.4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0.4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0.4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0.4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0.4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0.4</c:v>
                </c:pt>
                <c:pt idx="343">
                  <c:v>0</c:v>
                </c:pt>
                <c:pt idx="344">
                  <c:v>0</c:v>
                </c:pt>
                <c:pt idx="345">
                  <c:v>2.4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0.4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0.4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0.4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0.4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0.4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0.4</c:v>
                </c:pt>
                <c:pt idx="377">
                  <c:v>0</c:v>
                </c:pt>
                <c:pt idx="378">
                  <c:v>2.4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0.4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0.4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0.4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0.4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0.4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0.4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2.4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0.4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0.4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0.4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0.4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0.4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0.4</c:v>
                </c:pt>
                <c:pt idx="445">
                  <c:v>0</c:v>
                </c:pt>
                <c:pt idx="446">
                  <c:v>0</c:v>
                </c:pt>
                <c:pt idx="447">
                  <c:v>3.2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0.4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0.4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0.4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0.4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0.4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0.4</c:v>
                </c:pt>
                <c:pt idx="479">
                  <c:v>0</c:v>
                </c:pt>
                <c:pt idx="480">
                  <c:v>0</c:v>
                </c:pt>
                <c:pt idx="481">
                  <c:v>2.4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0.4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0.4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0.4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0.4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0.4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0.4</c:v>
                </c:pt>
                <c:pt idx="513">
                  <c:v>0</c:v>
                </c:pt>
                <c:pt idx="514">
                  <c:v>0</c:v>
                </c:pt>
                <c:pt idx="515">
                  <c:v>2.4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0.8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0.4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0.4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0.4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0.4</c:v>
                </c:pt>
                <c:pt idx="547">
                  <c:v>0</c:v>
                </c:pt>
                <c:pt idx="548">
                  <c:v>0</c:v>
                </c:pt>
                <c:pt idx="549">
                  <c:v>2.4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0.4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0.4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0.4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0.4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0.4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0.4</c:v>
                </c:pt>
                <c:pt idx="581">
                  <c:v>0</c:v>
                </c:pt>
                <c:pt idx="582">
                  <c:v>0</c:v>
                </c:pt>
                <c:pt idx="583">
                  <c:v>2.4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0.4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0.4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0.4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0.4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0.4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0.4</c:v>
                </c:pt>
                <c:pt idx="615">
                  <c:v>0</c:v>
                </c:pt>
                <c:pt idx="616">
                  <c:v>0</c:v>
                </c:pt>
                <c:pt idx="617">
                  <c:v>2.4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0.4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0.4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0.4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0.4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0.4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0.4</c:v>
                </c:pt>
                <c:pt idx="649">
                  <c:v>0</c:v>
                </c:pt>
                <c:pt idx="650">
                  <c:v>0</c:v>
                </c:pt>
                <c:pt idx="651">
                  <c:v>2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0.4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0.4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0.4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0.4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2</c:v>
                </c:pt>
                <c:pt idx="686">
                  <c:v>0.4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0.4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0.4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0.4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0.4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0.4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0.4</c:v>
                </c:pt>
                <c:pt idx="718">
                  <c:v>0</c:v>
                </c:pt>
                <c:pt idx="719">
                  <c:v>0</c:v>
                </c:pt>
                <c:pt idx="720">
                  <c:v>2.4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0.4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0.4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0.4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0.4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0.4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0.4</c:v>
                </c:pt>
                <c:pt idx="752">
                  <c:v>0</c:v>
                </c:pt>
                <c:pt idx="753">
                  <c:v>0</c:v>
                </c:pt>
                <c:pt idx="754">
                  <c:v>2.4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0.4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0.4</c:v>
                </c:pt>
                <c:pt idx="766">
                  <c:v>0.8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0.4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0.4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0.4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0.4</c:v>
                </c:pt>
                <c:pt idx="786">
                  <c:v>0</c:v>
                </c:pt>
                <c:pt idx="787">
                  <c:v>0</c:v>
                </c:pt>
                <c:pt idx="788">
                  <c:v>2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0.4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0.4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0.4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0.4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0.4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0.4</c:v>
                </c:pt>
                <c:pt idx="820">
                  <c:v>0</c:v>
                </c:pt>
                <c:pt idx="821">
                  <c:v>0</c:v>
                </c:pt>
                <c:pt idx="822">
                  <c:v>2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0.4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0.4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0.4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0.4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0.4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0.4</c:v>
                </c:pt>
                <c:pt idx="854">
                  <c:v>0</c:v>
                </c:pt>
                <c:pt idx="855">
                  <c:v>1.6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0.4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0.4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0.4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0.4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0.4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0.4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2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0.4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0.4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0.4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0.4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0.4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2.4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0.4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0.4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0.4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0.4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0.4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0.4</c:v>
                </c:pt>
                <c:pt idx="956">
                  <c:v>0</c:v>
                </c:pt>
                <c:pt idx="957">
                  <c:v>0</c:v>
                </c:pt>
                <c:pt idx="958">
                  <c:v>2.4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0.4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0.4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0.4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0.4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0.4</c:v>
                </c:pt>
                <c:pt idx="990">
                  <c:v>0</c:v>
                </c:pt>
                <c:pt idx="991">
                  <c:v>0</c:v>
                </c:pt>
                <c:pt idx="992">
                  <c:v>2.4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0.4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0.4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0.4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0.4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0.4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0.4</c:v>
                </c:pt>
                <c:pt idx="1024">
                  <c:v>0</c:v>
                </c:pt>
                <c:pt idx="1025">
                  <c:v>0</c:v>
                </c:pt>
                <c:pt idx="1026">
                  <c:v>2.4</c:v>
                </c:pt>
                <c:pt idx="1027">
                  <c:v>0.4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0.8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0.4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0.4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0.4</c:v>
                </c:pt>
                <c:pt idx="1058">
                  <c:v>0</c:v>
                </c:pt>
                <c:pt idx="1059">
                  <c:v>0</c:v>
                </c:pt>
                <c:pt idx="1060">
                  <c:v>2.4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0.4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0.4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0.4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0.4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0.4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0.4</c:v>
                </c:pt>
                <c:pt idx="1092">
                  <c:v>0</c:v>
                </c:pt>
                <c:pt idx="1093">
                  <c:v>0</c:v>
                </c:pt>
                <c:pt idx="1094">
                  <c:v>2.4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0.4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0.4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0.4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0.4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0.4</c:v>
                </c:pt>
                <c:pt idx="1126">
                  <c:v>0</c:v>
                </c:pt>
                <c:pt idx="1127">
                  <c:v>0</c:v>
                </c:pt>
                <c:pt idx="1128">
                  <c:v>2.4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0.4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0.4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0.4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0.4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0.4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0.4</c:v>
                </c:pt>
                <c:pt idx="1160">
                  <c:v>0</c:v>
                </c:pt>
                <c:pt idx="1161">
                  <c:v>0</c:v>
                </c:pt>
                <c:pt idx="1162">
                  <c:v>2.4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0.4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0.4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20.399999999999999</c:v>
                </c:pt>
                <c:pt idx="1179">
                  <c:v>0</c:v>
                </c:pt>
                <c:pt idx="1180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0C-479B-8727-2E50416CDD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430128"/>
        <c:axId val="1839428880"/>
      </c:lineChart>
      <c:catAx>
        <c:axId val="183943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Elapsed</a:t>
                </a:r>
                <a:r>
                  <a:rPr lang="en-US" altLang="ko-KR" baseline="0"/>
                  <a:t> time(sec.)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28880"/>
        <c:crosses val="autoZero"/>
        <c:auto val="1"/>
        <c:lblAlgn val="ctr"/>
        <c:lblOffset val="100"/>
        <c:noMultiLvlLbl val="0"/>
      </c:catAx>
      <c:valAx>
        <c:axId val="18394288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/>
                  <a:t>Utilization(%)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8394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050" b="1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4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used = total-(</a:t>
            </a:r>
            <a:r>
              <a:rPr lang="en-US" dirty="0" err="1"/>
              <a:t>free+buff</a:t>
            </a:r>
            <a:r>
              <a:rPr lang="en-US" dirty="0"/>
              <a:t>)</a:t>
            </a:r>
            <a:endParaRPr lang="ko-KR" dirty="0"/>
          </a:p>
        </c:rich>
      </c:tx>
      <c:layout>
        <c:manualLayout>
          <c:xMode val="edge"/>
          <c:yMode val="edge"/>
          <c:x val="0.36175097917200483"/>
          <c:y val="2.9252537211329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tf.data_memory!$A$1:$A$241</c:f>
              <c:numCache>
                <c:formatCode>General</c:formatCode>
                <c:ptCount val="241"/>
                <c:pt idx="0">
                  <c:v>6184</c:v>
                </c:pt>
                <c:pt idx="1">
                  <c:v>6604</c:v>
                </c:pt>
                <c:pt idx="2">
                  <c:v>6965</c:v>
                </c:pt>
                <c:pt idx="3">
                  <c:v>7295</c:v>
                </c:pt>
                <c:pt idx="4">
                  <c:v>7656</c:v>
                </c:pt>
                <c:pt idx="5">
                  <c:v>7944</c:v>
                </c:pt>
                <c:pt idx="6">
                  <c:v>8285</c:v>
                </c:pt>
                <c:pt idx="7">
                  <c:v>8617</c:v>
                </c:pt>
                <c:pt idx="8">
                  <c:v>8949</c:v>
                </c:pt>
                <c:pt idx="9">
                  <c:v>9292</c:v>
                </c:pt>
                <c:pt idx="10">
                  <c:v>9634</c:v>
                </c:pt>
                <c:pt idx="11">
                  <c:v>9976</c:v>
                </c:pt>
                <c:pt idx="12">
                  <c:v>10319</c:v>
                </c:pt>
                <c:pt idx="13">
                  <c:v>10662</c:v>
                </c:pt>
                <c:pt idx="14">
                  <c:v>13482</c:v>
                </c:pt>
                <c:pt idx="15">
                  <c:v>18236</c:v>
                </c:pt>
                <c:pt idx="16">
                  <c:v>14628</c:v>
                </c:pt>
                <c:pt idx="17">
                  <c:v>14636</c:v>
                </c:pt>
                <c:pt idx="18">
                  <c:v>19922</c:v>
                </c:pt>
                <c:pt idx="19">
                  <c:v>19351</c:v>
                </c:pt>
                <c:pt idx="20">
                  <c:v>22789</c:v>
                </c:pt>
                <c:pt idx="21">
                  <c:v>22842</c:v>
                </c:pt>
                <c:pt idx="22">
                  <c:v>26445</c:v>
                </c:pt>
                <c:pt idx="23">
                  <c:v>24306</c:v>
                </c:pt>
                <c:pt idx="24">
                  <c:v>25179</c:v>
                </c:pt>
                <c:pt idx="25">
                  <c:v>25205</c:v>
                </c:pt>
                <c:pt idx="26">
                  <c:v>25205</c:v>
                </c:pt>
                <c:pt idx="27">
                  <c:v>25217</c:v>
                </c:pt>
                <c:pt idx="28">
                  <c:v>25218</c:v>
                </c:pt>
                <c:pt idx="29">
                  <c:v>25218</c:v>
                </c:pt>
                <c:pt idx="30">
                  <c:v>25218</c:v>
                </c:pt>
                <c:pt idx="31">
                  <c:v>25209</c:v>
                </c:pt>
                <c:pt idx="32">
                  <c:v>25208</c:v>
                </c:pt>
                <c:pt idx="33">
                  <c:v>25208</c:v>
                </c:pt>
                <c:pt idx="34">
                  <c:v>25209</c:v>
                </c:pt>
                <c:pt idx="35">
                  <c:v>25206</c:v>
                </c:pt>
                <c:pt idx="36">
                  <c:v>25206</c:v>
                </c:pt>
                <c:pt idx="37">
                  <c:v>25206</c:v>
                </c:pt>
                <c:pt idx="38">
                  <c:v>25206</c:v>
                </c:pt>
                <c:pt idx="39">
                  <c:v>25206</c:v>
                </c:pt>
                <c:pt idx="40">
                  <c:v>25544</c:v>
                </c:pt>
                <c:pt idx="41">
                  <c:v>25205</c:v>
                </c:pt>
                <c:pt idx="42">
                  <c:v>25205</c:v>
                </c:pt>
                <c:pt idx="43">
                  <c:v>26296</c:v>
                </c:pt>
                <c:pt idx="44">
                  <c:v>25105</c:v>
                </c:pt>
                <c:pt idx="45">
                  <c:v>25103</c:v>
                </c:pt>
                <c:pt idx="46">
                  <c:v>25107</c:v>
                </c:pt>
                <c:pt idx="47">
                  <c:v>25107</c:v>
                </c:pt>
                <c:pt idx="48">
                  <c:v>25107</c:v>
                </c:pt>
                <c:pt idx="49">
                  <c:v>25108</c:v>
                </c:pt>
                <c:pt idx="50">
                  <c:v>25108</c:v>
                </c:pt>
                <c:pt idx="51">
                  <c:v>25108</c:v>
                </c:pt>
                <c:pt idx="52">
                  <c:v>25108</c:v>
                </c:pt>
                <c:pt idx="53">
                  <c:v>25108</c:v>
                </c:pt>
                <c:pt idx="54">
                  <c:v>25109</c:v>
                </c:pt>
                <c:pt idx="55">
                  <c:v>25111</c:v>
                </c:pt>
                <c:pt idx="56">
                  <c:v>25111</c:v>
                </c:pt>
                <c:pt idx="57">
                  <c:v>25111</c:v>
                </c:pt>
                <c:pt idx="58">
                  <c:v>25111</c:v>
                </c:pt>
                <c:pt idx="59">
                  <c:v>25111</c:v>
                </c:pt>
                <c:pt idx="60">
                  <c:v>25111</c:v>
                </c:pt>
                <c:pt idx="61">
                  <c:v>25111</c:v>
                </c:pt>
                <c:pt idx="62">
                  <c:v>25112</c:v>
                </c:pt>
                <c:pt idx="63">
                  <c:v>25112</c:v>
                </c:pt>
                <c:pt idx="64">
                  <c:v>25837</c:v>
                </c:pt>
                <c:pt idx="65">
                  <c:v>25528</c:v>
                </c:pt>
                <c:pt idx="66">
                  <c:v>25118</c:v>
                </c:pt>
                <c:pt idx="67">
                  <c:v>25118</c:v>
                </c:pt>
                <c:pt idx="68">
                  <c:v>25118</c:v>
                </c:pt>
                <c:pt idx="69">
                  <c:v>25118</c:v>
                </c:pt>
                <c:pt idx="70">
                  <c:v>25118</c:v>
                </c:pt>
                <c:pt idx="71">
                  <c:v>25118</c:v>
                </c:pt>
                <c:pt idx="72">
                  <c:v>25118</c:v>
                </c:pt>
                <c:pt idx="73">
                  <c:v>25118</c:v>
                </c:pt>
                <c:pt idx="74">
                  <c:v>25118</c:v>
                </c:pt>
                <c:pt idx="75">
                  <c:v>25118</c:v>
                </c:pt>
                <c:pt idx="76">
                  <c:v>25118</c:v>
                </c:pt>
                <c:pt idx="77">
                  <c:v>25118</c:v>
                </c:pt>
                <c:pt idx="78">
                  <c:v>25118</c:v>
                </c:pt>
                <c:pt idx="79">
                  <c:v>25118</c:v>
                </c:pt>
                <c:pt idx="80">
                  <c:v>25119</c:v>
                </c:pt>
                <c:pt idx="81">
                  <c:v>25119</c:v>
                </c:pt>
                <c:pt idx="82">
                  <c:v>25119</c:v>
                </c:pt>
                <c:pt idx="83">
                  <c:v>25119</c:v>
                </c:pt>
                <c:pt idx="84">
                  <c:v>28481</c:v>
                </c:pt>
                <c:pt idx="85">
                  <c:v>25120</c:v>
                </c:pt>
                <c:pt idx="86">
                  <c:v>25121</c:v>
                </c:pt>
                <c:pt idx="87">
                  <c:v>25120</c:v>
                </c:pt>
                <c:pt idx="88">
                  <c:v>25120</c:v>
                </c:pt>
                <c:pt idx="89">
                  <c:v>25121</c:v>
                </c:pt>
                <c:pt idx="90">
                  <c:v>25121</c:v>
                </c:pt>
                <c:pt idx="91">
                  <c:v>25120</c:v>
                </c:pt>
                <c:pt idx="92">
                  <c:v>25120</c:v>
                </c:pt>
                <c:pt idx="93">
                  <c:v>25121</c:v>
                </c:pt>
                <c:pt idx="94">
                  <c:v>25120</c:v>
                </c:pt>
                <c:pt idx="95">
                  <c:v>25120</c:v>
                </c:pt>
                <c:pt idx="96">
                  <c:v>25120</c:v>
                </c:pt>
                <c:pt idx="97">
                  <c:v>25120</c:v>
                </c:pt>
                <c:pt idx="98">
                  <c:v>25120</c:v>
                </c:pt>
                <c:pt idx="99">
                  <c:v>25120</c:v>
                </c:pt>
                <c:pt idx="100">
                  <c:v>25121</c:v>
                </c:pt>
                <c:pt idx="101">
                  <c:v>25121</c:v>
                </c:pt>
                <c:pt idx="102">
                  <c:v>25123</c:v>
                </c:pt>
                <c:pt idx="103">
                  <c:v>26824</c:v>
                </c:pt>
                <c:pt idx="104">
                  <c:v>25124</c:v>
                </c:pt>
                <c:pt idx="105">
                  <c:v>25124</c:v>
                </c:pt>
                <c:pt idx="106">
                  <c:v>25124</c:v>
                </c:pt>
                <c:pt idx="107">
                  <c:v>25124</c:v>
                </c:pt>
                <c:pt idx="108">
                  <c:v>25124</c:v>
                </c:pt>
                <c:pt idx="109">
                  <c:v>25143</c:v>
                </c:pt>
                <c:pt idx="110">
                  <c:v>25145</c:v>
                </c:pt>
                <c:pt idx="111">
                  <c:v>25145</c:v>
                </c:pt>
                <c:pt idx="112">
                  <c:v>25145</c:v>
                </c:pt>
                <c:pt idx="113">
                  <c:v>25145</c:v>
                </c:pt>
                <c:pt idx="114">
                  <c:v>25131</c:v>
                </c:pt>
                <c:pt idx="115">
                  <c:v>25131</c:v>
                </c:pt>
                <c:pt idx="116">
                  <c:v>25131</c:v>
                </c:pt>
                <c:pt idx="117">
                  <c:v>25131</c:v>
                </c:pt>
                <c:pt idx="118">
                  <c:v>25131</c:v>
                </c:pt>
                <c:pt idx="119">
                  <c:v>25131</c:v>
                </c:pt>
                <c:pt idx="120">
                  <c:v>25131</c:v>
                </c:pt>
                <c:pt idx="121">
                  <c:v>25131</c:v>
                </c:pt>
                <c:pt idx="122">
                  <c:v>25130</c:v>
                </c:pt>
                <c:pt idx="123">
                  <c:v>25130</c:v>
                </c:pt>
                <c:pt idx="124">
                  <c:v>25130</c:v>
                </c:pt>
                <c:pt idx="125">
                  <c:v>26835</c:v>
                </c:pt>
                <c:pt idx="126">
                  <c:v>25132</c:v>
                </c:pt>
                <c:pt idx="127">
                  <c:v>25132</c:v>
                </c:pt>
                <c:pt idx="128">
                  <c:v>25132</c:v>
                </c:pt>
                <c:pt idx="129">
                  <c:v>25132</c:v>
                </c:pt>
                <c:pt idx="130">
                  <c:v>25132</c:v>
                </c:pt>
                <c:pt idx="131">
                  <c:v>25133</c:v>
                </c:pt>
                <c:pt idx="132">
                  <c:v>25133</c:v>
                </c:pt>
                <c:pt idx="133">
                  <c:v>25133</c:v>
                </c:pt>
                <c:pt idx="134">
                  <c:v>25133</c:v>
                </c:pt>
                <c:pt idx="135">
                  <c:v>25133</c:v>
                </c:pt>
                <c:pt idx="136">
                  <c:v>25133</c:v>
                </c:pt>
                <c:pt idx="137">
                  <c:v>25133</c:v>
                </c:pt>
                <c:pt idx="138">
                  <c:v>25133</c:v>
                </c:pt>
                <c:pt idx="139">
                  <c:v>25133</c:v>
                </c:pt>
                <c:pt idx="140">
                  <c:v>25133</c:v>
                </c:pt>
                <c:pt idx="141">
                  <c:v>25133</c:v>
                </c:pt>
                <c:pt idx="142">
                  <c:v>25133</c:v>
                </c:pt>
                <c:pt idx="143">
                  <c:v>25133</c:v>
                </c:pt>
                <c:pt idx="144">
                  <c:v>25133</c:v>
                </c:pt>
                <c:pt idx="145">
                  <c:v>25133</c:v>
                </c:pt>
                <c:pt idx="146">
                  <c:v>28041</c:v>
                </c:pt>
                <c:pt idx="147">
                  <c:v>25135</c:v>
                </c:pt>
                <c:pt idx="148">
                  <c:v>25135</c:v>
                </c:pt>
                <c:pt idx="149">
                  <c:v>25135</c:v>
                </c:pt>
                <c:pt idx="150">
                  <c:v>25135</c:v>
                </c:pt>
                <c:pt idx="151">
                  <c:v>25135</c:v>
                </c:pt>
                <c:pt idx="152">
                  <c:v>25135</c:v>
                </c:pt>
                <c:pt idx="153">
                  <c:v>25135</c:v>
                </c:pt>
                <c:pt idx="154">
                  <c:v>25135</c:v>
                </c:pt>
                <c:pt idx="155">
                  <c:v>25135</c:v>
                </c:pt>
                <c:pt idx="156">
                  <c:v>25135</c:v>
                </c:pt>
                <c:pt idx="157">
                  <c:v>25135</c:v>
                </c:pt>
                <c:pt idx="158">
                  <c:v>25135</c:v>
                </c:pt>
                <c:pt idx="159">
                  <c:v>25135</c:v>
                </c:pt>
                <c:pt idx="160">
                  <c:v>25135</c:v>
                </c:pt>
                <c:pt idx="161">
                  <c:v>25135</c:v>
                </c:pt>
                <c:pt idx="162">
                  <c:v>25544</c:v>
                </c:pt>
                <c:pt idx="163">
                  <c:v>25138</c:v>
                </c:pt>
                <c:pt idx="164">
                  <c:v>25138</c:v>
                </c:pt>
                <c:pt idx="165">
                  <c:v>26506</c:v>
                </c:pt>
                <c:pt idx="166">
                  <c:v>25137</c:v>
                </c:pt>
                <c:pt idx="167">
                  <c:v>25075</c:v>
                </c:pt>
                <c:pt idx="168">
                  <c:v>25075</c:v>
                </c:pt>
                <c:pt idx="169">
                  <c:v>25077</c:v>
                </c:pt>
                <c:pt idx="170">
                  <c:v>25077</c:v>
                </c:pt>
                <c:pt idx="171">
                  <c:v>25062</c:v>
                </c:pt>
                <c:pt idx="172">
                  <c:v>25061</c:v>
                </c:pt>
                <c:pt idx="173">
                  <c:v>25061</c:v>
                </c:pt>
                <c:pt idx="174">
                  <c:v>25061</c:v>
                </c:pt>
                <c:pt idx="175">
                  <c:v>25060</c:v>
                </c:pt>
                <c:pt idx="176">
                  <c:v>25060</c:v>
                </c:pt>
                <c:pt idx="177">
                  <c:v>25060</c:v>
                </c:pt>
                <c:pt idx="178">
                  <c:v>25060</c:v>
                </c:pt>
                <c:pt idx="179">
                  <c:v>25060</c:v>
                </c:pt>
                <c:pt idx="180">
                  <c:v>25060</c:v>
                </c:pt>
                <c:pt idx="181">
                  <c:v>25060</c:v>
                </c:pt>
                <c:pt idx="182">
                  <c:v>25060</c:v>
                </c:pt>
                <c:pt idx="183">
                  <c:v>25060</c:v>
                </c:pt>
                <c:pt idx="184">
                  <c:v>25060</c:v>
                </c:pt>
                <c:pt idx="185">
                  <c:v>25060</c:v>
                </c:pt>
                <c:pt idx="186">
                  <c:v>25060</c:v>
                </c:pt>
                <c:pt idx="187">
                  <c:v>25060</c:v>
                </c:pt>
                <c:pt idx="188">
                  <c:v>25060</c:v>
                </c:pt>
                <c:pt idx="189">
                  <c:v>25875</c:v>
                </c:pt>
                <c:pt idx="190">
                  <c:v>25060</c:v>
                </c:pt>
                <c:pt idx="191">
                  <c:v>25059</c:v>
                </c:pt>
                <c:pt idx="192">
                  <c:v>25059</c:v>
                </c:pt>
                <c:pt idx="193">
                  <c:v>25059</c:v>
                </c:pt>
                <c:pt idx="194">
                  <c:v>25059</c:v>
                </c:pt>
                <c:pt idx="195">
                  <c:v>25059</c:v>
                </c:pt>
                <c:pt idx="196">
                  <c:v>25059</c:v>
                </c:pt>
                <c:pt idx="197">
                  <c:v>25059</c:v>
                </c:pt>
                <c:pt idx="198">
                  <c:v>25059</c:v>
                </c:pt>
                <c:pt idx="199">
                  <c:v>25059</c:v>
                </c:pt>
                <c:pt idx="200">
                  <c:v>25059</c:v>
                </c:pt>
                <c:pt idx="201">
                  <c:v>25059</c:v>
                </c:pt>
                <c:pt idx="202">
                  <c:v>25059</c:v>
                </c:pt>
                <c:pt idx="203">
                  <c:v>25059</c:v>
                </c:pt>
                <c:pt idx="204">
                  <c:v>25059</c:v>
                </c:pt>
                <c:pt idx="205">
                  <c:v>25059</c:v>
                </c:pt>
                <c:pt idx="206">
                  <c:v>25059</c:v>
                </c:pt>
                <c:pt idx="207">
                  <c:v>25059</c:v>
                </c:pt>
                <c:pt idx="208">
                  <c:v>25059</c:v>
                </c:pt>
                <c:pt idx="209">
                  <c:v>27402</c:v>
                </c:pt>
                <c:pt idx="210">
                  <c:v>25061</c:v>
                </c:pt>
                <c:pt idx="211">
                  <c:v>25061</c:v>
                </c:pt>
                <c:pt idx="212">
                  <c:v>25061</c:v>
                </c:pt>
                <c:pt idx="213">
                  <c:v>25061</c:v>
                </c:pt>
                <c:pt idx="214">
                  <c:v>25061</c:v>
                </c:pt>
                <c:pt idx="215">
                  <c:v>25061</c:v>
                </c:pt>
                <c:pt idx="216">
                  <c:v>25061</c:v>
                </c:pt>
                <c:pt idx="217">
                  <c:v>25061</c:v>
                </c:pt>
                <c:pt idx="218">
                  <c:v>25061</c:v>
                </c:pt>
                <c:pt idx="219">
                  <c:v>25061</c:v>
                </c:pt>
                <c:pt idx="220">
                  <c:v>25061</c:v>
                </c:pt>
                <c:pt idx="221">
                  <c:v>25061</c:v>
                </c:pt>
                <c:pt idx="222">
                  <c:v>25061</c:v>
                </c:pt>
                <c:pt idx="223">
                  <c:v>25060</c:v>
                </c:pt>
                <c:pt idx="224">
                  <c:v>25060</c:v>
                </c:pt>
                <c:pt idx="225">
                  <c:v>25060</c:v>
                </c:pt>
                <c:pt idx="226">
                  <c:v>25061</c:v>
                </c:pt>
                <c:pt idx="227">
                  <c:v>25057</c:v>
                </c:pt>
                <c:pt idx="228">
                  <c:v>25056</c:v>
                </c:pt>
                <c:pt idx="229">
                  <c:v>27865</c:v>
                </c:pt>
                <c:pt idx="230">
                  <c:v>25057</c:v>
                </c:pt>
                <c:pt idx="231">
                  <c:v>25058</c:v>
                </c:pt>
                <c:pt idx="232">
                  <c:v>25058</c:v>
                </c:pt>
                <c:pt idx="233">
                  <c:v>25073</c:v>
                </c:pt>
                <c:pt idx="234">
                  <c:v>25072</c:v>
                </c:pt>
                <c:pt idx="235">
                  <c:v>25073</c:v>
                </c:pt>
                <c:pt idx="236">
                  <c:v>25074</c:v>
                </c:pt>
                <c:pt idx="237">
                  <c:v>25072</c:v>
                </c:pt>
                <c:pt idx="238">
                  <c:v>25069</c:v>
                </c:pt>
                <c:pt idx="239">
                  <c:v>25082</c:v>
                </c:pt>
                <c:pt idx="240">
                  <c:v>25083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B6-44C0-853D-1B5D57291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628687"/>
        <c:axId val="104688623"/>
      </c:lineChart>
      <c:catAx>
        <c:axId val="2236286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88623"/>
        <c:crosses val="autoZero"/>
        <c:auto val="1"/>
        <c:lblAlgn val="ctr"/>
        <c:lblOffset val="100"/>
        <c:noMultiLvlLbl val="0"/>
      </c:catAx>
      <c:valAx>
        <c:axId val="104688623"/>
        <c:scaling>
          <c:orientation val="minMax"/>
          <c:max val="3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23628687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sz="1800" b="1" i="0" baseline="0" dirty="0">
                <a:effectLst/>
              </a:rPr>
              <a:t>used = total-(</a:t>
            </a:r>
            <a:r>
              <a:rPr lang="en-US" altLang="ko-KR" sz="1800" b="1" i="0" baseline="0" dirty="0" err="1">
                <a:effectLst/>
              </a:rPr>
              <a:t>free+buff</a:t>
            </a:r>
            <a:r>
              <a:rPr lang="en-US" altLang="ko-KR" sz="1800" b="1" i="0" baseline="0" dirty="0">
                <a:effectLst/>
              </a:rPr>
              <a:t>)</a:t>
            </a:r>
            <a:endParaRPr lang="ko-KR" altLang="ko-KR" dirty="0">
              <a:effectLst/>
            </a:endParaRPr>
          </a:p>
        </c:rich>
      </c:tx>
      <c:layout>
        <c:manualLayout>
          <c:xMode val="edge"/>
          <c:yMode val="edge"/>
          <c:x val="0.33439245385134619"/>
          <c:y val="2.19394029084968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tf.data_memory_tcmalloc!$A$1:$A$168</c:f>
              <c:numCache>
                <c:formatCode>General</c:formatCode>
                <c:ptCount val="168"/>
                <c:pt idx="0">
                  <c:v>4954</c:v>
                </c:pt>
                <c:pt idx="1">
                  <c:v>5044</c:v>
                </c:pt>
                <c:pt idx="2">
                  <c:v>5233</c:v>
                </c:pt>
                <c:pt idx="3">
                  <c:v>5782</c:v>
                </c:pt>
                <c:pt idx="4">
                  <c:v>6214</c:v>
                </c:pt>
                <c:pt idx="5">
                  <c:v>6646</c:v>
                </c:pt>
                <c:pt idx="6">
                  <c:v>7068</c:v>
                </c:pt>
                <c:pt idx="7">
                  <c:v>7505</c:v>
                </c:pt>
                <c:pt idx="8">
                  <c:v>7943</c:v>
                </c:pt>
                <c:pt idx="9">
                  <c:v>8390</c:v>
                </c:pt>
                <c:pt idx="10">
                  <c:v>8833</c:v>
                </c:pt>
                <c:pt idx="11">
                  <c:v>9275</c:v>
                </c:pt>
                <c:pt idx="12">
                  <c:v>9718</c:v>
                </c:pt>
                <c:pt idx="13">
                  <c:v>9934</c:v>
                </c:pt>
                <c:pt idx="14">
                  <c:v>14010</c:v>
                </c:pt>
                <c:pt idx="15">
                  <c:v>14429</c:v>
                </c:pt>
                <c:pt idx="16">
                  <c:v>11332</c:v>
                </c:pt>
                <c:pt idx="17">
                  <c:v>17083</c:v>
                </c:pt>
                <c:pt idx="18">
                  <c:v>16998</c:v>
                </c:pt>
                <c:pt idx="19">
                  <c:v>20625</c:v>
                </c:pt>
                <c:pt idx="20">
                  <c:v>20733</c:v>
                </c:pt>
                <c:pt idx="21">
                  <c:v>24957</c:v>
                </c:pt>
                <c:pt idx="22">
                  <c:v>25744</c:v>
                </c:pt>
                <c:pt idx="23">
                  <c:v>25862</c:v>
                </c:pt>
                <c:pt idx="24">
                  <c:v>25862</c:v>
                </c:pt>
                <c:pt idx="25">
                  <c:v>25863</c:v>
                </c:pt>
                <c:pt idx="26">
                  <c:v>25862</c:v>
                </c:pt>
                <c:pt idx="27">
                  <c:v>25862</c:v>
                </c:pt>
                <c:pt idx="28">
                  <c:v>25862</c:v>
                </c:pt>
                <c:pt idx="29">
                  <c:v>25862</c:v>
                </c:pt>
                <c:pt idx="30">
                  <c:v>25862</c:v>
                </c:pt>
                <c:pt idx="31">
                  <c:v>25863</c:v>
                </c:pt>
                <c:pt idx="32">
                  <c:v>26265</c:v>
                </c:pt>
                <c:pt idx="33">
                  <c:v>26556</c:v>
                </c:pt>
                <c:pt idx="34">
                  <c:v>26556</c:v>
                </c:pt>
                <c:pt idx="35">
                  <c:v>22652</c:v>
                </c:pt>
                <c:pt idx="36">
                  <c:v>22618</c:v>
                </c:pt>
                <c:pt idx="37">
                  <c:v>26015</c:v>
                </c:pt>
                <c:pt idx="38">
                  <c:v>26015</c:v>
                </c:pt>
                <c:pt idx="39">
                  <c:v>26015</c:v>
                </c:pt>
                <c:pt idx="40">
                  <c:v>26015</c:v>
                </c:pt>
                <c:pt idx="41">
                  <c:v>26017</c:v>
                </c:pt>
                <c:pt idx="42">
                  <c:v>26016</c:v>
                </c:pt>
                <c:pt idx="43">
                  <c:v>26016</c:v>
                </c:pt>
                <c:pt idx="44">
                  <c:v>26016</c:v>
                </c:pt>
                <c:pt idx="45">
                  <c:v>26016</c:v>
                </c:pt>
                <c:pt idx="46">
                  <c:v>26016</c:v>
                </c:pt>
                <c:pt idx="47">
                  <c:v>26016</c:v>
                </c:pt>
                <c:pt idx="48">
                  <c:v>26711</c:v>
                </c:pt>
                <c:pt idx="49">
                  <c:v>23262</c:v>
                </c:pt>
                <c:pt idx="50">
                  <c:v>23150</c:v>
                </c:pt>
                <c:pt idx="51">
                  <c:v>26111</c:v>
                </c:pt>
                <c:pt idx="52">
                  <c:v>26111</c:v>
                </c:pt>
                <c:pt idx="53">
                  <c:v>26111</c:v>
                </c:pt>
                <c:pt idx="54">
                  <c:v>26111</c:v>
                </c:pt>
                <c:pt idx="55">
                  <c:v>26111</c:v>
                </c:pt>
                <c:pt idx="56">
                  <c:v>26111</c:v>
                </c:pt>
                <c:pt idx="57">
                  <c:v>26111</c:v>
                </c:pt>
                <c:pt idx="58">
                  <c:v>26111</c:v>
                </c:pt>
                <c:pt idx="59">
                  <c:v>26111</c:v>
                </c:pt>
                <c:pt idx="60">
                  <c:v>26111</c:v>
                </c:pt>
                <c:pt idx="61">
                  <c:v>26806</c:v>
                </c:pt>
                <c:pt idx="62">
                  <c:v>26806</c:v>
                </c:pt>
                <c:pt idx="63">
                  <c:v>22176</c:v>
                </c:pt>
                <c:pt idx="64">
                  <c:v>23928</c:v>
                </c:pt>
                <c:pt idx="65">
                  <c:v>24131</c:v>
                </c:pt>
                <c:pt idx="66">
                  <c:v>26088</c:v>
                </c:pt>
                <c:pt idx="67">
                  <c:v>26088</c:v>
                </c:pt>
                <c:pt idx="68">
                  <c:v>26088</c:v>
                </c:pt>
                <c:pt idx="69">
                  <c:v>26088</c:v>
                </c:pt>
                <c:pt idx="70">
                  <c:v>26088</c:v>
                </c:pt>
                <c:pt idx="71">
                  <c:v>26087</c:v>
                </c:pt>
                <c:pt idx="72">
                  <c:v>26087</c:v>
                </c:pt>
                <c:pt idx="73">
                  <c:v>26087</c:v>
                </c:pt>
                <c:pt idx="74">
                  <c:v>26087</c:v>
                </c:pt>
                <c:pt idx="75">
                  <c:v>26087</c:v>
                </c:pt>
                <c:pt idx="76">
                  <c:v>26781</c:v>
                </c:pt>
                <c:pt idx="77">
                  <c:v>26781</c:v>
                </c:pt>
                <c:pt idx="78">
                  <c:v>22744</c:v>
                </c:pt>
                <c:pt idx="79">
                  <c:v>22698</c:v>
                </c:pt>
                <c:pt idx="80">
                  <c:v>26039</c:v>
                </c:pt>
                <c:pt idx="81">
                  <c:v>26039</c:v>
                </c:pt>
                <c:pt idx="82">
                  <c:v>26039</c:v>
                </c:pt>
                <c:pt idx="83">
                  <c:v>26039</c:v>
                </c:pt>
                <c:pt idx="84">
                  <c:v>26040</c:v>
                </c:pt>
                <c:pt idx="85">
                  <c:v>26040</c:v>
                </c:pt>
                <c:pt idx="86">
                  <c:v>26040</c:v>
                </c:pt>
                <c:pt idx="87">
                  <c:v>26040</c:v>
                </c:pt>
                <c:pt idx="88">
                  <c:v>26041</c:v>
                </c:pt>
                <c:pt idx="89">
                  <c:v>26041</c:v>
                </c:pt>
                <c:pt idx="90">
                  <c:v>26270</c:v>
                </c:pt>
                <c:pt idx="91">
                  <c:v>26736</c:v>
                </c:pt>
                <c:pt idx="92">
                  <c:v>26736</c:v>
                </c:pt>
                <c:pt idx="93">
                  <c:v>24164</c:v>
                </c:pt>
                <c:pt idx="94">
                  <c:v>22849</c:v>
                </c:pt>
                <c:pt idx="95">
                  <c:v>25822</c:v>
                </c:pt>
                <c:pt idx="96">
                  <c:v>26043</c:v>
                </c:pt>
                <c:pt idx="97">
                  <c:v>26043</c:v>
                </c:pt>
                <c:pt idx="98">
                  <c:v>26044</c:v>
                </c:pt>
                <c:pt idx="99">
                  <c:v>26042</c:v>
                </c:pt>
                <c:pt idx="100">
                  <c:v>26043</c:v>
                </c:pt>
                <c:pt idx="101">
                  <c:v>26043</c:v>
                </c:pt>
                <c:pt idx="102">
                  <c:v>26043</c:v>
                </c:pt>
                <c:pt idx="103">
                  <c:v>26043</c:v>
                </c:pt>
                <c:pt idx="104">
                  <c:v>26043</c:v>
                </c:pt>
                <c:pt idx="105">
                  <c:v>26737</c:v>
                </c:pt>
                <c:pt idx="106">
                  <c:v>26737</c:v>
                </c:pt>
                <c:pt idx="107">
                  <c:v>21637</c:v>
                </c:pt>
                <c:pt idx="108">
                  <c:v>25183</c:v>
                </c:pt>
                <c:pt idx="109">
                  <c:v>23601</c:v>
                </c:pt>
                <c:pt idx="110">
                  <c:v>26049</c:v>
                </c:pt>
                <c:pt idx="111">
                  <c:v>26049</c:v>
                </c:pt>
                <c:pt idx="112">
                  <c:v>26049</c:v>
                </c:pt>
                <c:pt idx="113">
                  <c:v>26050</c:v>
                </c:pt>
                <c:pt idx="114">
                  <c:v>26050</c:v>
                </c:pt>
                <c:pt idx="115">
                  <c:v>26050</c:v>
                </c:pt>
                <c:pt idx="116">
                  <c:v>26050</c:v>
                </c:pt>
                <c:pt idx="117">
                  <c:v>26050</c:v>
                </c:pt>
                <c:pt idx="118">
                  <c:v>26050</c:v>
                </c:pt>
                <c:pt idx="119">
                  <c:v>26050</c:v>
                </c:pt>
                <c:pt idx="120">
                  <c:v>26745</c:v>
                </c:pt>
                <c:pt idx="121">
                  <c:v>26745</c:v>
                </c:pt>
                <c:pt idx="122">
                  <c:v>23232</c:v>
                </c:pt>
                <c:pt idx="123">
                  <c:v>22075</c:v>
                </c:pt>
                <c:pt idx="124">
                  <c:v>24770</c:v>
                </c:pt>
                <c:pt idx="125">
                  <c:v>26066</c:v>
                </c:pt>
                <c:pt idx="126">
                  <c:v>26066</c:v>
                </c:pt>
                <c:pt idx="127">
                  <c:v>26066</c:v>
                </c:pt>
                <c:pt idx="128">
                  <c:v>26066</c:v>
                </c:pt>
                <c:pt idx="129">
                  <c:v>26066</c:v>
                </c:pt>
                <c:pt idx="130">
                  <c:v>26066</c:v>
                </c:pt>
                <c:pt idx="131">
                  <c:v>26066</c:v>
                </c:pt>
                <c:pt idx="132">
                  <c:v>26066</c:v>
                </c:pt>
                <c:pt idx="133">
                  <c:v>26066</c:v>
                </c:pt>
                <c:pt idx="134">
                  <c:v>26264</c:v>
                </c:pt>
                <c:pt idx="135">
                  <c:v>26760</c:v>
                </c:pt>
                <c:pt idx="136">
                  <c:v>23475</c:v>
                </c:pt>
                <c:pt idx="137">
                  <c:v>23309</c:v>
                </c:pt>
                <c:pt idx="138">
                  <c:v>26088</c:v>
                </c:pt>
                <c:pt idx="139">
                  <c:v>26088</c:v>
                </c:pt>
                <c:pt idx="140">
                  <c:v>26088</c:v>
                </c:pt>
                <c:pt idx="141">
                  <c:v>26088</c:v>
                </c:pt>
                <c:pt idx="142">
                  <c:v>26088</c:v>
                </c:pt>
                <c:pt idx="143">
                  <c:v>26088</c:v>
                </c:pt>
                <c:pt idx="144">
                  <c:v>26088</c:v>
                </c:pt>
                <c:pt idx="145">
                  <c:v>26088</c:v>
                </c:pt>
                <c:pt idx="146">
                  <c:v>26088</c:v>
                </c:pt>
                <c:pt idx="147">
                  <c:v>26088</c:v>
                </c:pt>
                <c:pt idx="148">
                  <c:v>26088</c:v>
                </c:pt>
                <c:pt idx="149">
                  <c:v>26192</c:v>
                </c:pt>
                <c:pt idx="150">
                  <c:v>26781</c:v>
                </c:pt>
                <c:pt idx="151">
                  <c:v>21783</c:v>
                </c:pt>
                <c:pt idx="152">
                  <c:v>21902</c:v>
                </c:pt>
                <c:pt idx="153">
                  <c:v>26083</c:v>
                </c:pt>
                <c:pt idx="154">
                  <c:v>26083</c:v>
                </c:pt>
                <c:pt idx="155">
                  <c:v>26083</c:v>
                </c:pt>
                <c:pt idx="156">
                  <c:v>26083</c:v>
                </c:pt>
                <c:pt idx="157">
                  <c:v>26083</c:v>
                </c:pt>
                <c:pt idx="158">
                  <c:v>26083</c:v>
                </c:pt>
                <c:pt idx="159">
                  <c:v>26083</c:v>
                </c:pt>
                <c:pt idx="160">
                  <c:v>26083</c:v>
                </c:pt>
                <c:pt idx="161">
                  <c:v>26083</c:v>
                </c:pt>
                <c:pt idx="162">
                  <c:v>26083</c:v>
                </c:pt>
                <c:pt idx="163">
                  <c:v>26777</c:v>
                </c:pt>
                <c:pt idx="164">
                  <c:v>26778</c:v>
                </c:pt>
                <c:pt idx="165">
                  <c:v>26795</c:v>
                </c:pt>
                <c:pt idx="166">
                  <c:v>26802</c:v>
                </c:pt>
                <c:pt idx="167">
                  <c:v>4917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86-4A41-87EF-440C4FAA47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6233983"/>
        <c:axId val="936242719"/>
      </c:lineChart>
      <c:catAx>
        <c:axId val="936233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936242719"/>
        <c:crosses val="autoZero"/>
        <c:auto val="1"/>
        <c:lblAlgn val="ctr"/>
        <c:lblOffset val="100"/>
        <c:noMultiLvlLbl val="0"/>
      </c:catAx>
      <c:valAx>
        <c:axId val="936242719"/>
        <c:scaling>
          <c:orientation val="minMax"/>
          <c:max val="3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936233983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GPU memory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6356730732377506"/>
          <c:y val="0.17095584867038194"/>
          <c:w val="0.81069068909703612"/>
          <c:h val="0.5983533231944337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tf.data_memory!$K$39:$K$213</c:f>
              <c:numCache>
                <c:formatCode>General</c:formatCode>
                <c:ptCount val="175"/>
                <c:pt idx="0">
                  <c:v>558</c:v>
                </c:pt>
                <c:pt idx="1">
                  <c:v>558</c:v>
                </c:pt>
                <c:pt idx="2">
                  <c:v>755</c:v>
                </c:pt>
                <c:pt idx="3">
                  <c:v>755</c:v>
                </c:pt>
                <c:pt idx="4">
                  <c:v>755</c:v>
                </c:pt>
                <c:pt idx="5">
                  <c:v>751</c:v>
                </c:pt>
                <c:pt idx="6">
                  <c:v>751</c:v>
                </c:pt>
                <c:pt idx="7">
                  <c:v>751</c:v>
                </c:pt>
                <c:pt idx="8">
                  <c:v>751</c:v>
                </c:pt>
                <c:pt idx="9">
                  <c:v>751</c:v>
                </c:pt>
                <c:pt idx="10">
                  <c:v>751</c:v>
                </c:pt>
                <c:pt idx="11">
                  <c:v>751</c:v>
                </c:pt>
                <c:pt idx="12">
                  <c:v>751</c:v>
                </c:pt>
                <c:pt idx="13">
                  <c:v>751</c:v>
                </c:pt>
                <c:pt idx="14">
                  <c:v>751</c:v>
                </c:pt>
                <c:pt idx="15">
                  <c:v>751</c:v>
                </c:pt>
                <c:pt idx="16">
                  <c:v>751</c:v>
                </c:pt>
                <c:pt idx="17">
                  <c:v>751</c:v>
                </c:pt>
                <c:pt idx="18">
                  <c:v>751</c:v>
                </c:pt>
                <c:pt idx="19">
                  <c:v>751</c:v>
                </c:pt>
                <c:pt idx="20">
                  <c:v>751</c:v>
                </c:pt>
                <c:pt idx="21">
                  <c:v>751</c:v>
                </c:pt>
                <c:pt idx="22">
                  <c:v>751</c:v>
                </c:pt>
                <c:pt idx="23">
                  <c:v>751</c:v>
                </c:pt>
                <c:pt idx="24">
                  <c:v>751</c:v>
                </c:pt>
                <c:pt idx="25">
                  <c:v>751</c:v>
                </c:pt>
                <c:pt idx="26">
                  <c:v>751</c:v>
                </c:pt>
                <c:pt idx="27">
                  <c:v>751</c:v>
                </c:pt>
                <c:pt idx="28">
                  <c:v>751</c:v>
                </c:pt>
                <c:pt idx="29">
                  <c:v>751</c:v>
                </c:pt>
                <c:pt idx="30">
                  <c:v>751</c:v>
                </c:pt>
                <c:pt idx="31">
                  <c:v>751</c:v>
                </c:pt>
                <c:pt idx="32">
                  <c:v>751</c:v>
                </c:pt>
                <c:pt idx="33">
                  <c:v>751</c:v>
                </c:pt>
                <c:pt idx="34">
                  <c:v>753</c:v>
                </c:pt>
                <c:pt idx="35">
                  <c:v>753</c:v>
                </c:pt>
                <c:pt idx="36">
                  <c:v>935</c:v>
                </c:pt>
                <c:pt idx="37">
                  <c:v>1263</c:v>
                </c:pt>
                <c:pt idx="38">
                  <c:v>1263</c:v>
                </c:pt>
                <c:pt idx="39">
                  <c:v>1263</c:v>
                </c:pt>
                <c:pt idx="40">
                  <c:v>1263</c:v>
                </c:pt>
                <c:pt idx="41">
                  <c:v>1263</c:v>
                </c:pt>
                <c:pt idx="42">
                  <c:v>1263</c:v>
                </c:pt>
                <c:pt idx="43">
                  <c:v>1263</c:v>
                </c:pt>
                <c:pt idx="44">
                  <c:v>1263</c:v>
                </c:pt>
                <c:pt idx="45">
                  <c:v>1263</c:v>
                </c:pt>
                <c:pt idx="46">
                  <c:v>1263</c:v>
                </c:pt>
                <c:pt idx="47">
                  <c:v>1263</c:v>
                </c:pt>
                <c:pt idx="48">
                  <c:v>1263</c:v>
                </c:pt>
                <c:pt idx="49">
                  <c:v>1263</c:v>
                </c:pt>
                <c:pt idx="50">
                  <c:v>1263</c:v>
                </c:pt>
                <c:pt idx="51">
                  <c:v>1263</c:v>
                </c:pt>
                <c:pt idx="52">
                  <c:v>1263</c:v>
                </c:pt>
                <c:pt idx="53">
                  <c:v>1263</c:v>
                </c:pt>
                <c:pt idx="54">
                  <c:v>1263</c:v>
                </c:pt>
                <c:pt idx="55">
                  <c:v>1263</c:v>
                </c:pt>
                <c:pt idx="56">
                  <c:v>1263</c:v>
                </c:pt>
                <c:pt idx="57">
                  <c:v>1263</c:v>
                </c:pt>
                <c:pt idx="58">
                  <c:v>1263</c:v>
                </c:pt>
                <c:pt idx="59">
                  <c:v>1263</c:v>
                </c:pt>
                <c:pt idx="60">
                  <c:v>1263</c:v>
                </c:pt>
                <c:pt idx="61">
                  <c:v>1263</c:v>
                </c:pt>
                <c:pt idx="62">
                  <c:v>1263</c:v>
                </c:pt>
                <c:pt idx="63">
                  <c:v>1263</c:v>
                </c:pt>
                <c:pt idx="64">
                  <c:v>1263</c:v>
                </c:pt>
                <c:pt idx="65">
                  <c:v>1263</c:v>
                </c:pt>
                <c:pt idx="66">
                  <c:v>1263</c:v>
                </c:pt>
                <c:pt idx="67">
                  <c:v>1263</c:v>
                </c:pt>
                <c:pt idx="68">
                  <c:v>1263</c:v>
                </c:pt>
                <c:pt idx="69">
                  <c:v>1263</c:v>
                </c:pt>
                <c:pt idx="70">
                  <c:v>1263</c:v>
                </c:pt>
                <c:pt idx="71">
                  <c:v>1263</c:v>
                </c:pt>
                <c:pt idx="72">
                  <c:v>1263</c:v>
                </c:pt>
                <c:pt idx="73">
                  <c:v>1263</c:v>
                </c:pt>
                <c:pt idx="74">
                  <c:v>1263</c:v>
                </c:pt>
                <c:pt idx="75">
                  <c:v>1263</c:v>
                </c:pt>
                <c:pt idx="76">
                  <c:v>1263</c:v>
                </c:pt>
                <c:pt idx="77">
                  <c:v>1263</c:v>
                </c:pt>
                <c:pt idx="78">
                  <c:v>1263</c:v>
                </c:pt>
                <c:pt idx="79">
                  <c:v>1263</c:v>
                </c:pt>
                <c:pt idx="80">
                  <c:v>1263</c:v>
                </c:pt>
                <c:pt idx="81">
                  <c:v>1263</c:v>
                </c:pt>
                <c:pt idx="82">
                  <c:v>1263</c:v>
                </c:pt>
                <c:pt idx="83">
                  <c:v>1263</c:v>
                </c:pt>
                <c:pt idx="84">
                  <c:v>1263</c:v>
                </c:pt>
                <c:pt idx="85">
                  <c:v>1263</c:v>
                </c:pt>
                <c:pt idx="86">
                  <c:v>1263</c:v>
                </c:pt>
                <c:pt idx="87">
                  <c:v>1263</c:v>
                </c:pt>
                <c:pt idx="88">
                  <c:v>1263</c:v>
                </c:pt>
                <c:pt idx="89">
                  <c:v>1263</c:v>
                </c:pt>
                <c:pt idx="90">
                  <c:v>1263</c:v>
                </c:pt>
                <c:pt idx="91">
                  <c:v>1263</c:v>
                </c:pt>
                <c:pt idx="92">
                  <c:v>1263</c:v>
                </c:pt>
                <c:pt idx="93">
                  <c:v>1263</c:v>
                </c:pt>
                <c:pt idx="94">
                  <c:v>1263</c:v>
                </c:pt>
                <c:pt idx="95">
                  <c:v>1263</c:v>
                </c:pt>
                <c:pt idx="96">
                  <c:v>1263</c:v>
                </c:pt>
                <c:pt idx="97">
                  <c:v>1263</c:v>
                </c:pt>
                <c:pt idx="98">
                  <c:v>1263</c:v>
                </c:pt>
                <c:pt idx="99">
                  <c:v>1263</c:v>
                </c:pt>
                <c:pt idx="100">
                  <c:v>1263</c:v>
                </c:pt>
                <c:pt idx="101">
                  <c:v>1263</c:v>
                </c:pt>
                <c:pt idx="102">
                  <c:v>1263</c:v>
                </c:pt>
                <c:pt idx="103">
                  <c:v>1263</c:v>
                </c:pt>
                <c:pt idx="104">
                  <c:v>1263</c:v>
                </c:pt>
                <c:pt idx="105">
                  <c:v>1263</c:v>
                </c:pt>
                <c:pt idx="106">
                  <c:v>1263</c:v>
                </c:pt>
                <c:pt idx="107">
                  <c:v>1263</c:v>
                </c:pt>
                <c:pt idx="108">
                  <c:v>1263</c:v>
                </c:pt>
                <c:pt idx="109">
                  <c:v>1263</c:v>
                </c:pt>
                <c:pt idx="110">
                  <c:v>1263</c:v>
                </c:pt>
                <c:pt idx="111">
                  <c:v>1263</c:v>
                </c:pt>
                <c:pt idx="112">
                  <c:v>1263</c:v>
                </c:pt>
                <c:pt idx="113">
                  <c:v>1263</c:v>
                </c:pt>
                <c:pt idx="114">
                  <c:v>1263</c:v>
                </c:pt>
                <c:pt idx="115">
                  <c:v>1263</c:v>
                </c:pt>
                <c:pt idx="116">
                  <c:v>1263</c:v>
                </c:pt>
                <c:pt idx="117">
                  <c:v>1263</c:v>
                </c:pt>
                <c:pt idx="118">
                  <c:v>1263</c:v>
                </c:pt>
                <c:pt idx="119">
                  <c:v>1263</c:v>
                </c:pt>
                <c:pt idx="120">
                  <c:v>1263</c:v>
                </c:pt>
                <c:pt idx="121">
                  <c:v>1263</c:v>
                </c:pt>
                <c:pt idx="122">
                  <c:v>1263</c:v>
                </c:pt>
                <c:pt idx="123">
                  <c:v>1263</c:v>
                </c:pt>
                <c:pt idx="124">
                  <c:v>1263</c:v>
                </c:pt>
                <c:pt idx="125">
                  <c:v>1263</c:v>
                </c:pt>
                <c:pt idx="126">
                  <c:v>1263</c:v>
                </c:pt>
                <c:pt idx="127">
                  <c:v>1263</c:v>
                </c:pt>
                <c:pt idx="128">
                  <c:v>1263</c:v>
                </c:pt>
                <c:pt idx="129">
                  <c:v>1263</c:v>
                </c:pt>
                <c:pt idx="130">
                  <c:v>1263</c:v>
                </c:pt>
                <c:pt idx="131">
                  <c:v>1263</c:v>
                </c:pt>
                <c:pt idx="132">
                  <c:v>1263</c:v>
                </c:pt>
                <c:pt idx="133">
                  <c:v>1263</c:v>
                </c:pt>
                <c:pt idx="134">
                  <c:v>1263</c:v>
                </c:pt>
                <c:pt idx="135">
                  <c:v>1263</c:v>
                </c:pt>
                <c:pt idx="136">
                  <c:v>1263</c:v>
                </c:pt>
                <c:pt idx="137">
                  <c:v>1263</c:v>
                </c:pt>
                <c:pt idx="138">
                  <c:v>1263</c:v>
                </c:pt>
                <c:pt idx="139">
                  <c:v>1263</c:v>
                </c:pt>
                <c:pt idx="140">
                  <c:v>1263</c:v>
                </c:pt>
                <c:pt idx="141">
                  <c:v>1263</c:v>
                </c:pt>
                <c:pt idx="142">
                  <c:v>1263</c:v>
                </c:pt>
                <c:pt idx="143">
                  <c:v>1263</c:v>
                </c:pt>
                <c:pt idx="144">
                  <c:v>1263</c:v>
                </c:pt>
                <c:pt idx="145">
                  <c:v>1263</c:v>
                </c:pt>
                <c:pt idx="146">
                  <c:v>1263</c:v>
                </c:pt>
                <c:pt idx="147">
                  <c:v>1263</c:v>
                </c:pt>
                <c:pt idx="148">
                  <c:v>1263</c:v>
                </c:pt>
                <c:pt idx="149">
                  <c:v>1263</c:v>
                </c:pt>
                <c:pt idx="150">
                  <c:v>1263</c:v>
                </c:pt>
                <c:pt idx="151">
                  <c:v>1263</c:v>
                </c:pt>
                <c:pt idx="152">
                  <c:v>1263</c:v>
                </c:pt>
                <c:pt idx="153">
                  <c:v>1263</c:v>
                </c:pt>
                <c:pt idx="154">
                  <c:v>1263</c:v>
                </c:pt>
                <c:pt idx="155">
                  <c:v>1263</c:v>
                </c:pt>
                <c:pt idx="156">
                  <c:v>1263</c:v>
                </c:pt>
                <c:pt idx="157">
                  <c:v>1263</c:v>
                </c:pt>
                <c:pt idx="158">
                  <c:v>1263</c:v>
                </c:pt>
                <c:pt idx="159">
                  <c:v>1263</c:v>
                </c:pt>
                <c:pt idx="160">
                  <c:v>1263</c:v>
                </c:pt>
                <c:pt idx="161">
                  <c:v>1263</c:v>
                </c:pt>
                <c:pt idx="162">
                  <c:v>1263</c:v>
                </c:pt>
                <c:pt idx="163">
                  <c:v>1263</c:v>
                </c:pt>
                <c:pt idx="164">
                  <c:v>1263</c:v>
                </c:pt>
                <c:pt idx="165">
                  <c:v>1263</c:v>
                </c:pt>
                <c:pt idx="166">
                  <c:v>1264</c:v>
                </c:pt>
                <c:pt idx="167">
                  <c:v>1264</c:v>
                </c:pt>
                <c:pt idx="168">
                  <c:v>1264</c:v>
                </c:pt>
                <c:pt idx="169">
                  <c:v>1264</c:v>
                </c:pt>
                <c:pt idx="170">
                  <c:v>1264</c:v>
                </c:pt>
                <c:pt idx="171">
                  <c:v>1263</c:v>
                </c:pt>
                <c:pt idx="172">
                  <c:v>1263</c:v>
                </c:pt>
                <c:pt idx="173">
                  <c:v>1263</c:v>
                </c:pt>
                <c:pt idx="174">
                  <c:v>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8F-4F9F-8E13-EACA871BF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1226575"/>
        <c:axId val="821231151"/>
      </c:lineChart>
      <c:catAx>
        <c:axId val="8212265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21231151"/>
        <c:crosses val="autoZero"/>
        <c:auto val="1"/>
        <c:lblAlgn val="ctr"/>
        <c:lblOffset val="100"/>
        <c:noMultiLvlLbl val="0"/>
      </c:catAx>
      <c:valAx>
        <c:axId val="821231151"/>
        <c:scaling>
          <c:orientation val="minMax"/>
          <c:max val="409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(MB)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821226575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GPU memory</a:t>
            </a:r>
            <a:endParaRPr lang="ko-KR"/>
          </a:p>
        </c:rich>
      </c:tx>
      <c:layout>
        <c:manualLayout>
          <c:xMode val="edge"/>
          <c:yMode val="edge"/>
          <c:x val="0.44707079216823958"/>
          <c:y val="4.68286783250819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tf.data_memory_tcmalloc!$AA$16:$AA$209</c:f>
              <c:numCache>
                <c:formatCode>General</c:formatCode>
                <c:ptCount val="194"/>
                <c:pt idx="0">
                  <c:v>582</c:v>
                </c:pt>
                <c:pt idx="1">
                  <c:v>653</c:v>
                </c:pt>
                <c:pt idx="2">
                  <c:v>779</c:v>
                </c:pt>
                <c:pt idx="3">
                  <c:v>779</c:v>
                </c:pt>
                <c:pt idx="4">
                  <c:v>779</c:v>
                </c:pt>
                <c:pt idx="5">
                  <c:v>777</c:v>
                </c:pt>
                <c:pt idx="6">
                  <c:v>774</c:v>
                </c:pt>
                <c:pt idx="7">
                  <c:v>774</c:v>
                </c:pt>
                <c:pt idx="8">
                  <c:v>775</c:v>
                </c:pt>
                <c:pt idx="9">
                  <c:v>775</c:v>
                </c:pt>
                <c:pt idx="10">
                  <c:v>775</c:v>
                </c:pt>
                <c:pt idx="11">
                  <c:v>775</c:v>
                </c:pt>
                <c:pt idx="12">
                  <c:v>775</c:v>
                </c:pt>
                <c:pt idx="13">
                  <c:v>771</c:v>
                </c:pt>
                <c:pt idx="14">
                  <c:v>771</c:v>
                </c:pt>
                <c:pt idx="15">
                  <c:v>771</c:v>
                </c:pt>
                <c:pt idx="16">
                  <c:v>771</c:v>
                </c:pt>
                <c:pt idx="17">
                  <c:v>771</c:v>
                </c:pt>
                <c:pt idx="18">
                  <c:v>771</c:v>
                </c:pt>
                <c:pt idx="19">
                  <c:v>771</c:v>
                </c:pt>
                <c:pt idx="20">
                  <c:v>771</c:v>
                </c:pt>
                <c:pt idx="21">
                  <c:v>771</c:v>
                </c:pt>
                <c:pt idx="22">
                  <c:v>771</c:v>
                </c:pt>
                <c:pt idx="23">
                  <c:v>763</c:v>
                </c:pt>
                <c:pt idx="24">
                  <c:v>763</c:v>
                </c:pt>
                <c:pt idx="25">
                  <c:v>763</c:v>
                </c:pt>
                <c:pt idx="26">
                  <c:v>763</c:v>
                </c:pt>
                <c:pt idx="27">
                  <c:v>763</c:v>
                </c:pt>
                <c:pt idx="28">
                  <c:v>763</c:v>
                </c:pt>
                <c:pt idx="29">
                  <c:v>763</c:v>
                </c:pt>
                <c:pt idx="30">
                  <c:v>763</c:v>
                </c:pt>
                <c:pt idx="31">
                  <c:v>765</c:v>
                </c:pt>
                <c:pt idx="32">
                  <c:v>765</c:v>
                </c:pt>
                <c:pt idx="33">
                  <c:v>765</c:v>
                </c:pt>
                <c:pt idx="34">
                  <c:v>797</c:v>
                </c:pt>
                <c:pt idx="35">
                  <c:v>1275</c:v>
                </c:pt>
                <c:pt idx="36">
                  <c:v>1275</c:v>
                </c:pt>
                <c:pt idx="37">
                  <c:v>1275</c:v>
                </c:pt>
                <c:pt idx="38">
                  <c:v>1275</c:v>
                </c:pt>
                <c:pt idx="39">
                  <c:v>1275</c:v>
                </c:pt>
                <c:pt idx="40">
                  <c:v>1275</c:v>
                </c:pt>
                <c:pt idx="41">
                  <c:v>1275</c:v>
                </c:pt>
                <c:pt idx="42">
                  <c:v>1275</c:v>
                </c:pt>
                <c:pt idx="43">
                  <c:v>1275</c:v>
                </c:pt>
                <c:pt idx="44">
                  <c:v>1275</c:v>
                </c:pt>
                <c:pt idx="45">
                  <c:v>1275</c:v>
                </c:pt>
                <c:pt idx="46">
                  <c:v>1275</c:v>
                </c:pt>
                <c:pt idx="47">
                  <c:v>1275</c:v>
                </c:pt>
                <c:pt idx="48">
                  <c:v>1275</c:v>
                </c:pt>
                <c:pt idx="49">
                  <c:v>1275</c:v>
                </c:pt>
                <c:pt idx="50">
                  <c:v>1275</c:v>
                </c:pt>
                <c:pt idx="51">
                  <c:v>1275</c:v>
                </c:pt>
                <c:pt idx="52">
                  <c:v>1275</c:v>
                </c:pt>
                <c:pt idx="53">
                  <c:v>1275</c:v>
                </c:pt>
                <c:pt idx="54">
                  <c:v>1275</c:v>
                </c:pt>
                <c:pt idx="55">
                  <c:v>1275</c:v>
                </c:pt>
                <c:pt idx="56">
                  <c:v>1275</c:v>
                </c:pt>
                <c:pt idx="57">
                  <c:v>1275</c:v>
                </c:pt>
                <c:pt idx="58">
                  <c:v>1275</c:v>
                </c:pt>
                <c:pt idx="59">
                  <c:v>1275</c:v>
                </c:pt>
                <c:pt idx="60">
                  <c:v>1275</c:v>
                </c:pt>
                <c:pt idx="61">
                  <c:v>1275</c:v>
                </c:pt>
                <c:pt idx="62">
                  <c:v>1275</c:v>
                </c:pt>
                <c:pt idx="63">
                  <c:v>1275</c:v>
                </c:pt>
                <c:pt idx="64">
                  <c:v>1275</c:v>
                </c:pt>
                <c:pt idx="65">
                  <c:v>1275</c:v>
                </c:pt>
                <c:pt idx="66">
                  <c:v>1275</c:v>
                </c:pt>
                <c:pt idx="67">
                  <c:v>1275</c:v>
                </c:pt>
                <c:pt idx="68">
                  <c:v>1275</c:v>
                </c:pt>
                <c:pt idx="69">
                  <c:v>1275</c:v>
                </c:pt>
                <c:pt idx="70">
                  <c:v>1275</c:v>
                </c:pt>
                <c:pt idx="71">
                  <c:v>1275</c:v>
                </c:pt>
                <c:pt idx="72">
                  <c:v>1275</c:v>
                </c:pt>
                <c:pt idx="73">
                  <c:v>1275</c:v>
                </c:pt>
                <c:pt idx="74">
                  <c:v>1275</c:v>
                </c:pt>
                <c:pt idx="75">
                  <c:v>1275</c:v>
                </c:pt>
                <c:pt idx="76">
                  <c:v>1275</c:v>
                </c:pt>
                <c:pt idx="77">
                  <c:v>1275</c:v>
                </c:pt>
                <c:pt idx="78">
                  <c:v>1275</c:v>
                </c:pt>
                <c:pt idx="79">
                  <c:v>1275</c:v>
                </c:pt>
                <c:pt idx="80">
                  <c:v>1275</c:v>
                </c:pt>
                <c:pt idx="81">
                  <c:v>1275</c:v>
                </c:pt>
                <c:pt idx="82">
                  <c:v>1275</c:v>
                </c:pt>
                <c:pt idx="83">
                  <c:v>1275</c:v>
                </c:pt>
                <c:pt idx="84">
                  <c:v>1275</c:v>
                </c:pt>
                <c:pt idx="85">
                  <c:v>1275</c:v>
                </c:pt>
                <c:pt idx="86">
                  <c:v>1275</c:v>
                </c:pt>
                <c:pt idx="87">
                  <c:v>1275</c:v>
                </c:pt>
                <c:pt idx="88">
                  <c:v>1275</c:v>
                </c:pt>
                <c:pt idx="89">
                  <c:v>1275</c:v>
                </c:pt>
                <c:pt idx="90">
                  <c:v>1275</c:v>
                </c:pt>
                <c:pt idx="91">
                  <c:v>1275</c:v>
                </c:pt>
                <c:pt idx="92">
                  <c:v>1275</c:v>
                </c:pt>
                <c:pt idx="93">
                  <c:v>1275</c:v>
                </c:pt>
                <c:pt idx="94">
                  <c:v>1275</c:v>
                </c:pt>
                <c:pt idx="95">
                  <c:v>1275</c:v>
                </c:pt>
                <c:pt idx="96">
                  <c:v>1275</c:v>
                </c:pt>
                <c:pt idx="97">
                  <c:v>1275</c:v>
                </c:pt>
                <c:pt idx="98">
                  <c:v>1275</c:v>
                </c:pt>
                <c:pt idx="99">
                  <c:v>1275</c:v>
                </c:pt>
                <c:pt idx="100">
                  <c:v>1275</c:v>
                </c:pt>
                <c:pt idx="101">
                  <c:v>1275</c:v>
                </c:pt>
                <c:pt idx="102">
                  <c:v>1275</c:v>
                </c:pt>
                <c:pt idx="103">
                  <c:v>1275</c:v>
                </c:pt>
                <c:pt idx="104">
                  <c:v>1275</c:v>
                </c:pt>
                <c:pt idx="105">
                  <c:v>1275</c:v>
                </c:pt>
                <c:pt idx="106">
                  <c:v>1275</c:v>
                </c:pt>
                <c:pt idx="107">
                  <c:v>1275</c:v>
                </c:pt>
                <c:pt idx="108">
                  <c:v>1275</c:v>
                </c:pt>
                <c:pt idx="109">
                  <c:v>1275</c:v>
                </c:pt>
                <c:pt idx="110">
                  <c:v>1275</c:v>
                </c:pt>
                <c:pt idx="111">
                  <c:v>1275</c:v>
                </c:pt>
                <c:pt idx="112">
                  <c:v>1275</c:v>
                </c:pt>
                <c:pt idx="113">
                  <c:v>1275</c:v>
                </c:pt>
                <c:pt idx="114">
                  <c:v>1275</c:v>
                </c:pt>
                <c:pt idx="115">
                  <c:v>1275</c:v>
                </c:pt>
                <c:pt idx="116">
                  <c:v>1275</c:v>
                </c:pt>
                <c:pt idx="117">
                  <c:v>1275</c:v>
                </c:pt>
                <c:pt idx="118">
                  <c:v>1275</c:v>
                </c:pt>
                <c:pt idx="119">
                  <c:v>1275</c:v>
                </c:pt>
                <c:pt idx="120">
                  <c:v>1275</c:v>
                </c:pt>
                <c:pt idx="121">
                  <c:v>1275</c:v>
                </c:pt>
                <c:pt idx="122">
                  <c:v>1275</c:v>
                </c:pt>
                <c:pt idx="123">
                  <c:v>1275</c:v>
                </c:pt>
                <c:pt idx="124">
                  <c:v>1275</c:v>
                </c:pt>
                <c:pt idx="125">
                  <c:v>1275</c:v>
                </c:pt>
                <c:pt idx="126">
                  <c:v>1275</c:v>
                </c:pt>
                <c:pt idx="127">
                  <c:v>1275</c:v>
                </c:pt>
                <c:pt idx="128">
                  <c:v>1275</c:v>
                </c:pt>
                <c:pt idx="129">
                  <c:v>1275</c:v>
                </c:pt>
                <c:pt idx="130">
                  <c:v>1275</c:v>
                </c:pt>
                <c:pt idx="131">
                  <c:v>1275</c:v>
                </c:pt>
                <c:pt idx="132">
                  <c:v>1275</c:v>
                </c:pt>
                <c:pt idx="133">
                  <c:v>1275</c:v>
                </c:pt>
                <c:pt idx="134">
                  <c:v>1275</c:v>
                </c:pt>
                <c:pt idx="135">
                  <c:v>1275</c:v>
                </c:pt>
                <c:pt idx="136">
                  <c:v>1275</c:v>
                </c:pt>
                <c:pt idx="137">
                  <c:v>1275</c:v>
                </c:pt>
                <c:pt idx="138">
                  <c:v>1275</c:v>
                </c:pt>
                <c:pt idx="139">
                  <c:v>1275</c:v>
                </c:pt>
                <c:pt idx="140">
                  <c:v>1275</c:v>
                </c:pt>
                <c:pt idx="141">
                  <c:v>1275</c:v>
                </c:pt>
                <c:pt idx="142">
                  <c:v>1275</c:v>
                </c:pt>
                <c:pt idx="143">
                  <c:v>1275</c:v>
                </c:pt>
                <c:pt idx="144">
                  <c:v>1275</c:v>
                </c:pt>
                <c:pt idx="145">
                  <c:v>1275</c:v>
                </c:pt>
                <c:pt idx="146">
                  <c:v>1275</c:v>
                </c:pt>
                <c:pt idx="147">
                  <c:v>1275</c:v>
                </c:pt>
                <c:pt idx="148">
                  <c:v>1275</c:v>
                </c:pt>
                <c:pt idx="149">
                  <c:v>1275</c:v>
                </c:pt>
                <c:pt idx="150">
                  <c:v>1275</c:v>
                </c:pt>
                <c:pt idx="151">
                  <c:v>1275</c:v>
                </c:pt>
                <c:pt idx="152">
                  <c:v>1275</c:v>
                </c:pt>
                <c:pt idx="153">
                  <c:v>1275</c:v>
                </c:pt>
                <c:pt idx="154">
                  <c:v>1275</c:v>
                </c:pt>
                <c:pt idx="155">
                  <c:v>1275</c:v>
                </c:pt>
                <c:pt idx="156">
                  <c:v>1275</c:v>
                </c:pt>
                <c:pt idx="157">
                  <c:v>1275</c:v>
                </c:pt>
                <c:pt idx="158">
                  <c:v>1275</c:v>
                </c:pt>
                <c:pt idx="159">
                  <c:v>1275</c:v>
                </c:pt>
                <c:pt idx="160">
                  <c:v>1275</c:v>
                </c:pt>
                <c:pt idx="161">
                  <c:v>1275</c:v>
                </c:pt>
                <c:pt idx="162">
                  <c:v>1275</c:v>
                </c:pt>
                <c:pt idx="163">
                  <c:v>1275</c:v>
                </c:pt>
                <c:pt idx="164">
                  <c:v>1275</c:v>
                </c:pt>
                <c:pt idx="165">
                  <c:v>1275</c:v>
                </c:pt>
                <c:pt idx="166">
                  <c:v>1275</c:v>
                </c:pt>
                <c:pt idx="167">
                  <c:v>1275</c:v>
                </c:pt>
                <c:pt idx="168">
                  <c:v>1275</c:v>
                </c:pt>
                <c:pt idx="169">
                  <c:v>1275</c:v>
                </c:pt>
                <c:pt idx="170">
                  <c:v>1275</c:v>
                </c:pt>
                <c:pt idx="171">
                  <c:v>1275</c:v>
                </c:pt>
                <c:pt idx="172">
                  <c:v>1275</c:v>
                </c:pt>
                <c:pt idx="173">
                  <c:v>1275</c:v>
                </c:pt>
                <c:pt idx="174">
                  <c:v>1276</c:v>
                </c:pt>
                <c:pt idx="175">
                  <c:v>1276</c:v>
                </c:pt>
                <c:pt idx="176">
                  <c:v>1276</c:v>
                </c:pt>
                <c:pt idx="177">
                  <c:v>1276</c:v>
                </c:pt>
                <c:pt idx="178">
                  <c:v>1276</c:v>
                </c:pt>
                <c:pt idx="179">
                  <c:v>1275</c:v>
                </c:pt>
                <c:pt idx="180">
                  <c:v>1275</c:v>
                </c:pt>
                <c:pt idx="181">
                  <c:v>1275</c:v>
                </c:pt>
                <c:pt idx="182">
                  <c:v>1275</c:v>
                </c:pt>
                <c:pt idx="183">
                  <c:v>1275</c:v>
                </c:pt>
                <c:pt idx="184">
                  <c:v>1275</c:v>
                </c:pt>
                <c:pt idx="185">
                  <c:v>1275</c:v>
                </c:pt>
                <c:pt idx="186">
                  <c:v>1275</c:v>
                </c:pt>
                <c:pt idx="187">
                  <c:v>1275</c:v>
                </c:pt>
                <c:pt idx="188">
                  <c:v>1275</c:v>
                </c:pt>
                <c:pt idx="189">
                  <c:v>1275</c:v>
                </c:pt>
                <c:pt idx="190">
                  <c:v>1275</c:v>
                </c:pt>
                <c:pt idx="191">
                  <c:v>1275</c:v>
                </c:pt>
                <c:pt idx="192">
                  <c:v>1275</c:v>
                </c:pt>
                <c:pt idx="193">
                  <c:v>1275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3F-47EE-A0FC-AFF020ACF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472847"/>
        <c:axId val="158458703"/>
      </c:lineChart>
      <c:catAx>
        <c:axId val="158472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8458703"/>
        <c:crosses val="autoZero"/>
        <c:auto val="1"/>
        <c:lblAlgn val="ctr"/>
        <c:lblOffset val="100"/>
        <c:noMultiLvlLbl val="0"/>
      </c:catAx>
      <c:valAx>
        <c:axId val="158458703"/>
        <c:scaling>
          <c:orientation val="minMax"/>
          <c:max val="409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(MB)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8472847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used = total-(free+buff)</a:t>
            </a:r>
            <a:endParaRPr lang="ko-KR"/>
          </a:p>
        </c:rich>
      </c:tx>
      <c:layout>
        <c:manualLayout>
          <c:xMode val="edge"/>
          <c:yMode val="edge"/>
          <c:x val="0.29552995278117722"/>
          <c:y val="6.06245710856731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951512282845618"/>
          <c:y val="0.17743749097917358"/>
          <c:w val="0.77685373908028399"/>
          <c:h val="0.5744992061672736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tf.data_memory!$A$1:$A$241</c:f>
              <c:numCache>
                <c:formatCode>General</c:formatCode>
                <c:ptCount val="241"/>
                <c:pt idx="0">
                  <c:v>6184</c:v>
                </c:pt>
                <c:pt idx="1">
                  <c:v>6604</c:v>
                </c:pt>
                <c:pt idx="2">
                  <c:v>6965</c:v>
                </c:pt>
                <c:pt idx="3">
                  <c:v>7295</c:v>
                </c:pt>
                <c:pt idx="4">
                  <c:v>7656</c:v>
                </c:pt>
                <c:pt idx="5">
                  <c:v>7944</c:v>
                </c:pt>
                <c:pt idx="6">
                  <c:v>8285</c:v>
                </c:pt>
                <c:pt idx="7">
                  <c:v>8617</c:v>
                </c:pt>
                <c:pt idx="8">
                  <c:v>8949</c:v>
                </c:pt>
                <c:pt idx="9">
                  <c:v>9292</c:v>
                </c:pt>
                <c:pt idx="10">
                  <c:v>9634</c:v>
                </c:pt>
                <c:pt idx="11">
                  <c:v>9976</c:v>
                </c:pt>
                <c:pt idx="12">
                  <c:v>10319</c:v>
                </c:pt>
                <c:pt idx="13">
                  <c:v>10662</c:v>
                </c:pt>
                <c:pt idx="14">
                  <c:v>13482</c:v>
                </c:pt>
                <c:pt idx="15">
                  <c:v>18236</c:v>
                </c:pt>
                <c:pt idx="16">
                  <c:v>14628</c:v>
                </c:pt>
                <c:pt idx="17">
                  <c:v>14636</c:v>
                </c:pt>
                <c:pt idx="18">
                  <c:v>19922</c:v>
                </c:pt>
                <c:pt idx="19">
                  <c:v>19351</c:v>
                </c:pt>
                <c:pt idx="20">
                  <c:v>22789</c:v>
                </c:pt>
                <c:pt idx="21">
                  <c:v>22842</c:v>
                </c:pt>
                <c:pt idx="22">
                  <c:v>26445</c:v>
                </c:pt>
                <c:pt idx="23">
                  <c:v>24306</c:v>
                </c:pt>
                <c:pt idx="24">
                  <c:v>25179</c:v>
                </c:pt>
                <c:pt idx="25">
                  <c:v>25205</c:v>
                </c:pt>
                <c:pt idx="26">
                  <c:v>25205</c:v>
                </c:pt>
                <c:pt idx="27">
                  <c:v>25217</c:v>
                </c:pt>
                <c:pt idx="28">
                  <c:v>25218</c:v>
                </c:pt>
                <c:pt idx="29">
                  <c:v>25218</c:v>
                </c:pt>
                <c:pt idx="30">
                  <c:v>25218</c:v>
                </c:pt>
                <c:pt idx="31">
                  <c:v>25209</c:v>
                </c:pt>
                <c:pt idx="32">
                  <c:v>25208</c:v>
                </c:pt>
                <c:pt idx="33">
                  <c:v>25208</c:v>
                </c:pt>
                <c:pt idx="34">
                  <c:v>25209</c:v>
                </c:pt>
                <c:pt idx="35">
                  <c:v>25206</c:v>
                </c:pt>
                <c:pt idx="36">
                  <c:v>25206</c:v>
                </c:pt>
                <c:pt idx="37">
                  <c:v>25206</c:v>
                </c:pt>
                <c:pt idx="38">
                  <c:v>25206</c:v>
                </c:pt>
                <c:pt idx="39">
                  <c:v>25206</c:v>
                </c:pt>
                <c:pt idx="40">
                  <c:v>25544</c:v>
                </c:pt>
                <c:pt idx="41">
                  <c:v>25205</c:v>
                </c:pt>
                <c:pt idx="42">
                  <c:v>25205</c:v>
                </c:pt>
                <c:pt idx="43">
                  <c:v>26296</c:v>
                </c:pt>
                <c:pt idx="44">
                  <c:v>25105</c:v>
                </c:pt>
                <c:pt idx="45">
                  <c:v>25103</c:v>
                </c:pt>
                <c:pt idx="46">
                  <c:v>25107</c:v>
                </c:pt>
                <c:pt idx="47">
                  <c:v>25107</c:v>
                </c:pt>
                <c:pt idx="48">
                  <c:v>25107</c:v>
                </c:pt>
                <c:pt idx="49">
                  <c:v>25108</c:v>
                </c:pt>
                <c:pt idx="50">
                  <c:v>25108</c:v>
                </c:pt>
                <c:pt idx="51">
                  <c:v>25108</c:v>
                </c:pt>
                <c:pt idx="52">
                  <c:v>25108</c:v>
                </c:pt>
                <c:pt idx="53">
                  <c:v>25108</c:v>
                </c:pt>
                <c:pt idx="54">
                  <c:v>25109</c:v>
                </c:pt>
                <c:pt idx="55">
                  <c:v>25111</c:v>
                </c:pt>
                <c:pt idx="56">
                  <c:v>25111</c:v>
                </c:pt>
                <c:pt idx="57">
                  <c:v>25111</c:v>
                </c:pt>
                <c:pt idx="58">
                  <c:v>25111</c:v>
                </c:pt>
                <c:pt idx="59">
                  <c:v>25111</c:v>
                </c:pt>
                <c:pt idx="60">
                  <c:v>25111</c:v>
                </c:pt>
                <c:pt idx="61">
                  <c:v>25111</c:v>
                </c:pt>
                <c:pt idx="62">
                  <c:v>25112</c:v>
                </c:pt>
                <c:pt idx="63">
                  <c:v>25112</c:v>
                </c:pt>
                <c:pt idx="64">
                  <c:v>25837</c:v>
                </c:pt>
                <c:pt idx="65">
                  <c:v>25528</c:v>
                </c:pt>
                <c:pt idx="66">
                  <c:v>25118</c:v>
                </c:pt>
                <c:pt idx="67">
                  <c:v>25118</c:v>
                </c:pt>
                <c:pt idx="68">
                  <c:v>25118</c:v>
                </c:pt>
                <c:pt idx="69">
                  <c:v>25118</c:v>
                </c:pt>
                <c:pt idx="70">
                  <c:v>25118</c:v>
                </c:pt>
                <c:pt idx="71">
                  <c:v>25118</c:v>
                </c:pt>
                <c:pt idx="72">
                  <c:v>25118</c:v>
                </c:pt>
                <c:pt idx="73">
                  <c:v>25118</c:v>
                </c:pt>
                <c:pt idx="74">
                  <c:v>25118</c:v>
                </c:pt>
                <c:pt idx="75">
                  <c:v>25118</c:v>
                </c:pt>
                <c:pt idx="76">
                  <c:v>25118</c:v>
                </c:pt>
                <c:pt idx="77">
                  <c:v>25118</c:v>
                </c:pt>
                <c:pt idx="78">
                  <c:v>25118</c:v>
                </c:pt>
                <c:pt idx="79">
                  <c:v>25118</c:v>
                </c:pt>
                <c:pt idx="80">
                  <c:v>25119</c:v>
                </c:pt>
                <c:pt idx="81">
                  <c:v>25119</c:v>
                </c:pt>
                <c:pt idx="82">
                  <c:v>25119</c:v>
                </c:pt>
                <c:pt idx="83">
                  <c:v>25119</c:v>
                </c:pt>
                <c:pt idx="84">
                  <c:v>28481</c:v>
                </c:pt>
                <c:pt idx="85">
                  <c:v>25120</c:v>
                </c:pt>
                <c:pt idx="86">
                  <c:v>25121</c:v>
                </c:pt>
                <c:pt idx="87">
                  <c:v>25120</c:v>
                </c:pt>
                <c:pt idx="88">
                  <c:v>25120</c:v>
                </c:pt>
                <c:pt idx="89">
                  <c:v>25121</c:v>
                </c:pt>
                <c:pt idx="90">
                  <c:v>25121</c:v>
                </c:pt>
                <c:pt idx="91">
                  <c:v>25120</c:v>
                </c:pt>
                <c:pt idx="92">
                  <c:v>25120</c:v>
                </c:pt>
                <c:pt idx="93">
                  <c:v>25121</c:v>
                </c:pt>
                <c:pt idx="94">
                  <c:v>25120</c:v>
                </c:pt>
                <c:pt idx="95">
                  <c:v>25120</c:v>
                </c:pt>
                <c:pt idx="96">
                  <c:v>25120</c:v>
                </c:pt>
                <c:pt idx="97">
                  <c:v>25120</c:v>
                </c:pt>
                <c:pt idx="98">
                  <c:v>25120</c:v>
                </c:pt>
                <c:pt idx="99">
                  <c:v>25120</c:v>
                </c:pt>
                <c:pt idx="100">
                  <c:v>25121</c:v>
                </c:pt>
                <c:pt idx="101">
                  <c:v>25121</c:v>
                </c:pt>
                <c:pt idx="102">
                  <c:v>25123</c:v>
                </c:pt>
                <c:pt idx="103">
                  <c:v>26824</c:v>
                </c:pt>
                <c:pt idx="104">
                  <c:v>25124</c:v>
                </c:pt>
                <c:pt idx="105">
                  <c:v>25124</c:v>
                </c:pt>
                <c:pt idx="106">
                  <c:v>25124</c:v>
                </c:pt>
                <c:pt idx="107">
                  <c:v>25124</c:v>
                </c:pt>
                <c:pt idx="108">
                  <c:v>25124</c:v>
                </c:pt>
                <c:pt idx="109">
                  <c:v>25143</c:v>
                </c:pt>
                <c:pt idx="110">
                  <c:v>25145</c:v>
                </c:pt>
                <c:pt idx="111">
                  <c:v>25145</c:v>
                </c:pt>
                <c:pt idx="112">
                  <c:v>25145</c:v>
                </c:pt>
                <c:pt idx="113">
                  <c:v>25145</c:v>
                </c:pt>
                <c:pt idx="114">
                  <c:v>25131</c:v>
                </c:pt>
                <c:pt idx="115">
                  <c:v>25131</c:v>
                </c:pt>
                <c:pt idx="116">
                  <c:v>25131</c:v>
                </c:pt>
                <c:pt idx="117">
                  <c:v>25131</c:v>
                </c:pt>
                <c:pt idx="118">
                  <c:v>25131</c:v>
                </c:pt>
                <c:pt idx="119">
                  <c:v>25131</c:v>
                </c:pt>
                <c:pt idx="120">
                  <c:v>25131</c:v>
                </c:pt>
                <c:pt idx="121">
                  <c:v>25131</c:v>
                </c:pt>
                <c:pt idx="122">
                  <c:v>25130</c:v>
                </c:pt>
                <c:pt idx="123">
                  <c:v>25130</c:v>
                </c:pt>
                <c:pt idx="124">
                  <c:v>25130</c:v>
                </c:pt>
                <c:pt idx="125">
                  <c:v>26835</c:v>
                </c:pt>
                <c:pt idx="126">
                  <c:v>25132</c:v>
                </c:pt>
                <c:pt idx="127">
                  <c:v>25132</c:v>
                </c:pt>
                <c:pt idx="128">
                  <c:v>25132</c:v>
                </c:pt>
                <c:pt idx="129">
                  <c:v>25132</c:v>
                </c:pt>
                <c:pt idx="130">
                  <c:v>25132</c:v>
                </c:pt>
                <c:pt idx="131">
                  <c:v>25133</c:v>
                </c:pt>
                <c:pt idx="132">
                  <c:v>25133</c:v>
                </c:pt>
                <c:pt idx="133">
                  <c:v>25133</c:v>
                </c:pt>
                <c:pt idx="134">
                  <c:v>25133</c:v>
                </c:pt>
                <c:pt idx="135">
                  <c:v>25133</c:v>
                </c:pt>
                <c:pt idx="136">
                  <c:v>25133</c:v>
                </c:pt>
                <c:pt idx="137">
                  <c:v>25133</c:v>
                </c:pt>
                <c:pt idx="138">
                  <c:v>25133</c:v>
                </c:pt>
                <c:pt idx="139">
                  <c:v>25133</c:v>
                </c:pt>
                <c:pt idx="140">
                  <c:v>25133</c:v>
                </c:pt>
                <c:pt idx="141">
                  <c:v>25133</c:v>
                </c:pt>
                <c:pt idx="142">
                  <c:v>25133</c:v>
                </c:pt>
                <c:pt idx="143">
                  <c:v>25133</c:v>
                </c:pt>
                <c:pt idx="144">
                  <c:v>25133</c:v>
                </c:pt>
                <c:pt idx="145">
                  <c:v>25133</c:v>
                </c:pt>
                <c:pt idx="146">
                  <c:v>28041</c:v>
                </c:pt>
                <c:pt idx="147">
                  <c:v>25135</c:v>
                </c:pt>
                <c:pt idx="148">
                  <c:v>25135</c:v>
                </c:pt>
                <c:pt idx="149">
                  <c:v>25135</c:v>
                </c:pt>
                <c:pt idx="150">
                  <c:v>25135</c:v>
                </c:pt>
                <c:pt idx="151">
                  <c:v>25135</c:v>
                </c:pt>
                <c:pt idx="152">
                  <c:v>25135</c:v>
                </c:pt>
                <c:pt idx="153">
                  <c:v>25135</c:v>
                </c:pt>
                <c:pt idx="154">
                  <c:v>25135</c:v>
                </c:pt>
                <c:pt idx="155">
                  <c:v>25135</c:v>
                </c:pt>
                <c:pt idx="156">
                  <c:v>25135</c:v>
                </c:pt>
                <c:pt idx="157">
                  <c:v>25135</c:v>
                </c:pt>
                <c:pt idx="158">
                  <c:v>25135</c:v>
                </c:pt>
                <c:pt idx="159">
                  <c:v>25135</c:v>
                </c:pt>
                <c:pt idx="160">
                  <c:v>25135</c:v>
                </c:pt>
                <c:pt idx="161">
                  <c:v>25135</c:v>
                </c:pt>
                <c:pt idx="162">
                  <c:v>25544</c:v>
                </c:pt>
                <c:pt idx="163">
                  <c:v>25138</c:v>
                </c:pt>
                <c:pt idx="164">
                  <c:v>25138</c:v>
                </c:pt>
                <c:pt idx="165">
                  <c:v>26506</c:v>
                </c:pt>
                <c:pt idx="166">
                  <c:v>25137</c:v>
                </c:pt>
                <c:pt idx="167">
                  <c:v>25075</c:v>
                </c:pt>
                <c:pt idx="168">
                  <c:v>25075</c:v>
                </c:pt>
                <c:pt idx="169">
                  <c:v>25077</c:v>
                </c:pt>
                <c:pt idx="170">
                  <c:v>25077</c:v>
                </c:pt>
                <c:pt idx="171">
                  <c:v>25062</c:v>
                </c:pt>
                <c:pt idx="172">
                  <c:v>25061</c:v>
                </c:pt>
                <c:pt idx="173">
                  <c:v>25061</c:v>
                </c:pt>
                <c:pt idx="174">
                  <c:v>25061</c:v>
                </c:pt>
                <c:pt idx="175">
                  <c:v>25060</c:v>
                </c:pt>
                <c:pt idx="176">
                  <c:v>25060</c:v>
                </c:pt>
                <c:pt idx="177">
                  <c:v>25060</c:v>
                </c:pt>
                <c:pt idx="178">
                  <c:v>25060</c:v>
                </c:pt>
                <c:pt idx="179">
                  <c:v>25060</c:v>
                </c:pt>
                <c:pt idx="180">
                  <c:v>25060</c:v>
                </c:pt>
                <c:pt idx="181">
                  <c:v>25060</c:v>
                </c:pt>
                <c:pt idx="182">
                  <c:v>25060</c:v>
                </c:pt>
                <c:pt idx="183">
                  <c:v>25060</c:v>
                </c:pt>
                <c:pt idx="184">
                  <c:v>25060</c:v>
                </c:pt>
                <c:pt idx="185">
                  <c:v>25060</c:v>
                </c:pt>
                <c:pt idx="186">
                  <c:v>25060</c:v>
                </c:pt>
                <c:pt idx="187">
                  <c:v>25060</c:v>
                </c:pt>
                <c:pt idx="188">
                  <c:v>25060</c:v>
                </c:pt>
                <c:pt idx="189">
                  <c:v>25875</c:v>
                </c:pt>
                <c:pt idx="190">
                  <c:v>25060</c:v>
                </c:pt>
                <c:pt idx="191">
                  <c:v>25059</c:v>
                </c:pt>
                <c:pt idx="192">
                  <c:v>25059</c:v>
                </c:pt>
                <c:pt idx="193">
                  <c:v>25059</c:v>
                </c:pt>
                <c:pt idx="194">
                  <c:v>25059</c:v>
                </c:pt>
                <c:pt idx="195">
                  <c:v>25059</c:v>
                </c:pt>
                <c:pt idx="196">
                  <c:v>25059</c:v>
                </c:pt>
                <c:pt idx="197">
                  <c:v>25059</c:v>
                </c:pt>
                <c:pt idx="198">
                  <c:v>25059</c:v>
                </c:pt>
                <c:pt idx="199">
                  <c:v>25059</c:v>
                </c:pt>
                <c:pt idx="200">
                  <c:v>25059</c:v>
                </c:pt>
                <c:pt idx="201">
                  <c:v>25059</c:v>
                </c:pt>
                <c:pt idx="202">
                  <c:v>25059</c:v>
                </c:pt>
                <c:pt idx="203">
                  <c:v>25059</c:v>
                </c:pt>
                <c:pt idx="204">
                  <c:v>25059</c:v>
                </c:pt>
                <c:pt idx="205">
                  <c:v>25059</c:v>
                </c:pt>
                <c:pt idx="206">
                  <c:v>25059</c:v>
                </c:pt>
                <c:pt idx="207">
                  <c:v>25059</c:v>
                </c:pt>
                <c:pt idx="208">
                  <c:v>25059</c:v>
                </c:pt>
                <c:pt idx="209">
                  <c:v>27402</c:v>
                </c:pt>
                <c:pt idx="210">
                  <c:v>25061</c:v>
                </c:pt>
                <c:pt idx="211">
                  <c:v>25061</c:v>
                </c:pt>
                <c:pt idx="212">
                  <c:v>25061</c:v>
                </c:pt>
                <c:pt idx="213">
                  <c:v>25061</c:v>
                </c:pt>
                <c:pt idx="214">
                  <c:v>25061</c:v>
                </c:pt>
                <c:pt idx="215">
                  <c:v>25061</c:v>
                </c:pt>
                <c:pt idx="216">
                  <c:v>25061</c:v>
                </c:pt>
                <c:pt idx="217">
                  <c:v>25061</c:v>
                </c:pt>
                <c:pt idx="218">
                  <c:v>25061</c:v>
                </c:pt>
                <c:pt idx="219">
                  <c:v>25061</c:v>
                </c:pt>
                <c:pt idx="220">
                  <c:v>25061</c:v>
                </c:pt>
                <c:pt idx="221">
                  <c:v>25061</c:v>
                </c:pt>
                <c:pt idx="222">
                  <c:v>25061</c:v>
                </c:pt>
                <c:pt idx="223">
                  <c:v>25060</c:v>
                </c:pt>
                <c:pt idx="224">
                  <c:v>25060</c:v>
                </c:pt>
                <c:pt idx="225">
                  <c:v>25060</c:v>
                </c:pt>
                <c:pt idx="226">
                  <c:v>25061</c:v>
                </c:pt>
                <c:pt idx="227">
                  <c:v>25057</c:v>
                </c:pt>
                <c:pt idx="228">
                  <c:v>25056</c:v>
                </c:pt>
                <c:pt idx="229">
                  <c:v>27865</c:v>
                </c:pt>
                <c:pt idx="230">
                  <c:v>25057</c:v>
                </c:pt>
                <c:pt idx="231">
                  <c:v>25058</c:v>
                </c:pt>
                <c:pt idx="232">
                  <c:v>25058</c:v>
                </c:pt>
                <c:pt idx="233">
                  <c:v>25073</c:v>
                </c:pt>
                <c:pt idx="234">
                  <c:v>25072</c:v>
                </c:pt>
                <c:pt idx="235">
                  <c:v>25073</c:v>
                </c:pt>
                <c:pt idx="236">
                  <c:v>25074</c:v>
                </c:pt>
                <c:pt idx="237">
                  <c:v>25072</c:v>
                </c:pt>
                <c:pt idx="238">
                  <c:v>25069</c:v>
                </c:pt>
                <c:pt idx="239">
                  <c:v>25082</c:v>
                </c:pt>
                <c:pt idx="240">
                  <c:v>25083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8A-4843-91F5-6722FD621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628687"/>
        <c:axId val="104688623"/>
      </c:lineChart>
      <c:catAx>
        <c:axId val="2236286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4688623"/>
        <c:crosses val="autoZero"/>
        <c:auto val="1"/>
        <c:lblAlgn val="ctr"/>
        <c:lblOffset val="100"/>
        <c:noMultiLvlLbl val="0"/>
      </c:catAx>
      <c:valAx>
        <c:axId val="104688623"/>
        <c:scaling>
          <c:orientation val="minMax"/>
          <c:max val="3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23628687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used = total-(free+buff)</a:t>
            </a:r>
            <a:endParaRPr lang="ko-KR"/>
          </a:p>
        </c:rich>
      </c:tx>
      <c:layout>
        <c:manualLayout>
          <c:xMode val="edge"/>
          <c:yMode val="edge"/>
          <c:x val="0.34608453297492214"/>
          <c:y val="5.24344878554294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Numpy_memory_tcmalloc!$A$1:$A$230</c:f>
              <c:numCache>
                <c:formatCode>General</c:formatCode>
                <c:ptCount val="230"/>
                <c:pt idx="0">
                  <c:v>4916</c:v>
                </c:pt>
                <c:pt idx="1">
                  <c:v>5000</c:v>
                </c:pt>
                <c:pt idx="2">
                  <c:v>5046</c:v>
                </c:pt>
                <c:pt idx="3">
                  <c:v>5591</c:v>
                </c:pt>
                <c:pt idx="4">
                  <c:v>6027</c:v>
                </c:pt>
                <c:pt idx="5">
                  <c:v>6457</c:v>
                </c:pt>
                <c:pt idx="6">
                  <c:v>6899</c:v>
                </c:pt>
                <c:pt idx="7">
                  <c:v>7343</c:v>
                </c:pt>
                <c:pt idx="8">
                  <c:v>7789</c:v>
                </c:pt>
                <c:pt idx="9">
                  <c:v>8241</c:v>
                </c:pt>
                <c:pt idx="10">
                  <c:v>8692</c:v>
                </c:pt>
                <c:pt idx="11">
                  <c:v>9138</c:v>
                </c:pt>
                <c:pt idx="12">
                  <c:v>9593</c:v>
                </c:pt>
                <c:pt idx="13">
                  <c:v>9875</c:v>
                </c:pt>
                <c:pt idx="14">
                  <c:v>12528</c:v>
                </c:pt>
                <c:pt idx="15">
                  <c:v>14315</c:v>
                </c:pt>
                <c:pt idx="16">
                  <c:v>15005</c:v>
                </c:pt>
                <c:pt idx="17">
                  <c:v>16154</c:v>
                </c:pt>
                <c:pt idx="18">
                  <c:v>16062</c:v>
                </c:pt>
                <c:pt idx="19">
                  <c:v>17273</c:v>
                </c:pt>
                <c:pt idx="20">
                  <c:v>18507</c:v>
                </c:pt>
                <c:pt idx="21">
                  <c:v>19742</c:v>
                </c:pt>
                <c:pt idx="22">
                  <c:v>20644</c:v>
                </c:pt>
                <c:pt idx="23">
                  <c:v>21237</c:v>
                </c:pt>
                <c:pt idx="24">
                  <c:v>21237</c:v>
                </c:pt>
                <c:pt idx="25">
                  <c:v>21240</c:v>
                </c:pt>
                <c:pt idx="26">
                  <c:v>21231</c:v>
                </c:pt>
                <c:pt idx="27">
                  <c:v>21231</c:v>
                </c:pt>
                <c:pt idx="28">
                  <c:v>21231</c:v>
                </c:pt>
                <c:pt idx="29">
                  <c:v>21231</c:v>
                </c:pt>
                <c:pt idx="30">
                  <c:v>21229</c:v>
                </c:pt>
                <c:pt idx="31">
                  <c:v>21229</c:v>
                </c:pt>
                <c:pt idx="32">
                  <c:v>21229</c:v>
                </c:pt>
                <c:pt idx="33">
                  <c:v>21229</c:v>
                </c:pt>
                <c:pt idx="34">
                  <c:v>21229</c:v>
                </c:pt>
                <c:pt idx="35">
                  <c:v>21229</c:v>
                </c:pt>
                <c:pt idx="36">
                  <c:v>21229</c:v>
                </c:pt>
                <c:pt idx="37">
                  <c:v>21229</c:v>
                </c:pt>
                <c:pt idx="38">
                  <c:v>21229</c:v>
                </c:pt>
                <c:pt idx="39">
                  <c:v>21229</c:v>
                </c:pt>
                <c:pt idx="40">
                  <c:v>21230</c:v>
                </c:pt>
                <c:pt idx="41">
                  <c:v>21050</c:v>
                </c:pt>
                <c:pt idx="42">
                  <c:v>22345</c:v>
                </c:pt>
                <c:pt idx="43">
                  <c:v>23639</c:v>
                </c:pt>
                <c:pt idx="44">
                  <c:v>20471</c:v>
                </c:pt>
                <c:pt idx="45">
                  <c:v>20471</c:v>
                </c:pt>
                <c:pt idx="46">
                  <c:v>20471</c:v>
                </c:pt>
                <c:pt idx="47">
                  <c:v>20471</c:v>
                </c:pt>
                <c:pt idx="48">
                  <c:v>20471</c:v>
                </c:pt>
                <c:pt idx="49">
                  <c:v>20471</c:v>
                </c:pt>
                <c:pt idx="50">
                  <c:v>20471</c:v>
                </c:pt>
                <c:pt idx="51">
                  <c:v>20471</c:v>
                </c:pt>
                <c:pt idx="52">
                  <c:v>20471</c:v>
                </c:pt>
                <c:pt idx="53">
                  <c:v>20471</c:v>
                </c:pt>
                <c:pt idx="54">
                  <c:v>20471</c:v>
                </c:pt>
                <c:pt idx="55">
                  <c:v>20471</c:v>
                </c:pt>
                <c:pt idx="56">
                  <c:v>20470</c:v>
                </c:pt>
                <c:pt idx="57">
                  <c:v>20470</c:v>
                </c:pt>
                <c:pt idx="58">
                  <c:v>20470</c:v>
                </c:pt>
                <c:pt idx="59">
                  <c:v>20470</c:v>
                </c:pt>
                <c:pt idx="60">
                  <c:v>20470</c:v>
                </c:pt>
                <c:pt idx="61">
                  <c:v>20470</c:v>
                </c:pt>
                <c:pt idx="62">
                  <c:v>20470</c:v>
                </c:pt>
                <c:pt idx="63">
                  <c:v>20470</c:v>
                </c:pt>
                <c:pt idx="64">
                  <c:v>20470</c:v>
                </c:pt>
                <c:pt idx="65">
                  <c:v>20936</c:v>
                </c:pt>
                <c:pt idx="66">
                  <c:v>22162</c:v>
                </c:pt>
                <c:pt idx="67">
                  <c:v>23394</c:v>
                </c:pt>
                <c:pt idx="68">
                  <c:v>24627</c:v>
                </c:pt>
                <c:pt idx="69">
                  <c:v>24654</c:v>
                </c:pt>
                <c:pt idx="70">
                  <c:v>24654</c:v>
                </c:pt>
                <c:pt idx="71">
                  <c:v>24654</c:v>
                </c:pt>
                <c:pt idx="72">
                  <c:v>24654</c:v>
                </c:pt>
                <c:pt idx="73">
                  <c:v>24654</c:v>
                </c:pt>
                <c:pt idx="74">
                  <c:v>24655</c:v>
                </c:pt>
                <c:pt idx="75">
                  <c:v>24655</c:v>
                </c:pt>
                <c:pt idx="76">
                  <c:v>24655</c:v>
                </c:pt>
                <c:pt idx="77">
                  <c:v>24655</c:v>
                </c:pt>
                <c:pt idx="78">
                  <c:v>24655</c:v>
                </c:pt>
                <c:pt idx="79">
                  <c:v>24655</c:v>
                </c:pt>
                <c:pt idx="80">
                  <c:v>24655</c:v>
                </c:pt>
                <c:pt idx="81">
                  <c:v>24655</c:v>
                </c:pt>
                <c:pt idx="82">
                  <c:v>24655</c:v>
                </c:pt>
                <c:pt idx="83">
                  <c:v>24655</c:v>
                </c:pt>
                <c:pt idx="84">
                  <c:v>24655</c:v>
                </c:pt>
                <c:pt idx="85">
                  <c:v>24655</c:v>
                </c:pt>
                <c:pt idx="86">
                  <c:v>24655</c:v>
                </c:pt>
                <c:pt idx="87">
                  <c:v>24655</c:v>
                </c:pt>
                <c:pt idx="88">
                  <c:v>24655</c:v>
                </c:pt>
                <c:pt idx="89">
                  <c:v>24655</c:v>
                </c:pt>
                <c:pt idx="90">
                  <c:v>24655</c:v>
                </c:pt>
                <c:pt idx="91">
                  <c:v>24655</c:v>
                </c:pt>
                <c:pt idx="92">
                  <c:v>24655</c:v>
                </c:pt>
                <c:pt idx="93">
                  <c:v>24655</c:v>
                </c:pt>
                <c:pt idx="94">
                  <c:v>24655</c:v>
                </c:pt>
                <c:pt idx="95">
                  <c:v>24655</c:v>
                </c:pt>
                <c:pt idx="96">
                  <c:v>24655</c:v>
                </c:pt>
                <c:pt idx="97">
                  <c:v>24654</c:v>
                </c:pt>
                <c:pt idx="98">
                  <c:v>24654</c:v>
                </c:pt>
                <c:pt idx="99">
                  <c:v>24654</c:v>
                </c:pt>
                <c:pt idx="100">
                  <c:v>24654</c:v>
                </c:pt>
                <c:pt idx="101">
                  <c:v>24654</c:v>
                </c:pt>
                <c:pt idx="102">
                  <c:v>24650</c:v>
                </c:pt>
                <c:pt idx="103">
                  <c:v>24651</c:v>
                </c:pt>
                <c:pt idx="104">
                  <c:v>24650</c:v>
                </c:pt>
                <c:pt idx="105">
                  <c:v>24654</c:v>
                </c:pt>
                <c:pt idx="106">
                  <c:v>24654</c:v>
                </c:pt>
                <c:pt idx="107">
                  <c:v>24654</c:v>
                </c:pt>
                <c:pt idx="108">
                  <c:v>24654</c:v>
                </c:pt>
                <c:pt idx="109">
                  <c:v>24654</c:v>
                </c:pt>
                <c:pt idx="110">
                  <c:v>24654</c:v>
                </c:pt>
                <c:pt idx="111">
                  <c:v>24654</c:v>
                </c:pt>
                <c:pt idx="112">
                  <c:v>24654</c:v>
                </c:pt>
                <c:pt idx="113">
                  <c:v>24654</c:v>
                </c:pt>
                <c:pt idx="114">
                  <c:v>24654</c:v>
                </c:pt>
                <c:pt idx="115">
                  <c:v>24654</c:v>
                </c:pt>
                <c:pt idx="116">
                  <c:v>24654</c:v>
                </c:pt>
                <c:pt idx="117">
                  <c:v>24654</c:v>
                </c:pt>
                <c:pt idx="118">
                  <c:v>24654</c:v>
                </c:pt>
                <c:pt idx="119">
                  <c:v>24654</c:v>
                </c:pt>
                <c:pt idx="120">
                  <c:v>24654</c:v>
                </c:pt>
                <c:pt idx="121">
                  <c:v>24654</c:v>
                </c:pt>
                <c:pt idx="122">
                  <c:v>24654</c:v>
                </c:pt>
                <c:pt idx="123">
                  <c:v>24654</c:v>
                </c:pt>
                <c:pt idx="124">
                  <c:v>24654</c:v>
                </c:pt>
                <c:pt idx="125">
                  <c:v>24654</c:v>
                </c:pt>
                <c:pt idx="126">
                  <c:v>24655</c:v>
                </c:pt>
                <c:pt idx="127">
                  <c:v>24654</c:v>
                </c:pt>
                <c:pt idx="128">
                  <c:v>24654</c:v>
                </c:pt>
                <c:pt idx="129">
                  <c:v>24654</c:v>
                </c:pt>
                <c:pt idx="130">
                  <c:v>24655</c:v>
                </c:pt>
                <c:pt idx="131">
                  <c:v>24655</c:v>
                </c:pt>
                <c:pt idx="132">
                  <c:v>24655</c:v>
                </c:pt>
                <c:pt idx="133">
                  <c:v>24655</c:v>
                </c:pt>
                <c:pt idx="134">
                  <c:v>24655</c:v>
                </c:pt>
                <c:pt idx="135">
                  <c:v>24655</c:v>
                </c:pt>
                <c:pt idx="136">
                  <c:v>24657</c:v>
                </c:pt>
                <c:pt idx="137">
                  <c:v>24657</c:v>
                </c:pt>
                <c:pt idx="138">
                  <c:v>24657</c:v>
                </c:pt>
                <c:pt idx="139">
                  <c:v>24657</c:v>
                </c:pt>
                <c:pt idx="140">
                  <c:v>24656</c:v>
                </c:pt>
                <c:pt idx="141">
                  <c:v>24656</c:v>
                </c:pt>
                <c:pt idx="142">
                  <c:v>24656</c:v>
                </c:pt>
                <c:pt idx="143">
                  <c:v>24656</c:v>
                </c:pt>
                <c:pt idx="144">
                  <c:v>24656</c:v>
                </c:pt>
                <c:pt idx="145">
                  <c:v>24657</c:v>
                </c:pt>
                <c:pt idx="146">
                  <c:v>24656</c:v>
                </c:pt>
                <c:pt idx="147">
                  <c:v>20474</c:v>
                </c:pt>
                <c:pt idx="148">
                  <c:v>20473</c:v>
                </c:pt>
                <c:pt idx="149">
                  <c:v>20473</c:v>
                </c:pt>
                <c:pt idx="150">
                  <c:v>20473</c:v>
                </c:pt>
                <c:pt idx="151">
                  <c:v>20473</c:v>
                </c:pt>
                <c:pt idx="152">
                  <c:v>20473</c:v>
                </c:pt>
                <c:pt idx="153">
                  <c:v>20473</c:v>
                </c:pt>
                <c:pt idx="154">
                  <c:v>20473</c:v>
                </c:pt>
                <c:pt idx="155">
                  <c:v>20473</c:v>
                </c:pt>
                <c:pt idx="156">
                  <c:v>20473</c:v>
                </c:pt>
                <c:pt idx="157">
                  <c:v>20496</c:v>
                </c:pt>
                <c:pt idx="158">
                  <c:v>20496</c:v>
                </c:pt>
                <c:pt idx="159">
                  <c:v>20496</c:v>
                </c:pt>
                <c:pt idx="160">
                  <c:v>20496</c:v>
                </c:pt>
                <c:pt idx="161">
                  <c:v>20479</c:v>
                </c:pt>
                <c:pt idx="162">
                  <c:v>20479</c:v>
                </c:pt>
                <c:pt idx="163">
                  <c:v>20479</c:v>
                </c:pt>
                <c:pt idx="164">
                  <c:v>21221</c:v>
                </c:pt>
                <c:pt idx="165">
                  <c:v>22514</c:v>
                </c:pt>
                <c:pt idx="166">
                  <c:v>23809</c:v>
                </c:pt>
                <c:pt idx="167">
                  <c:v>24658</c:v>
                </c:pt>
                <c:pt idx="168">
                  <c:v>24658</c:v>
                </c:pt>
                <c:pt idx="169">
                  <c:v>24658</c:v>
                </c:pt>
                <c:pt idx="170">
                  <c:v>24659</c:v>
                </c:pt>
                <c:pt idx="171">
                  <c:v>24658</c:v>
                </c:pt>
                <c:pt idx="172">
                  <c:v>24658</c:v>
                </c:pt>
                <c:pt idx="173">
                  <c:v>24658</c:v>
                </c:pt>
                <c:pt idx="174">
                  <c:v>24658</c:v>
                </c:pt>
                <c:pt idx="175">
                  <c:v>24658</c:v>
                </c:pt>
                <c:pt idx="176">
                  <c:v>24658</c:v>
                </c:pt>
                <c:pt idx="177">
                  <c:v>24658</c:v>
                </c:pt>
                <c:pt idx="178">
                  <c:v>24658</c:v>
                </c:pt>
                <c:pt idx="179">
                  <c:v>24658</c:v>
                </c:pt>
                <c:pt idx="180">
                  <c:v>24658</c:v>
                </c:pt>
                <c:pt idx="181">
                  <c:v>24658</c:v>
                </c:pt>
                <c:pt idx="182">
                  <c:v>24658</c:v>
                </c:pt>
                <c:pt idx="183">
                  <c:v>24658</c:v>
                </c:pt>
                <c:pt idx="184">
                  <c:v>24658</c:v>
                </c:pt>
                <c:pt idx="185">
                  <c:v>24659</c:v>
                </c:pt>
                <c:pt idx="186">
                  <c:v>24659</c:v>
                </c:pt>
                <c:pt idx="187">
                  <c:v>24655</c:v>
                </c:pt>
                <c:pt idx="188">
                  <c:v>24655</c:v>
                </c:pt>
                <c:pt idx="189">
                  <c:v>20473</c:v>
                </c:pt>
                <c:pt idx="190">
                  <c:v>20473</c:v>
                </c:pt>
                <c:pt idx="191">
                  <c:v>20473</c:v>
                </c:pt>
                <c:pt idx="192">
                  <c:v>20474</c:v>
                </c:pt>
                <c:pt idx="193">
                  <c:v>20474</c:v>
                </c:pt>
                <c:pt idx="194">
                  <c:v>20474</c:v>
                </c:pt>
                <c:pt idx="195">
                  <c:v>20489</c:v>
                </c:pt>
                <c:pt idx="196">
                  <c:v>20490</c:v>
                </c:pt>
                <c:pt idx="197">
                  <c:v>20490</c:v>
                </c:pt>
                <c:pt idx="198">
                  <c:v>20490</c:v>
                </c:pt>
                <c:pt idx="199">
                  <c:v>20478</c:v>
                </c:pt>
                <c:pt idx="200">
                  <c:v>20478</c:v>
                </c:pt>
                <c:pt idx="201">
                  <c:v>20478</c:v>
                </c:pt>
                <c:pt idx="202">
                  <c:v>20478</c:v>
                </c:pt>
                <c:pt idx="203">
                  <c:v>20474</c:v>
                </c:pt>
                <c:pt idx="204">
                  <c:v>20474</c:v>
                </c:pt>
                <c:pt idx="205">
                  <c:v>20474</c:v>
                </c:pt>
                <c:pt idx="206">
                  <c:v>20474</c:v>
                </c:pt>
                <c:pt idx="207">
                  <c:v>20683</c:v>
                </c:pt>
                <c:pt idx="208">
                  <c:v>21921</c:v>
                </c:pt>
                <c:pt idx="209">
                  <c:v>23169</c:v>
                </c:pt>
                <c:pt idx="210">
                  <c:v>24422</c:v>
                </c:pt>
                <c:pt idx="211">
                  <c:v>24656</c:v>
                </c:pt>
                <c:pt idx="212">
                  <c:v>24656</c:v>
                </c:pt>
                <c:pt idx="213">
                  <c:v>24656</c:v>
                </c:pt>
                <c:pt idx="214">
                  <c:v>24656</c:v>
                </c:pt>
                <c:pt idx="215">
                  <c:v>24654</c:v>
                </c:pt>
                <c:pt idx="216">
                  <c:v>24682</c:v>
                </c:pt>
                <c:pt idx="217">
                  <c:v>24682</c:v>
                </c:pt>
                <c:pt idx="218">
                  <c:v>24682</c:v>
                </c:pt>
                <c:pt idx="219">
                  <c:v>24675</c:v>
                </c:pt>
                <c:pt idx="220">
                  <c:v>24663</c:v>
                </c:pt>
                <c:pt idx="221">
                  <c:v>24663</c:v>
                </c:pt>
                <c:pt idx="222">
                  <c:v>24663</c:v>
                </c:pt>
                <c:pt idx="223">
                  <c:v>24663</c:v>
                </c:pt>
                <c:pt idx="224">
                  <c:v>24660</c:v>
                </c:pt>
                <c:pt idx="225">
                  <c:v>24660</c:v>
                </c:pt>
                <c:pt idx="226">
                  <c:v>24660</c:v>
                </c:pt>
                <c:pt idx="227">
                  <c:v>24660</c:v>
                </c:pt>
                <c:pt idx="228">
                  <c:v>24660</c:v>
                </c:pt>
                <c:pt idx="229">
                  <c:v>4888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0E-49F4-9113-F7ED37E42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9518895"/>
        <c:axId val="969529711"/>
      </c:lineChart>
      <c:catAx>
        <c:axId val="969518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969529711"/>
        <c:crosses val="autoZero"/>
        <c:auto val="1"/>
        <c:lblAlgn val="ctr"/>
        <c:lblOffset val="100"/>
        <c:noMultiLvlLbl val="0"/>
      </c:catAx>
      <c:valAx>
        <c:axId val="969529711"/>
        <c:scaling>
          <c:orientation val="minMax"/>
          <c:max val="3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969518895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/>
              <a:t>GPU</a:t>
            </a:r>
            <a:r>
              <a:rPr lang="en-US" altLang="ko-KR" baseline="0" dirty="0"/>
              <a:t> memory</a:t>
            </a:r>
            <a:endParaRPr lang="ko-KR" dirty="0"/>
          </a:p>
        </c:rich>
      </c:tx>
      <c:layout>
        <c:manualLayout>
          <c:xMode val="edge"/>
          <c:yMode val="edge"/>
          <c:x val="0.41752115052965677"/>
          <c:y val="3.77183033429372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numpy_memory!$M$58:$M$285</c:f>
              <c:numCache>
                <c:formatCode>General</c:formatCode>
                <c:ptCount val="228"/>
                <c:pt idx="0">
                  <c:v>711</c:v>
                </c:pt>
                <c:pt idx="1">
                  <c:v>787</c:v>
                </c:pt>
                <c:pt idx="2">
                  <c:v>787</c:v>
                </c:pt>
                <c:pt idx="3">
                  <c:v>787</c:v>
                </c:pt>
                <c:pt idx="4">
                  <c:v>784</c:v>
                </c:pt>
                <c:pt idx="5">
                  <c:v>781</c:v>
                </c:pt>
                <c:pt idx="6">
                  <c:v>781</c:v>
                </c:pt>
                <c:pt idx="7">
                  <c:v>781</c:v>
                </c:pt>
                <c:pt idx="8">
                  <c:v>781</c:v>
                </c:pt>
                <c:pt idx="9">
                  <c:v>781</c:v>
                </c:pt>
                <c:pt idx="10">
                  <c:v>781</c:v>
                </c:pt>
                <c:pt idx="11">
                  <c:v>781</c:v>
                </c:pt>
                <c:pt idx="12">
                  <c:v>781</c:v>
                </c:pt>
                <c:pt idx="13">
                  <c:v>781</c:v>
                </c:pt>
                <c:pt idx="14">
                  <c:v>781</c:v>
                </c:pt>
                <c:pt idx="15">
                  <c:v>781</c:v>
                </c:pt>
                <c:pt idx="16">
                  <c:v>781</c:v>
                </c:pt>
                <c:pt idx="17">
                  <c:v>781</c:v>
                </c:pt>
                <c:pt idx="18">
                  <c:v>781</c:v>
                </c:pt>
                <c:pt idx="19">
                  <c:v>1183</c:v>
                </c:pt>
                <c:pt idx="20">
                  <c:v>1291</c:v>
                </c:pt>
                <c:pt idx="21">
                  <c:v>1291</c:v>
                </c:pt>
                <c:pt idx="22">
                  <c:v>1291</c:v>
                </c:pt>
                <c:pt idx="23">
                  <c:v>1291</c:v>
                </c:pt>
                <c:pt idx="24">
                  <c:v>1291</c:v>
                </c:pt>
                <c:pt idx="25">
                  <c:v>1291</c:v>
                </c:pt>
                <c:pt idx="26">
                  <c:v>1291</c:v>
                </c:pt>
                <c:pt idx="27">
                  <c:v>1291</c:v>
                </c:pt>
                <c:pt idx="28">
                  <c:v>1291</c:v>
                </c:pt>
                <c:pt idx="29">
                  <c:v>1291</c:v>
                </c:pt>
                <c:pt idx="30">
                  <c:v>1291</c:v>
                </c:pt>
                <c:pt idx="31">
                  <c:v>1291</c:v>
                </c:pt>
                <c:pt idx="32">
                  <c:v>1291</c:v>
                </c:pt>
                <c:pt idx="33">
                  <c:v>1291</c:v>
                </c:pt>
                <c:pt idx="34">
                  <c:v>1291</c:v>
                </c:pt>
                <c:pt idx="35">
                  <c:v>1291</c:v>
                </c:pt>
                <c:pt idx="36">
                  <c:v>1291</c:v>
                </c:pt>
                <c:pt idx="37">
                  <c:v>1291</c:v>
                </c:pt>
                <c:pt idx="38">
                  <c:v>1291</c:v>
                </c:pt>
                <c:pt idx="39">
                  <c:v>1291</c:v>
                </c:pt>
                <c:pt idx="40">
                  <c:v>1291</c:v>
                </c:pt>
                <c:pt idx="41">
                  <c:v>1291</c:v>
                </c:pt>
                <c:pt idx="42">
                  <c:v>1291</c:v>
                </c:pt>
                <c:pt idx="43">
                  <c:v>1291</c:v>
                </c:pt>
                <c:pt idx="44">
                  <c:v>1291</c:v>
                </c:pt>
                <c:pt idx="45">
                  <c:v>1291</c:v>
                </c:pt>
                <c:pt idx="46">
                  <c:v>1291</c:v>
                </c:pt>
                <c:pt idx="47">
                  <c:v>1291</c:v>
                </c:pt>
                <c:pt idx="48">
                  <c:v>1291</c:v>
                </c:pt>
                <c:pt idx="49">
                  <c:v>1291</c:v>
                </c:pt>
                <c:pt idx="50">
                  <c:v>1291</c:v>
                </c:pt>
                <c:pt idx="51">
                  <c:v>1291</c:v>
                </c:pt>
                <c:pt idx="52">
                  <c:v>1291</c:v>
                </c:pt>
                <c:pt idx="53">
                  <c:v>1291</c:v>
                </c:pt>
                <c:pt idx="54">
                  <c:v>1291</c:v>
                </c:pt>
                <c:pt idx="55">
                  <c:v>1291</c:v>
                </c:pt>
                <c:pt idx="56">
                  <c:v>1291</c:v>
                </c:pt>
                <c:pt idx="57">
                  <c:v>1291</c:v>
                </c:pt>
                <c:pt idx="58">
                  <c:v>1291</c:v>
                </c:pt>
                <c:pt idx="59">
                  <c:v>1291</c:v>
                </c:pt>
                <c:pt idx="60">
                  <c:v>1291</c:v>
                </c:pt>
                <c:pt idx="61">
                  <c:v>1291</c:v>
                </c:pt>
                <c:pt idx="62">
                  <c:v>1291</c:v>
                </c:pt>
                <c:pt idx="63">
                  <c:v>1291</c:v>
                </c:pt>
                <c:pt idx="64">
                  <c:v>1291</c:v>
                </c:pt>
                <c:pt idx="65">
                  <c:v>1291</c:v>
                </c:pt>
                <c:pt idx="66">
                  <c:v>1291</c:v>
                </c:pt>
                <c:pt idx="67">
                  <c:v>1291</c:v>
                </c:pt>
                <c:pt idx="68">
                  <c:v>1291</c:v>
                </c:pt>
                <c:pt idx="69">
                  <c:v>1291</c:v>
                </c:pt>
                <c:pt idx="70">
                  <c:v>1291</c:v>
                </c:pt>
                <c:pt idx="71">
                  <c:v>1291</c:v>
                </c:pt>
                <c:pt idx="72">
                  <c:v>1291</c:v>
                </c:pt>
                <c:pt idx="73">
                  <c:v>1291</c:v>
                </c:pt>
                <c:pt idx="74">
                  <c:v>1291</c:v>
                </c:pt>
                <c:pt idx="75">
                  <c:v>1291</c:v>
                </c:pt>
                <c:pt idx="76">
                  <c:v>1291</c:v>
                </c:pt>
                <c:pt idx="77">
                  <c:v>1291</c:v>
                </c:pt>
                <c:pt idx="78">
                  <c:v>1291</c:v>
                </c:pt>
                <c:pt idx="79">
                  <c:v>1291</c:v>
                </c:pt>
                <c:pt idx="80">
                  <c:v>1291</c:v>
                </c:pt>
                <c:pt idx="81">
                  <c:v>1291</c:v>
                </c:pt>
                <c:pt idx="82">
                  <c:v>1291</c:v>
                </c:pt>
                <c:pt idx="83">
                  <c:v>1291</c:v>
                </c:pt>
                <c:pt idx="84">
                  <c:v>1291</c:v>
                </c:pt>
                <c:pt idx="85">
                  <c:v>1291</c:v>
                </c:pt>
                <c:pt idx="86">
                  <c:v>1291</c:v>
                </c:pt>
                <c:pt idx="87">
                  <c:v>1291</c:v>
                </c:pt>
                <c:pt idx="88">
                  <c:v>1291</c:v>
                </c:pt>
                <c:pt idx="89">
                  <c:v>1291</c:v>
                </c:pt>
                <c:pt idx="90">
                  <c:v>1291</c:v>
                </c:pt>
                <c:pt idx="91">
                  <c:v>1291</c:v>
                </c:pt>
                <c:pt idx="92">
                  <c:v>1291</c:v>
                </c:pt>
                <c:pt idx="93">
                  <c:v>1291</c:v>
                </c:pt>
                <c:pt idx="94">
                  <c:v>1291</c:v>
                </c:pt>
                <c:pt idx="95">
                  <c:v>1291</c:v>
                </c:pt>
                <c:pt idx="96">
                  <c:v>1291</c:v>
                </c:pt>
                <c:pt idx="97">
                  <c:v>1291</c:v>
                </c:pt>
                <c:pt idx="98">
                  <c:v>1291</c:v>
                </c:pt>
                <c:pt idx="99">
                  <c:v>1291</c:v>
                </c:pt>
                <c:pt idx="100">
                  <c:v>1291</c:v>
                </c:pt>
                <c:pt idx="101">
                  <c:v>1291</c:v>
                </c:pt>
                <c:pt idx="102">
                  <c:v>1291</c:v>
                </c:pt>
                <c:pt idx="103">
                  <c:v>1291</c:v>
                </c:pt>
                <c:pt idx="104">
                  <c:v>1291</c:v>
                </c:pt>
                <c:pt idx="105">
                  <c:v>1291</c:v>
                </c:pt>
                <c:pt idx="106">
                  <c:v>1291</c:v>
                </c:pt>
                <c:pt idx="107">
                  <c:v>1291</c:v>
                </c:pt>
                <c:pt idx="108">
                  <c:v>1291</c:v>
                </c:pt>
                <c:pt idx="109">
                  <c:v>1291</c:v>
                </c:pt>
                <c:pt idx="110">
                  <c:v>1291</c:v>
                </c:pt>
                <c:pt idx="111">
                  <c:v>1291</c:v>
                </c:pt>
                <c:pt idx="112">
                  <c:v>1291</c:v>
                </c:pt>
                <c:pt idx="113">
                  <c:v>1291</c:v>
                </c:pt>
                <c:pt idx="114">
                  <c:v>1291</c:v>
                </c:pt>
                <c:pt idx="115">
                  <c:v>1291</c:v>
                </c:pt>
                <c:pt idx="116">
                  <c:v>1291</c:v>
                </c:pt>
                <c:pt idx="117">
                  <c:v>1291</c:v>
                </c:pt>
                <c:pt idx="118">
                  <c:v>1291</c:v>
                </c:pt>
                <c:pt idx="119">
                  <c:v>1291</c:v>
                </c:pt>
                <c:pt idx="120">
                  <c:v>1291</c:v>
                </c:pt>
                <c:pt idx="121">
                  <c:v>1291</c:v>
                </c:pt>
                <c:pt idx="122">
                  <c:v>1291</c:v>
                </c:pt>
                <c:pt idx="123">
                  <c:v>1291</c:v>
                </c:pt>
                <c:pt idx="124">
                  <c:v>1291</c:v>
                </c:pt>
                <c:pt idx="125">
                  <c:v>1291</c:v>
                </c:pt>
                <c:pt idx="126">
                  <c:v>1291</c:v>
                </c:pt>
                <c:pt idx="127">
                  <c:v>1291</c:v>
                </c:pt>
                <c:pt idx="128">
                  <c:v>1291</c:v>
                </c:pt>
                <c:pt idx="129">
                  <c:v>1291</c:v>
                </c:pt>
                <c:pt idx="130">
                  <c:v>1291</c:v>
                </c:pt>
                <c:pt idx="131">
                  <c:v>1291</c:v>
                </c:pt>
                <c:pt idx="132">
                  <c:v>1291</c:v>
                </c:pt>
                <c:pt idx="133">
                  <c:v>1291</c:v>
                </c:pt>
                <c:pt idx="134">
                  <c:v>1291</c:v>
                </c:pt>
                <c:pt idx="135">
                  <c:v>1291</c:v>
                </c:pt>
                <c:pt idx="136">
                  <c:v>1291</c:v>
                </c:pt>
                <c:pt idx="137">
                  <c:v>1291</c:v>
                </c:pt>
                <c:pt idx="138">
                  <c:v>1291</c:v>
                </c:pt>
                <c:pt idx="139">
                  <c:v>1291</c:v>
                </c:pt>
                <c:pt idx="140">
                  <c:v>1291</c:v>
                </c:pt>
                <c:pt idx="141">
                  <c:v>1291</c:v>
                </c:pt>
                <c:pt idx="142">
                  <c:v>1291</c:v>
                </c:pt>
                <c:pt idx="143">
                  <c:v>1291</c:v>
                </c:pt>
                <c:pt idx="144">
                  <c:v>1291</c:v>
                </c:pt>
                <c:pt idx="145">
                  <c:v>1291</c:v>
                </c:pt>
                <c:pt idx="146">
                  <c:v>1291</c:v>
                </c:pt>
                <c:pt idx="147">
                  <c:v>1291</c:v>
                </c:pt>
                <c:pt idx="148">
                  <c:v>1291</c:v>
                </c:pt>
                <c:pt idx="149">
                  <c:v>1291</c:v>
                </c:pt>
                <c:pt idx="150">
                  <c:v>1291</c:v>
                </c:pt>
                <c:pt idx="151">
                  <c:v>1291</c:v>
                </c:pt>
                <c:pt idx="152">
                  <c:v>1291</c:v>
                </c:pt>
                <c:pt idx="153">
                  <c:v>1291</c:v>
                </c:pt>
                <c:pt idx="154">
                  <c:v>1291</c:v>
                </c:pt>
                <c:pt idx="155">
                  <c:v>1291</c:v>
                </c:pt>
                <c:pt idx="156">
                  <c:v>1291</c:v>
                </c:pt>
                <c:pt idx="157">
                  <c:v>1291</c:v>
                </c:pt>
                <c:pt idx="158">
                  <c:v>1291</c:v>
                </c:pt>
                <c:pt idx="159">
                  <c:v>1291</c:v>
                </c:pt>
                <c:pt idx="160">
                  <c:v>1291</c:v>
                </c:pt>
                <c:pt idx="161">
                  <c:v>1291</c:v>
                </c:pt>
                <c:pt idx="162">
                  <c:v>1291</c:v>
                </c:pt>
                <c:pt idx="163">
                  <c:v>1291</c:v>
                </c:pt>
                <c:pt idx="164">
                  <c:v>1291</c:v>
                </c:pt>
                <c:pt idx="165">
                  <c:v>1291</c:v>
                </c:pt>
                <c:pt idx="166">
                  <c:v>1291</c:v>
                </c:pt>
                <c:pt idx="167">
                  <c:v>1291</c:v>
                </c:pt>
                <c:pt idx="168">
                  <c:v>1291</c:v>
                </c:pt>
                <c:pt idx="169">
                  <c:v>1291</c:v>
                </c:pt>
                <c:pt idx="170">
                  <c:v>1291</c:v>
                </c:pt>
                <c:pt idx="171">
                  <c:v>1291</c:v>
                </c:pt>
                <c:pt idx="172">
                  <c:v>1291</c:v>
                </c:pt>
                <c:pt idx="173">
                  <c:v>1291</c:v>
                </c:pt>
                <c:pt idx="174">
                  <c:v>1291</c:v>
                </c:pt>
                <c:pt idx="175">
                  <c:v>1291</c:v>
                </c:pt>
                <c:pt idx="176">
                  <c:v>1291</c:v>
                </c:pt>
                <c:pt idx="177">
                  <c:v>1291</c:v>
                </c:pt>
                <c:pt idx="178">
                  <c:v>1291</c:v>
                </c:pt>
                <c:pt idx="179">
                  <c:v>1291</c:v>
                </c:pt>
                <c:pt idx="180">
                  <c:v>1291</c:v>
                </c:pt>
                <c:pt idx="181">
                  <c:v>1291</c:v>
                </c:pt>
                <c:pt idx="182">
                  <c:v>1291</c:v>
                </c:pt>
                <c:pt idx="183">
                  <c:v>1291</c:v>
                </c:pt>
                <c:pt idx="184">
                  <c:v>1291</c:v>
                </c:pt>
                <c:pt idx="185">
                  <c:v>1291</c:v>
                </c:pt>
                <c:pt idx="186">
                  <c:v>1291</c:v>
                </c:pt>
                <c:pt idx="187">
                  <c:v>1291</c:v>
                </c:pt>
                <c:pt idx="188">
                  <c:v>1291</c:v>
                </c:pt>
                <c:pt idx="189">
                  <c:v>1291</c:v>
                </c:pt>
                <c:pt idx="190">
                  <c:v>1291</c:v>
                </c:pt>
                <c:pt idx="191">
                  <c:v>1291</c:v>
                </c:pt>
                <c:pt idx="192">
                  <c:v>1291</c:v>
                </c:pt>
                <c:pt idx="193">
                  <c:v>1291</c:v>
                </c:pt>
                <c:pt idx="194">
                  <c:v>1291</c:v>
                </c:pt>
                <c:pt idx="195">
                  <c:v>1291</c:v>
                </c:pt>
                <c:pt idx="196">
                  <c:v>1291</c:v>
                </c:pt>
                <c:pt idx="197">
                  <c:v>1291</c:v>
                </c:pt>
                <c:pt idx="198">
                  <c:v>1291</c:v>
                </c:pt>
                <c:pt idx="199">
                  <c:v>1291</c:v>
                </c:pt>
                <c:pt idx="200">
                  <c:v>1291</c:v>
                </c:pt>
                <c:pt idx="201">
                  <c:v>1291</c:v>
                </c:pt>
                <c:pt idx="202">
                  <c:v>1291</c:v>
                </c:pt>
                <c:pt idx="203">
                  <c:v>1291</c:v>
                </c:pt>
                <c:pt idx="204">
                  <c:v>1289</c:v>
                </c:pt>
                <c:pt idx="205">
                  <c:v>1289</c:v>
                </c:pt>
                <c:pt idx="206">
                  <c:v>1289</c:v>
                </c:pt>
                <c:pt idx="207">
                  <c:v>1289</c:v>
                </c:pt>
                <c:pt idx="208">
                  <c:v>1289</c:v>
                </c:pt>
                <c:pt idx="209">
                  <c:v>1285</c:v>
                </c:pt>
                <c:pt idx="210">
                  <c:v>1285</c:v>
                </c:pt>
                <c:pt idx="211">
                  <c:v>1285</c:v>
                </c:pt>
                <c:pt idx="212">
                  <c:v>1285</c:v>
                </c:pt>
                <c:pt idx="213">
                  <c:v>1285</c:v>
                </c:pt>
                <c:pt idx="214">
                  <c:v>1285</c:v>
                </c:pt>
                <c:pt idx="215">
                  <c:v>1285</c:v>
                </c:pt>
                <c:pt idx="216">
                  <c:v>1285</c:v>
                </c:pt>
                <c:pt idx="217">
                  <c:v>1285</c:v>
                </c:pt>
                <c:pt idx="218">
                  <c:v>1285</c:v>
                </c:pt>
                <c:pt idx="219">
                  <c:v>1285</c:v>
                </c:pt>
                <c:pt idx="220">
                  <c:v>1285</c:v>
                </c:pt>
                <c:pt idx="221">
                  <c:v>1285</c:v>
                </c:pt>
                <c:pt idx="222">
                  <c:v>1285</c:v>
                </c:pt>
                <c:pt idx="223">
                  <c:v>1285</c:v>
                </c:pt>
                <c:pt idx="224">
                  <c:v>1285</c:v>
                </c:pt>
                <c:pt idx="225">
                  <c:v>1285</c:v>
                </c:pt>
                <c:pt idx="226">
                  <c:v>1285</c:v>
                </c:pt>
                <c:pt idx="227">
                  <c:v>1285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E5-4F75-944A-29368323F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625359"/>
        <c:axId val="223624527"/>
      </c:lineChart>
      <c:catAx>
        <c:axId val="2236253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23624527"/>
        <c:crosses val="autoZero"/>
        <c:auto val="1"/>
        <c:lblAlgn val="ctr"/>
        <c:lblOffset val="100"/>
        <c:noMultiLvlLbl val="0"/>
      </c:catAx>
      <c:valAx>
        <c:axId val="223624527"/>
        <c:scaling>
          <c:orientation val="minMax"/>
          <c:max val="409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23625359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 err="1"/>
              <a:t>Numpy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bufferd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970384951881013"/>
          <c:y val="0.19835665973109801"/>
          <c:w val="0.81974059492563434"/>
          <c:h val="0.5916006851629255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188"/>
              <c:layout>
                <c:manualLayout>
                  <c:x val="0"/>
                  <c:y val="1.6510130980372444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2.864MB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9C8B-40ED-8DFA-B7CAD20D51FA}"/>
                </c:ext>
              </c:extLst>
            </c:dLbl>
            <c:dLbl>
              <c:idx val="768"/>
              <c:layout>
                <c:manualLayout>
                  <c:x val="-3.6111111111111212E-2"/>
                  <c:y val="-6.1058884400482911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35.148MB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C8B-40ED-8DFA-B7CAD20D51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MNIST_Baseline_vmstat!$C$1:$C$809</c:f>
              <c:numCache>
                <c:formatCode>General</c:formatCode>
                <c:ptCount val="809"/>
                <c:pt idx="0">
                  <c:v>10652</c:v>
                </c:pt>
                <c:pt idx="1">
                  <c:v>15660</c:v>
                </c:pt>
                <c:pt idx="2">
                  <c:v>18200</c:v>
                </c:pt>
                <c:pt idx="3">
                  <c:v>25724</c:v>
                </c:pt>
                <c:pt idx="4">
                  <c:v>25868</c:v>
                </c:pt>
                <c:pt idx="5">
                  <c:v>25868</c:v>
                </c:pt>
                <c:pt idx="6">
                  <c:v>25876</c:v>
                </c:pt>
                <c:pt idx="7">
                  <c:v>25876</c:v>
                </c:pt>
                <c:pt idx="8">
                  <c:v>25888</c:v>
                </c:pt>
                <c:pt idx="9">
                  <c:v>25888</c:v>
                </c:pt>
                <c:pt idx="10">
                  <c:v>25888</c:v>
                </c:pt>
                <c:pt idx="11">
                  <c:v>25904</c:v>
                </c:pt>
                <c:pt idx="12">
                  <c:v>29036</c:v>
                </c:pt>
                <c:pt idx="13">
                  <c:v>29040</c:v>
                </c:pt>
                <c:pt idx="14">
                  <c:v>29040</c:v>
                </c:pt>
                <c:pt idx="15">
                  <c:v>29040</c:v>
                </c:pt>
                <c:pt idx="16">
                  <c:v>29040</c:v>
                </c:pt>
                <c:pt idx="17">
                  <c:v>29068</c:v>
                </c:pt>
                <c:pt idx="18">
                  <c:v>29068</c:v>
                </c:pt>
                <c:pt idx="19">
                  <c:v>29068</c:v>
                </c:pt>
                <c:pt idx="20">
                  <c:v>29068</c:v>
                </c:pt>
                <c:pt idx="21">
                  <c:v>29076</c:v>
                </c:pt>
                <c:pt idx="22">
                  <c:v>29076</c:v>
                </c:pt>
                <c:pt idx="23">
                  <c:v>29076</c:v>
                </c:pt>
                <c:pt idx="24">
                  <c:v>29076</c:v>
                </c:pt>
                <c:pt idx="25">
                  <c:v>29076</c:v>
                </c:pt>
                <c:pt idx="26">
                  <c:v>29076</c:v>
                </c:pt>
                <c:pt idx="27">
                  <c:v>29084</c:v>
                </c:pt>
                <c:pt idx="28">
                  <c:v>29084</c:v>
                </c:pt>
                <c:pt idx="29">
                  <c:v>29084</c:v>
                </c:pt>
                <c:pt idx="30">
                  <c:v>29084</c:v>
                </c:pt>
                <c:pt idx="31">
                  <c:v>29100</c:v>
                </c:pt>
                <c:pt idx="32">
                  <c:v>29104</c:v>
                </c:pt>
                <c:pt idx="33">
                  <c:v>29244</c:v>
                </c:pt>
                <c:pt idx="34">
                  <c:v>29248</c:v>
                </c:pt>
                <c:pt idx="35">
                  <c:v>29272</c:v>
                </c:pt>
                <c:pt idx="36">
                  <c:v>29272</c:v>
                </c:pt>
                <c:pt idx="37">
                  <c:v>29272</c:v>
                </c:pt>
                <c:pt idx="38">
                  <c:v>29296</c:v>
                </c:pt>
                <c:pt idx="39">
                  <c:v>29296</c:v>
                </c:pt>
                <c:pt idx="40">
                  <c:v>29296</c:v>
                </c:pt>
                <c:pt idx="41">
                  <c:v>29316</c:v>
                </c:pt>
                <c:pt idx="42">
                  <c:v>29324</c:v>
                </c:pt>
                <c:pt idx="43">
                  <c:v>29328</c:v>
                </c:pt>
                <c:pt idx="44">
                  <c:v>29328</c:v>
                </c:pt>
                <c:pt idx="45">
                  <c:v>29328</c:v>
                </c:pt>
                <c:pt idx="46">
                  <c:v>29332</c:v>
                </c:pt>
                <c:pt idx="47">
                  <c:v>29344</c:v>
                </c:pt>
                <c:pt idx="48">
                  <c:v>29344</c:v>
                </c:pt>
                <c:pt idx="49">
                  <c:v>29344</c:v>
                </c:pt>
                <c:pt idx="50">
                  <c:v>29344</c:v>
                </c:pt>
                <c:pt idx="51">
                  <c:v>29344</c:v>
                </c:pt>
                <c:pt idx="52">
                  <c:v>29352</c:v>
                </c:pt>
                <c:pt idx="53">
                  <c:v>29368</c:v>
                </c:pt>
                <c:pt idx="54">
                  <c:v>29368</c:v>
                </c:pt>
                <c:pt idx="55">
                  <c:v>29368</c:v>
                </c:pt>
                <c:pt idx="56">
                  <c:v>29368</c:v>
                </c:pt>
                <c:pt idx="57">
                  <c:v>29368</c:v>
                </c:pt>
                <c:pt idx="58">
                  <c:v>29368</c:v>
                </c:pt>
                <c:pt idx="59">
                  <c:v>29380</c:v>
                </c:pt>
                <c:pt idx="60">
                  <c:v>29380</c:v>
                </c:pt>
                <c:pt idx="61">
                  <c:v>29380</c:v>
                </c:pt>
                <c:pt idx="62">
                  <c:v>29384</c:v>
                </c:pt>
                <c:pt idx="63">
                  <c:v>29384</c:v>
                </c:pt>
                <c:pt idx="64">
                  <c:v>29384</c:v>
                </c:pt>
                <c:pt idx="65">
                  <c:v>29392</c:v>
                </c:pt>
                <c:pt idx="66">
                  <c:v>29392</c:v>
                </c:pt>
                <c:pt idx="67">
                  <c:v>29392</c:v>
                </c:pt>
                <c:pt idx="68">
                  <c:v>29392</c:v>
                </c:pt>
                <c:pt idx="69">
                  <c:v>29416</c:v>
                </c:pt>
                <c:pt idx="70">
                  <c:v>29416</c:v>
                </c:pt>
                <c:pt idx="71">
                  <c:v>29416</c:v>
                </c:pt>
                <c:pt idx="72">
                  <c:v>29432</c:v>
                </c:pt>
                <c:pt idx="73">
                  <c:v>29436</c:v>
                </c:pt>
                <c:pt idx="74">
                  <c:v>29440</c:v>
                </c:pt>
                <c:pt idx="75">
                  <c:v>29440</c:v>
                </c:pt>
                <c:pt idx="76">
                  <c:v>29440</c:v>
                </c:pt>
                <c:pt idx="77">
                  <c:v>29444</c:v>
                </c:pt>
                <c:pt idx="78">
                  <c:v>29452</c:v>
                </c:pt>
                <c:pt idx="79">
                  <c:v>29452</c:v>
                </c:pt>
                <c:pt idx="80">
                  <c:v>29452</c:v>
                </c:pt>
                <c:pt idx="81">
                  <c:v>29452</c:v>
                </c:pt>
                <c:pt idx="82">
                  <c:v>29452</c:v>
                </c:pt>
                <c:pt idx="83">
                  <c:v>29452</c:v>
                </c:pt>
                <c:pt idx="84">
                  <c:v>29468</c:v>
                </c:pt>
                <c:pt idx="85">
                  <c:v>29468</c:v>
                </c:pt>
                <c:pt idx="86">
                  <c:v>29468</c:v>
                </c:pt>
                <c:pt idx="87">
                  <c:v>29468</c:v>
                </c:pt>
                <c:pt idx="88">
                  <c:v>29468</c:v>
                </c:pt>
                <c:pt idx="89">
                  <c:v>29476</c:v>
                </c:pt>
                <c:pt idx="90">
                  <c:v>29476</c:v>
                </c:pt>
                <c:pt idx="91">
                  <c:v>32504</c:v>
                </c:pt>
                <c:pt idx="92">
                  <c:v>32504</c:v>
                </c:pt>
                <c:pt idx="93">
                  <c:v>32504</c:v>
                </c:pt>
                <c:pt idx="94">
                  <c:v>32504</c:v>
                </c:pt>
                <c:pt idx="95">
                  <c:v>32512</c:v>
                </c:pt>
                <c:pt idx="96">
                  <c:v>32512</c:v>
                </c:pt>
                <c:pt idx="97">
                  <c:v>32512</c:v>
                </c:pt>
                <c:pt idx="98">
                  <c:v>32512</c:v>
                </c:pt>
                <c:pt idx="99">
                  <c:v>32512</c:v>
                </c:pt>
                <c:pt idx="100">
                  <c:v>32512</c:v>
                </c:pt>
                <c:pt idx="101">
                  <c:v>32520</c:v>
                </c:pt>
                <c:pt idx="102">
                  <c:v>32520</c:v>
                </c:pt>
                <c:pt idx="103">
                  <c:v>32552</c:v>
                </c:pt>
                <c:pt idx="104">
                  <c:v>32552</c:v>
                </c:pt>
                <c:pt idx="105">
                  <c:v>32552</c:v>
                </c:pt>
                <c:pt idx="106">
                  <c:v>32552</c:v>
                </c:pt>
                <c:pt idx="107">
                  <c:v>32552</c:v>
                </c:pt>
                <c:pt idx="108">
                  <c:v>32552</c:v>
                </c:pt>
                <c:pt idx="109">
                  <c:v>2560</c:v>
                </c:pt>
                <c:pt idx="110">
                  <c:v>2560</c:v>
                </c:pt>
                <c:pt idx="111">
                  <c:v>32572</c:v>
                </c:pt>
                <c:pt idx="112">
                  <c:v>32572</c:v>
                </c:pt>
                <c:pt idx="113">
                  <c:v>32572</c:v>
                </c:pt>
                <c:pt idx="114">
                  <c:v>32572</c:v>
                </c:pt>
                <c:pt idx="115">
                  <c:v>32580</c:v>
                </c:pt>
                <c:pt idx="116">
                  <c:v>32580</c:v>
                </c:pt>
                <c:pt idx="117">
                  <c:v>32580</c:v>
                </c:pt>
                <c:pt idx="118">
                  <c:v>32580</c:v>
                </c:pt>
                <c:pt idx="119">
                  <c:v>32580</c:v>
                </c:pt>
                <c:pt idx="120">
                  <c:v>32580</c:v>
                </c:pt>
                <c:pt idx="121">
                  <c:v>32588</c:v>
                </c:pt>
                <c:pt idx="122">
                  <c:v>32588</c:v>
                </c:pt>
                <c:pt idx="123">
                  <c:v>32588</c:v>
                </c:pt>
                <c:pt idx="124">
                  <c:v>32588</c:v>
                </c:pt>
                <c:pt idx="125">
                  <c:v>32588</c:v>
                </c:pt>
                <c:pt idx="126">
                  <c:v>32596</c:v>
                </c:pt>
                <c:pt idx="127">
                  <c:v>32596</c:v>
                </c:pt>
                <c:pt idx="128">
                  <c:v>32596</c:v>
                </c:pt>
                <c:pt idx="129">
                  <c:v>32596</c:v>
                </c:pt>
                <c:pt idx="130">
                  <c:v>32596</c:v>
                </c:pt>
                <c:pt idx="131">
                  <c:v>32596</c:v>
                </c:pt>
                <c:pt idx="132">
                  <c:v>32604</c:v>
                </c:pt>
                <c:pt idx="133">
                  <c:v>32760</c:v>
                </c:pt>
                <c:pt idx="134">
                  <c:v>32760</c:v>
                </c:pt>
                <c:pt idx="135">
                  <c:v>32760</c:v>
                </c:pt>
                <c:pt idx="136">
                  <c:v>32760</c:v>
                </c:pt>
                <c:pt idx="137">
                  <c:v>32784</c:v>
                </c:pt>
                <c:pt idx="138">
                  <c:v>32784</c:v>
                </c:pt>
                <c:pt idx="139">
                  <c:v>32784</c:v>
                </c:pt>
                <c:pt idx="140">
                  <c:v>32784</c:v>
                </c:pt>
                <c:pt idx="141">
                  <c:v>32784</c:v>
                </c:pt>
                <c:pt idx="142">
                  <c:v>32784</c:v>
                </c:pt>
                <c:pt idx="143">
                  <c:v>32792</c:v>
                </c:pt>
                <c:pt idx="144">
                  <c:v>32792</c:v>
                </c:pt>
                <c:pt idx="145">
                  <c:v>32792</c:v>
                </c:pt>
                <c:pt idx="146">
                  <c:v>32792</c:v>
                </c:pt>
                <c:pt idx="147">
                  <c:v>32792</c:v>
                </c:pt>
                <c:pt idx="148">
                  <c:v>32792</c:v>
                </c:pt>
                <c:pt idx="149">
                  <c:v>32800</c:v>
                </c:pt>
                <c:pt idx="150">
                  <c:v>32800</c:v>
                </c:pt>
                <c:pt idx="151">
                  <c:v>32800</c:v>
                </c:pt>
                <c:pt idx="152">
                  <c:v>32800</c:v>
                </c:pt>
                <c:pt idx="153">
                  <c:v>32800</c:v>
                </c:pt>
                <c:pt idx="154">
                  <c:v>32800</c:v>
                </c:pt>
                <c:pt idx="155">
                  <c:v>32808</c:v>
                </c:pt>
                <c:pt idx="156">
                  <c:v>32808</c:v>
                </c:pt>
                <c:pt idx="157">
                  <c:v>32808</c:v>
                </c:pt>
                <c:pt idx="158">
                  <c:v>32808</c:v>
                </c:pt>
                <c:pt idx="159">
                  <c:v>32808</c:v>
                </c:pt>
                <c:pt idx="160">
                  <c:v>32808</c:v>
                </c:pt>
                <c:pt idx="161">
                  <c:v>32816</c:v>
                </c:pt>
                <c:pt idx="162">
                  <c:v>32816</c:v>
                </c:pt>
                <c:pt idx="163">
                  <c:v>32816</c:v>
                </c:pt>
                <c:pt idx="164">
                  <c:v>32816</c:v>
                </c:pt>
                <c:pt idx="165">
                  <c:v>32816</c:v>
                </c:pt>
                <c:pt idx="166">
                  <c:v>32816</c:v>
                </c:pt>
                <c:pt idx="167">
                  <c:v>32824</c:v>
                </c:pt>
                <c:pt idx="168">
                  <c:v>32824</c:v>
                </c:pt>
                <c:pt idx="169">
                  <c:v>32824</c:v>
                </c:pt>
                <c:pt idx="170">
                  <c:v>32824</c:v>
                </c:pt>
                <c:pt idx="171">
                  <c:v>32848</c:v>
                </c:pt>
                <c:pt idx="172">
                  <c:v>32848</c:v>
                </c:pt>
                <c:pt idx="173">
                  <c:v>32848</c:v>
                </c:pt>
                <c:pt idx="174">
                  <c:v>32848</c:v>
                </c:pt>
                <c:pt idx="175">
                  <c:v>32848</c:v>
                </c:pt>
                <c:pt idx="176">
                  <c:v>32848</c:v>
                </c:pt>
                <c:pt idx="177">
                  <c:v>32856</c:v>
                </c:pt>
                <c:pt idx="178">
                  <c:v>32856</c:v>
                </c:pt>
                <c:pt idx="179">
                  <c:v>32856</c:v>
                </c:pt>
                <c:pt idx="180">
                  <c:v>32856</c:v>
                </c:pt>
                <c:pt idx="181">
                  <c:v>32856</c:v>
                </c:pt>
                <c:pt idx="182">
                  <c:v>32856</c:v>
                </c:pt>
                <c:pt idx="183">
                  <c:v>32864</c:v>
                </c:pt>
                <c:pt idx="184">
                  <c:v>32864</c:v>
                </c:pt>
                <c:pt idx="185">
                  <c:v>32864</c:v>
                </c:pt>
                <c:pt idx="186">
                  <c:v>2864</c:v>
                </c:pt>
                <c:pt idx="187">
                  <c:v>2864</c:v>
                </c:pt>
                <c:pt idx="188">
                  <c:v>2864</c:v>
                </c:pt>
                <c:pt idx="189">
                  <c:v>32872</c:v>
                </c:pt>
                <c:pt idx="190">
                  <c:v>32872</c:v>
                </c:pt>
                <c:pt idx="191">
                  <c:v>32872</c:v>
                </c:pt>
                <c:pt idx="192">
                  <c:v>32872</c:v>
                </c:pt>
                <c:pt idx="193">
                  <c:v>32872</c:v>
                </c:pt>
                <c:pt idx="194">
                  <c:v>32872</c:v>
                </c:pt>
                <c:pt idx="195">
                  <c:v>32880</c:v>
                </c:pt>
                <c:pt idx="196">
                  <c:v>32880</c:v>
                </c:pt>
                <c:pt idx="197">
                  <c:v>32880</c:v>
                </c:pt>
                <c:pt idx="198">
                  <c:v>32880</c:v>
                </c:pt>
                <c:pt idx="199">
                  <c:v>32880</c:v>
                </c:pt>
                <c:pt idx="200">
                  <c:v>32880</c:v>
                </c:pt>
                <c:pt idx="201">
                  <c:v>32888</c:v>
                </c:pt>
                <c:pt idx="202">
                  <c:v>32888</c:v>
                </c:pt>
                <c:pt idx="203">
                  <c:v>32888</c:v>
                </c:pt>
                <c:pt idx="204">
                  <c:v>32888</c:v>
                </c:pt>
                <c:pt idx="205">
                  <c:v>32916</c:v>
                </c:pt>
                <c:pt idx="206">
                  <c:v>32916</c:v>
                </c:pt>
                <c:pt idx="207">
                  <c:v>32916</c:v>
                </c:pt>
                <c:pt idx="208">
                  <c:v>32916</c:v>
                </c:pt>
                <c:pt idx="209">
                  <c:v>32916</c:v>
                </c:pt>
                <c:pt idx="210">
                  <c:v>32920</c:v>
                </c:pt>
                <c:pt idx="211">
                  <c:v>32924</c:v>
                </c:pt>
                <c:pt idx="212">
                  <c:v>32924</c:v>
                </c:pt>
                <c:pt idx="213">
                  <c:v>32924</c:v>
                </c:pt>
                <c:pt idx="214">
                  <c:v>32924</c:v>
                </c:pt>
                <c:pt idx="215">
                  <c:v>32924</c:v>
                </c:pt>
                <c:pt idx="216">
                  <c:v>32932</c:v>
                </c:pt>
                <c:pt idx="217">
                  <c:v>32932</c:v>
                </c:pt>
                <c:pt idx="218">
                  <c:v>32932</c:v>
                </c:pt>
                <c:pt idx="219">
                  <c:v>32932</c:v>
                </c:pt>
                <c:pt idx="220">
                  <c:v>32932</c:v>
                </c:pt>
                <c:pt idx="221">
                  <c:v>32932</c:v>
                </c:pt>
                <c:pt idx="222">
                  <c:v>32940</c:v>
                </c:pt>
                <c:pt idx="223">
                  <c:v>32940</c:v>
                </c:pt>
                <c:pt idx="224">
                  <c:v>32940</c:v>
                </c:pt>
                <c:pt idx="225">
                  <c:v>32940</c:v>
                </c:pt>
                <c:pt idx="226">
                  <c:v>32940</c:v>
                </c:pt>
                <c:pt idx="227">
                  <c:v>32940</c:v>
                </c:pt>
                <c:pt idx="228">
                  <c:v>32948</c:v>
                </c:pt>
                <c:pt idx="229">
                  <c:v>32948</c:v>
                </c:pt>
                <c:pt idx="230">
                  <c:v>32948</c:v>
                </c:pt>
                <c:pt idx="231">
                  <c:v>32948</c:v>
                </c:pt>
                <c:pt idx="232">
                  <c:v>32948</c:v>
                </c:pt>
                <c:pt idx="233">
                  <c:v>32948</c:v>
                </c:pt>
                <c:pt idx="234">
                  <c:v>32956</c:v>
                </c:pt>
                <c:pt idx="235">
                  <c:v>32956</c:v>
                </c:pt>
                <c:pt idx="236">
                  <c:v>32956</c:v>
                </c:pt>
                <c:pt idx="237">
                  <c:v>32956</c:v>
                </c:pt>
                <c:pt idx="238">
                  <c:v>32956</c:v>
                </c:pt>
                <c:pt idx="239">
                  <c:v>32980</c:v>
                </c:pt>
                <c:pt idx="240">
                  <c:v>33136</c:v>
                </c:pt>
                <c:pt idx="241">
                  <c:v>33136</c:v>
                </c:pt>
                <c:pt idx="242">
                  <c:v>33136</c:v>
                </c:pt>
                <c:pt idx="243">
                  <c:v>33136</c:v>
                </c:pt>
                <c:pt idx="244">
                  <c:v>33412</c:v>
                </c:pt>
                <c:pt idx="245">
                  <c:v>33420</c:v>
                </c:pt>
                <c:pt idx="246">
                  <c:v>33420</c:v>
                </c:pt>
                <c:pt idx="247">
                  <c:v>33420</c:v>
                </c:pt>
                <c:pt idx="248">
                  <c:v>33420</c:v>
                </c:pt>
                <c:pt idx="249">
                  <c:v>33420</c:v>
                </c:pt>
                <c:pt idx="250">
                  <c:v>33420</c:v>
                </c:pt>
                <c:pt idx="251">
                  <c:v>33428</c:v>
                </c:pt>
                <c:pt idx="252">
                  <c:v>33428</c:v>
                </c:pt>
                <c:pt idx="253">
                  <c:v>33576</c:v>
                </c:pt>
                <c:pt idx="254">
                  <c:v>33576</c:v>
                </c:pt>
                <c:pt idx="255">
                  <c:v>33576</c:v>
                </c:pt>
                <c:pt idx="256">
                  <c:v>33576</c:v>
                </c:pt>
                <c:pt idx="257">
                  <c:v>33584</c:v>
                </c:pt>
                <c:pt idx="258">
                  <c:v>33584</c:v>
                </c:pt>
                <c:pt idx="259">
                  <c:v>33584</c:v>
                </c:pt>
                <c:pt idx="260">
                  <c:v>33592</c:v>
                </c:pt>
                <c:pt idx="261">
                  <c:v>33596</c:v>
                </c:pt>
                <c:pt idx="262">
                  <c:v>33596</c:v>
                </c:pt>
                <c:pt idx="263">
                  <c:v>3604</c:v>
                </c:pt>
                <c:pt idx="264">
                  <c:v>3604</c:v>
                </c:pt>
                <c:pt idx="265">
                  <c:v>3604</c:v>
                </c:pt>
                <c:pt idx="266">
                  <c:v>33604</c:v>
                </c:pt>
                <c:pt idx="267">
                  <c:v>33604</c:v>
                </c:pt>
                <c:pt idx="268">
                  <c:v>33604</c:v>
                </c:pt>
                <c:pt idx="269">
                  <c:v>33612</c:v>
                </c:pt>
                <c:pt idx="270">
                  <c:v>33612</c:v>
                </c:pt>
                <c:pt idx="271">
                  <c:v>33620</c:v>
                </c:pt>
                <c:pt idx="272">
                  <c:v>33648</c:v>
                </c:pt>
                <c:pt idx="273">
                  <c:v>33664</c:v>
                </c:pt>
                <c:pt idx="274">
                  <c:v>33664</c:v>
                </c:pt>
                <c:pt idx="275">
                  <c:v>33664</c:v>
                </c:pt>
                <c:pt idx="276">
                  <c:v>33664</c:v>
                </c:pt>
                <c:pt idx="277">
                  <c:v>33664</c:v>
                </c:pt>
                <c:pt idx="278">
                  <c:v>33664</c:v>
                </c:pt>
                <c:pt idx="279">
                  <c:v>33672</c:v>
                </c:pt>
                <c:pt idx="280">
                  <c:v>33672</c:v>
                </c:pt>
                <c:pt idx="281">
                  <c:v>33672</c:v>
                </c:pt>
                <c:pt idx="282">
                  <c:v>33672</c:v>
                </c:pt>
                <c:pt idx="283">
                  <c:v>33672</c:v>
                </c:pt>
                <c:pt idx="284">
                  <c:v>33672</c:v>
                </c:pt>
                <c:pt idx="285">
                  <c:v>33680</c:v>
                </c:pt>
                <c:pt idx="286">
                  <c:v>33680</c:v>
                </c:pt>
                <c:pt idx="287">
                  <c:v>33680</c:v>
                </c:pt>
                <c:pt idx="288">
                  <c:v>33680</c:v>
                </c:pt>
                <c:pt idx="289">
                  <c:v>33680</c:v>
                </c:pt>
                <c:pt idx="290">
                  <c:v>33696</c:v>
                </c:pt>
                <c:pt idx="291">
                  <c:v>33696</c:v>
                </c:pt>
                <c:pt idx="292">
                  <c:v>33700</c:v>
                </c:pt>
                <c:pt idx="293">
                  <c:v>33700</c:v>
                </c:pt>
                <c:pt idx="294">
                  <c:v>33700</c:v>
                </c:pt>
                <c:pt idx="295">
                  <c:v>33700</c:v>
                </c:pt>
                <c:pt idx="296">
                  <c:v>33708</c:v>
                </c:pt>
                <c:pt idx="297">
                  <c:v>33708</c:v>
                </c:pt>
                <c:pt idx="298">
                  <c:v>33708</c:v>
                </c:pt>
                <c:pt idx="299">
                  <c:v>33708</c:v>
                </c:pt>
                <c:pt idx="300">
                  <c:v>33708</c:v>
                </c:pt>
                <c:pt idx="301">
                  <c:v>33708</c:v>
                </c:pt>
                <c:pt idx="302">
                  <c:v>33724</c:v>
                </c:pt>
                <c:pt idx="303">
                  <c:v>33724</c:v>
                </c:pt>
                <c:pt idx="304">
                  <c:v>33724</c:v>
                </c:pt>
                <c:pt idx="305">
                  <c:v>33724</c:v>
                </c:pt>
                <c:pt idx="306">
                  <c:v>33748</c:v>
                </c:pt>
                <c:pt idx="307">
                  <c:v>33748</c:v>
                </c:pt>
                <c:pt idx="308">
                  <c:v>33748</c:v>
                </c:pt>
                <c:pt idx="309">
                  <c:v>33748</c:v>
                </c:pt>
                <c:pt idx="310">
                  <c:v>33748</c:v>
                </c:pt>
                <c:pt idx="311">
                  <c:v>33748</c:v>
                </c:pt>
                <c:pt idx="312">
                  <c:v>33756</c:v>
                </c:pt>
                <c:pt idx="313">
                  <c:v>33756</c:v>
                </c:pt>
                <c:pt idx="314">
                  <c:v>33756</c:v>
                </c:pt>
                <c:pt idx="315">
                  <c:v>33756</c:v>
                </c:pt>
                <c:pt idx="316">
                  <c:v>33756</c:v>
                </c:pt>
                <c:pt idx="317">
                  <c:v>33756</c:v>
                </c:pt>
                <c:pt idx="318">
                  <c:v>33764</c:v>
                </c:pt>
                <c:pt idx="319">
                  <c:v>33764</c:v>
                </c:pt>
                <c:pt idx="320">
                  <c:v>33764</c:v>
                </c:pt>
                <c:pt idx="321">
                  <c:v>33772</c:v>
                </c:pt>
                <c:pt idx="322">
                  <c:v>33772</c:v>
                </c:pt>
                <c:pt idx="323">
                  <c:v>33772</c:v>
                </c:pt>
                <c:pt idx="324">
                  <c:v>33772</c:v>
                </c:pt>
                <c:pt idx="325">
                  <c:v>33772</c:v>
                </c:pt>
                <c:pt idx="326">
                  <c:v>33772</c:v>
                </c:pt>
                <c:pt idx="327">
                  <c:v>33780</c:v>
                </c:pt>
                <c:pt idx="328">
                  <c:v>33780</c:v>
                </c:pt>
                <c:pt idx="329">
                  <c:v>33780</c:v>
                </c:pt>
                <c:pt idx="330">
                  <c:v>33780</c:v>
                </c:pt>
                <c:pt idx="331">
                  <c:v>33780</c:v>
                </c:pt>
                <c:pt idx="332">
                  <c:v>33780</c:v>
                </c:pt>
                <c:pt idx="333">
                  <c:v>33812</c:v>
                </c:pt>
                <c:pt idx="334">
                  <c:v>33812</c:v>
                </c:pt>
                <c:pt idx="335">
                  <c:v>33812</c:v>
                </c:pt>
                <c:pt idx="336">
                  <c:v>33812</c:v>
                </c:pt>
                <c:pt idx="337">
                  <c:v>33812</c:v>
                </c:pt>
                <c:pt idx="338">
                  <c:v>33812</c:v>
                </c:pt>
                <c:pt idx="339">
                  <c:v>33844</c:v>
                </c:pt>
                <c:pt idx="340">
                  <c:v>33844</c:v>
                </c:pt>
                <c:pt idx="341">
                  <c:v>33844</c:v>
                </c:pt>
                <c:pt idx="342">
                  <c:v>3844</c:v>
                </c:pt>
                <c:pt idx="343">
                  <c:v>3844</c:v>
                </c:pt>
                <c:pt idx="344">
                  <c:v>3844</c:v>
                </c:pt>
                <c:pt idx="345">
                  <c:v>33852</c:v>
                </c:pt>
                <c:pt idx="346">
                  <c:v>33852</c:v>
                </c:pt>
                <c:pt idx="347">
                  <c:v>33852</c:v>
                </c:pt>
                <c:pt idx="348">
                  <c:v>33852</c:v>
                </c:pt>
                <c:pt idx="349">
                  <c:v>33852</c:v>
                </c:pt>
                <c:pt idx="350">
                  <c:v>33852</c:v>
                </c:pt>
                <c:pt idx="351">
                  <c:v>33860</c:v>
                </c:pt>
                <c:pt idx="352">
                  <c:v>33860</c:v>
                </c:pt>
                <c:pt idx="353">
                  <c:v>33876</c:v>
                </c:pt>
                <c:pt idx="354">
                  <c:v>33884</c:v>
                </c:pt>
                <c:pt idx="355">
                  <c:v>33884</c:v>
                </c:pt>
                <c:pt idx="356">
                  <c:v>33884</c:v>
                </c:pt>
                <c:pt idx="357">
                  <c:v>33884</c:v>
                </c:pt>
                <c:pt idx="358">
                  <c:v>33884</c:v>
                </c:pt>
                <c:pt idx="359">
                  <c:v>33892</c:v>
                </c:pt>
                <c:pt idx="360">
                  <c:v>33892</c:v>
                </c:pt>
                <c:pt idx="361">
                  <c:v>33892</c:v>
                </c:pt>
                <c:pt idx="362">
                  <c:v>33892</c:v>
                </c:pt>
                <c:pt idx="363">
                  <c:v>33892</c:v>
                </c:pt>
                <c:pt idx="364">
                  <c:v>33900</c:v>
                </c:pt>
                <c:pt idx="365">
                  <c:v>33900</c:v>
                </c:pt>
                <c:pt idx="366">
                  <c:v>33900</c:v>
                </c:pt>
                <c:pt idx="367">
                  <c:v>33900</c:v>
                </c:pt>
                <c:pt idx="368">
                  <c:v>33900</c:v>
                </c:pt>
                <c:pt idx="369">
                  <c:v>33900</c:v>
                </c:pt>
                <c:pt idx="370">
                  <c:v>33908</c:v>
                </c:pt>
                <c:pt idx="371">
                  <c:v>33908</c:v>
                </c:pt>
                <c:pt idx="372">
                  <c:v>33908</c:v>
                </c:pt>
                <c:pt idx="373">
                  <c:v>33932</c:v>
                </c:pt>
                <c:pt idx="374">
                  <c:v>33932</c:v>
                </c:pt>
                <c:pt idx="375">
                  <c:v>33932</c:v>
                </c:pt>
                <c:pt idx="376">
                  <c:v>33932</c:v>
                </c:pt>
                <c:pt idx="377">
                  <c:v>33932</c:v>
                </c:pt>
                <c:pt idx="378">
                  <c:v>33940</c:v>
                </c:pt>
                <c:pt idx="379">
                  <c:v>33940</c:v>
                </c:pt>
                <c:pt idx="380">
                  <c:v>33940</c:v>
                </c:pt>
                <c:pt idx="381">
                  <c:v>33940</c:v>
                </c:pt>
                <c:pt idx="382">
                  <c:v>33940</c:v>
                </c:pt>
                <c:pt idx="383">
                  <c:v>33940</c:v>
                </c:pt>
                <c:pt idx="384">
                  <c:v>33964</c:v>
                </c:pt>
                <c:pt idx="385">
                  <c:v>33964</c:v>
                </c:pt>
                <c:pt idx="386">
                  <c:v>33964</c:v>
                </c:pt>
                <c:pt idx="387">
                  <c:v>33964</c:v>
                </c:pt>
                <c:pt idx="388">
                  <c:v>33964</c:v>
                </c:pt>
                <c:pt idx="389">
                  <c:v>33964</c:v>
                </c:pt>
                <c:pt idx="390">
                  <c:v>33972</c:v>
                </c:pt>
                <c:pt idx="391">
                  <c:v>33972</c:v>
                </c:pt>
                <c:pt idx="392">
                  <c:v>33972</c:v>
                </c:pt>
                <c:pt idx="393">
                  <c:v>33972</c:v>
                </c:pt>
                <c:pt idx="394">
                  <c:v>33972</c:v>
                </c:pt>
                <c:pt idx="395">
                  <c:v>33972</c:v>
                </c:pt>
                <c:pt idx="396">
                  <c:v>33980</c:v>
                </c:pt>
                <c:pt idx="397">
                  <c:v>33980</c:v>
                </c:pt>
                <c:pt idx="398">
                  <c:v>33980</c:v>
                </c:pt>
                <c:pt idx="399">
                  <c:v>33980</c:v>
                </c:pt>
                <c:pt idx="400">
                  <c:v>33980</c:v>
                </c:pt>
                <c:pt idx="401">
                  <c:v>33980</c:v>
                </c:pt>
                <c:pt idx="402">
                  <c:v>33988</c:v>
                </c:pt>
                <c:pt idx="403">
                  <c:v>33988</c:v>
                </c:pt>
                <c:pt idx="404">
                  <c:v>33988</c:v>
                </c:pt>
                <c:pt idx="405">
                  <c:v>33988</c:v>
                </c:pt>
                <c:pt idx="406">
                  <c:v>33988</c:v>
                </c:pt>
                <c:pt idx="407">
                  <c:v>34004</c:v>
                </c:pt>
                <c:pt idx="408">
                  <c:v>34012</c:v>
                </c:pt>
                <c:pt idx="409">
                  <c:v>34012</c:v>
                </c:pt>
                <c:pt idx="410">
                  <c:v>34012</c:v>
                </c:pt>
                <c:pt idx="411">
                  <c:v>34012</c:v>
                </c:pt>
                <c:pt idx="412">
                  <c:v>34012</c:v>
                </c:pt>
                <c:pt idx="413">
                  <c:v>34012</c:v>
                </c:pt>
                <c:pt idx="414">
                  <c:v>34020</c:v>
                </c:pt>
                <c:pt idx="415">
                  <c:v>34020</c:v>
                </c:pt>
                <c:pt idx="416">
                  <c:v>34020</c:v>
                </c:pt>
                <c:pt idx="417">
                  <c:v>34020</c:v>
                </c:pt>
                <c:pt idx="418">
                  <c:v>34020</c:v>
                </c:pt>
                <c:pt idx="419">
                  <c:v>34028</c:v>
                </c:pt>
                <c:pt idx="420">
                  <c:v>4028</c:v>
                </c:pt>
                <c:pt idx="421">
                  <c:v>4028</c:v>
                </c:pt>
                <c:pt idx="422">
                  <c:v>4028</c:v>
                </c:pt>
                <c:pt idx="423">
                  <c:v>34028</c:v>
                </c:pt>
                <c:pt idx="424">
                  <c:v>34028</c:v>
                </c:pt>
                <c:pt idx="425">
                  <c:v>34036</c:v>
                </c:pt>
                <c:pt idx="426">
                  <c:v>34036</c:v>
                </c:pt>
                <c:pt idx="427">
                  <c:v>34036</c:v>
                </c:pt>
                <c:pt idx="428">
                  <c:v>34036</c:v>
                </c:pt>
                <c:pt idx="429">
                  <c:v>34036</c:v>
                </c:pt>
                <c:pt idx="430">
                  <c:v>34036</c:v>
                </c:pt>
                <c:pt idx="431">
                  <c:v>34044</c:v>
                </c:pt>
                <c:pt idx="432">
                  <c:v>34044</c:v>
                </c:pt>
                <c:pt idx="433">
                  <c:v>34044</c:v>
                </c:pt>
                <c:pt idx="434">
                  <c:v>34044</c:v>
                </c:pt>
                <c:pt idx="435">
                  <c:v>34044</c:v>
                </c:pt>
                <c:pt idx="436">
                  <c:v>34044</c:v>
                </c:pt>
                <c:pt idx="437">
                  <c:v>34052</c:v>
                </c:pt>
                <c:pt idx="438">
                  <c:v>34052</c:v>
                </c:pt>
                <c:pt idx="439">
                  <c:v>34052</c:v>
                </c:pt>
                <c:pt idx="440">
                  <c:v>34052</c:v>
                </c:pt>
                <c:pt idx="441">
                  <c:v>34052</c:v>
                </c:pt>
                <c:pt idx="442">
                  <c:v>34076</c:v>
                </c:pt>
                <c:pt idx="443">
                  <c:v>34076</c:v>
                </c:pt>
                <c:pt idx="444">
                  <c:v>34076</c:v>
                </c:pt>
                <c:pt idx="445">
                  <c:v>34076</c:v>
                </c:pt>
                <c:pt idx="446">
                  <c:v>34076</c:v>
                </c:pt>
                <c:pt idx="447">
                  <c:v>34076</c:v>
                </c:pt>
                <c:pt idx="448">
                  <c:v>34084</c:v>
                </c:pt>
                <c:pt idx="449">
                  <c:v>34084</c:v>
                </c:pt>
                <c:pt idx="450">
                  <c:v>34084</c:v>
                </c:pt>
                <c:pt idx="451">
                  <c:v>34084</c:v>
                </c:pt>
                <c:pt idx="452">
                  <c:v>34084</c:v>
                </c:pt>
                <c:pt idx="453">
                  <c:v>34092</c:v>
                </c:pt>
                <c:pt idx="454">
                  <c:v>34092</c:v>
                </c:pt>
                <c:pt idx="455">
                  <c:v>34092</c:v>
                </c:pt>
                <c:pt idx="456">
                  <c:v>34092</c:v>
                </c:pt>
                <c:pt idx="457">
                  <c:v>34092</c:v>
                </c:pt>
                <c:pt idx="458">
                  <c:v>34092</c:v>
                </c:pt>
                <c:pt idx="459">
                  <c:v>34100</c:v>
                </c:pt>
                <c:pt idx="460">
                  <c:v>34100</c:v>
                </c:pt>
                <c:pt idx="461">
                  <c:v>34100</c:v>
                </c:pt>
                <c:pt idx="462">
                  <c:v>34100</c:v>
                </c:pt>
                <c:pt idx="463">
                  <c:v>34100</c:v>
                </c:pt>
                <c:pt idx="464">
                  <c:v>34100</c:v>
                </c:pt>
                <c:pt idx="465">
                  <c:v>34108</c:v>
                </c:pt>
                <c:pt idx="466">
                  <c:v>34108</c:v>
                </c:pt>
                <c:pt idx="467">
                  <c:v>34108</c:v>
                </c:pt>
                <c:pt idx="468">
                  <c:v>34108</c:v>
                </c:pt>
                <c:pt idx="469">
                  <c:v>34108</c:v>
                </c:pt>
                <c:pt idx="470">
                  <c:v>34108</c:v>
                </c:pt>
                <c:pt idx="471">
                  <c:v>34116</c:v>
                </c:pt>
                <c:pt idx="472">
                  <c:v>34116</c:v>
                </c:pt>
                <c:pt idx="473">
                  <c:v>34116</c:v>
                </c:pt>
                <c:pt idx="474">
                  <c:v>34116</c:v>
                </c:pt>
                <c:pt idx="475">
                  <c:v>34116</c:v>
                </c:pt>
                <c:pt idx="476">
                  <c:v>34140</c:v>
                </c:pt>
                <c:pt idx="477">
                  <c:v>34140</c:v>
                </c:pt>
                <c:pt idx="478">
                  <c:v>34140</c:v>
                </c:pt>
                <c:pt idx="479">
                  <c:v>34140</c:v>
                </c:pt>
                <c:pt idx="480">
                  <c:v>34140</c:v>
                </c:pt>
                <c:pt idx="481">
                  <c:v>34140</c:v>
                </c:pt>
                <c:pt idx="482">
                  <c:v>34148</c:v>
                </c:pt>
                <c:pt idx="483">
                  <c:v>34148</c:v>
                </c:pt>
                <c:pt idx="484">
                  <c:v>34148</c:v>
                </c:pt>
                <c:pt idx="485">
                  <c:v>34148</c:v>
                </c:pt>
                <c:pt idx="486">
                  <c:v>34148</c:v>
                </c:pt>
                <c:pt idx="487">
                  <c:v>34148</c:v>
                </c:pt>
                <c:pt idx="488">
                  <c:v>34156</c:v>
                </c:pt>
                <c:pt idx="489">
                  <c:v>34156</c:v>
                </c:pt>
                <c:pt idx="490">
                  <c:v>34156</c:v>
                </c:pt>
                <c:pt idx="491">
                  <c:v>34156</c:v>
                </c:pt>
                <c:pt idx="492">
                  <c:v>34156</c:v>
                </c:pt>
                <c:pt idx="493">
                  <c:v>34156</c:v>
                </c:pt>
                <c:pt idx="494">
                  <c:v>34164</c:v>
                </c:pt>
                <c:pt idx="495">
                  <c:v>34164</c:v>
                </c:pt>
                <c:pt idx="496">
                  <c:v>34164</c:v>
                </c:pt>
                <c:pt idx="497">
                  <c:v>4164</c:v>
                </c:pt>
                <c:pt idx="498">
                  <c:v>4164</c:v>
                </c:pt>
                <c:pt idx="499">
                  <c:v>4164</c:v>
                </c:pt>
                <c:pt idx="500">
                  <c:v>34172</c:v>
                </c:pt>
                <c:pt idx="501">
                  <c:v>34172</c:v>
                </c:pt>
                <c:pt idx="502">
                  <c:v>34172</c:v>
                </c:pt>
                <c:pt idx="503">
                  <c:v>34172</c:v>
                </c:pt>
                <c:pt idx="504">
                  <c:v>34172</c:v>
                </c:pt>
                <c:pt idx="505">
                  <c:v>34172</c:v>
                </c:pt>
                <c:pt idx="506">
                  <c:v>34180</c:v>
                </c:pt>
                <c:pt idx="507">
                  <c:v>34180</c:v>
                </c:pt>
                <c:pt idx="508">
                  <c:v>34180</c:v>
                </c:pt>
                <c:pt idx="509">
                  <c:v>34180</c:v>
                </c:pt>
                <c:pt idx="510">
                  <c:v>34204</c:v>
                </c:pt>
                <c:pt idx="511">
                  <c:v>34204</c:v>
                </c:pt>
                <c:pt idx="512">
                  <c:v>34204</c:v>
                </c:pt>
                <c:pt idx="513">
                  <c:v>34204</c:v>
                </c:pt>
                <c:pt idx="514">
                  <c:v>34204</c:v>
                </c:pt>
                <c:pt idx="515">
                  <c:v>34212</c:v>
                </c:pt>
                <c:pt idx="516">
                  <c:v>34212</c:v>
                </c:pt>
                <c:pt idx="517">
                  <c:v>34212</c:v>
                </c:pt>
                <c:pt idx="518">
                  <c:v>34212</c:v>
                </c:pt>
                <c:pt idx="519">
                  <c:v>34212</c:v>
                </c:pt>
                <c:pt idx="520">
                  <c:v>34212</c:v>
                </c:pt>
                <c:pt idx="521">
                  <c:v>34220</c:v>
                </c:pt>
                <c:pt idx="522">
                  <c:v>34220</c:v>
                </c:pt>
                <c:pt idx="523">
                  <c:v>34220</c:v>
                </c:pt>
                <c:pt idx="524">
                  <c:v>34220</c:v>
                </c:pt>
                <c:pt idx="525">
                  <c:v>34220</c:v>
                </c:pt>
                <c:pt idx="526">
                  <c:v>34220</c:v>
                </c:pt>
                <c:pt idx="527">
                  <c:v>34228</c:v>
                </c:pt>
                <c:pt idx="528">
                  <c:v>34228</c:v>
                </c:pt>
                <c:pt idx="529">
                  <c:v>34228</c:v>
                </c:pt>
                <c:pt idx="530">
                  <c:v>34228</c:v>
                </c:pt>
                <c:pt idx="531">
                  <c:v>34228</c:v>
                </c:pt>
                <c:pt idx="532">
                  <c:v>34228</c:v>
                </c:pt>
                <c:pt idx="533">
                  <c:v>34236</c:v>
                </c:pt>
                <c:pt idx="534">
                  <c:v>34236</c:v>
                </c:pt>
                <c:pt idx="535">
                  <c:v>34236</c:v>
                </c:pt>
                <c:pt idx="536">
                  <c:v>34236</c:v>
                </c:pt>
                <c:pt idx="537">
                  <c:v>34236</c:v>
                </c:pt>
                <c:pt idx="538">
                  <c:v>34236</c:v>
                </c:pt>
                <c:pt idx="539">
                  <c:v>34244</c:v>
                </c:pt>
                <c:pt idx="540">
                  <c:v>34244</c:v>
                </c:pt>
                <c:pt idx="541">
                  <c:v>34244</c:v>
                </c:pt>
                <c:pt idx="542">
                  <c:v>34244</c:v>
                </c:pt>
                <c:pt idx="543">
                  <c:v>34248</c:v>
                </c:pt>
                <c:pt idx="544">
                  <c:v>34272</c:v>
                </c:pt>
                <c:pt idx="545">
                  <c:v>34272</c:v>
                </c:pt>
                <c:pt idx="546">
                  <c:v>34272</c:v>
                </c:pt>
                <c:pt idx="547">
                  <c:v>34272</c:v>
                </c:pt>
                <c:pt idx="548">
                  <c:v>34272</c:v>
                </c:pt>
                <c:pt idx="549">
                  <c:v>34280</c:v>
                </c:pt>
                <c:pt idx="550">
                  <c:v>34280</c:v>
                </c:pt>
                <c:pt idx="551">
                  <c:v>34280</c:v>
                </c:pt>
                <c:pt idx="552">
                  <c:v>34280</c:v>
                </c:pt>
                <c:pt idx="553">
                  <c:v>34280</c:v>
                </c:pt>
                <c:pt idx="554">
                  <c:v>34280</c:v>
                </c:pt>
                <c:pt idx="555">
                  <c:v>34288</c:v>
                </c:pt>
                <c:pt idx="556">
                  <c:v>34288</c:v>
                </c:pt>
                <c:pt idx="557">
                  <c:v>34288</c:v>
                </c:pt>
                <c:pt idx="558">
                  <c:v>34288</c:v>
                </c:pt>
                <c:pt idx="559">
                  <c:v>34288</c:v>
                </c:pt>
                <c:pt idx="560">
                  <c:v>34288</c:v>
                </c:pt>
                <c:pt idx="561">
                  <c:v>34296</c:v>
                </c:pt>
                <c:pt idx="562">
                  <c:v>34296</c:v>
                </c:pt>
                <c:pt idx="563">
                  <c:v>34296</c:v>
                </c:pt>
                <c:pt idx="564">
                  <c:v>34296</c:v>
                </c:pt>
                <c:pt idx="565">
                  <c:v>34296</c:v>
                </c:pt>
                <c:pt idx="566">
                  <c:v>34304</c:v>
                </c:pt>
                <c:pt idx="567">
                  <c:v>34304</c:v>
                </c:pt>
                <c:pt idx="568">
                  <c:v>34304</c:v>
                </c:pt>
                <c:pt idx="569">
                  <c:v>34304</c:v>
                </c:pt>
                <c:pt idx="570">
                  <c:v>34304</c:v>
                </c:pt>
                <c:pt idx="571">
                  <c:v>34304</c:v>
                </c:pt>
                <c:pt idx="572">
                  <c:v>34312</c:v>
                </c:pt>
                <c:pt idx="573">
                  <c:v>34312</c:v>
                </c:pt>
                <c:pt idx="574">
                  <c:v>34316</c:v>
                </c:pt>
                <c:pt idx="575">
                  <c:v>4316</c:v>
                </c:pt>
                <c:pt idx="576">
                  <c:v>4316</c:v>
                </c:pt>
                <c:pt idx="577">
                  <c:v>34340</c:v>
                </c:pt>
                <c:pt idx="578">
                  <c:v>34340</c:v>
                </c:pt>
                <c:pt idx="579">
                  <c:v>34340</c:v>
                </c:pt>
                <c:pt idx="580">
                  <c:v>34340</c:v>
                </c:pt>
                <c:pt idx="581">
                  <c:v>34340</c:v>
                </c:pt>
                <c:pt idx="582">
                  <c:v>34340</c:v>
                </c:pt>
                <c:pt idx="583">
                  <c:v>34348</c:v>
                </c:pt>
                <c:pt idx="584">
                  <c:v>34348</c:v>
                </c:pt>
                <c:pt idx="585">
                  <c:v>34348</c:v>
                </c:pt>
                <c:pt idx="586">
                  <c:v>34348</c:v>
                </c:pt>
                <c:pt idx="587">
                  <c:v>34348</c:v>
                </c:pt>
                <c:pt idx="588">
                  <c:v>34356</c:v>
                </c:pt>
                <c:pt idx="589">
                  <c:v>34356</c:v>
                </c:pt>
                <c:pt idx="590">
                  <c:v>34356</c:v>
                </c:pt>
                <c:pt idx="591">
                  <c:v>34356</c:v>
                </c:pt>
                <c:pt idx="592">
                  <c:v>34356</c:v>
                </c:pt>
                <c:pt idx="593">
                  <c:v>34356</c:v>
                </c:pt>
                <c:pt idx="594">
                  <c:v>34364</c:v>
                </c:pt>
                <c:pt idx="595">
                  <c:v>34364</c:v>
                </c:pt>
                <c:pt idx="596">
                  <c:v>34364</c:v>
                </c:pt>
                <c:pt idx="597">
                  <c:v>34364</c:v>
                </c:pt>
                <c:pt idx="598">
                  <c:v>34364</c:v>
                </c:pt>
                <c:pt idx="599">
                  <c:v>34364</c:v>
                </c:pt>
                <c:pt idx="600">
                  <c:v>34372</c:v>
                </c:pt>
                <c:pt idx="601">
                  <c:v>34372</c:v>
                </c:pt>
                <c:pt idx="602">
                  <c:v>34524</c:v>
                </c:pt>
                <c:pt idx="603">
                  <c:v>34700</c:v>
                </c:pt>
                <c:pt idx="604">
                  <c:v>34700</c:v>
                </c:pt>
                <c:pt idx="605">
                  <c:v>34700</c:v>
                </c:pt>
                <c:pt idx="606">
                  <c:v>34700</c:v>
                </c:pt>
                <c:pt idx="607">
                  <c:v>34700</c:v>
                </c:pt>
                <c:pt idx="608">
                  <c:v>34700</c:v>
                </c:pt>
                <c:pt idx="609">
                  <c:v>34708</c:v>
                </c:pt>
                <c:pt idx="610">
                  <c:v>34708</c:v>
                </c:pt>
                <c:pt idx="611">
                  <c:v>34708</c:v>
                </c:pt>
                <c:pt idx="612">
                  <c:v>34732</c:v>
                </c:pt>
                <c:pt idx="613">
                  <c:v>34732</c:v>
                </c:pt>
                <c:pt idx="614">
                  <c:v>34732</c:v>
                </c:pt>
                <c:pt idx="615">
                  <c:v>34732</c:v>
                </c:pt>
                <c:pt idx="616">
                  <c:v>34732</c:v>
                </c:pt>
                <c:pt idx="617">
                  <c:v>34732</c:v>
                </c:pt>
                <c:pt idx="618">
                  <c:v>34740</c:v>
                </c:pt>
                <c:pt idx="619">
                  <c:v>34740</c:v>
                </c:pt>
                <c:pt idx="620">
                  <c:v>34740</c:v>
                </c:pt>
                <c:pt idx="621">
                  <c:v>34740</c:v>
                </c:pt>
                <c:pt idx="622">
                  <c:v>34740</c:v>
                </c:pt>
                <c:pt idx="623">
                  <c:v>34740</c:v>
                </c:pt>
                <c:pt idx="624">
                  <c:v>34748</c:v>
                </c:pt>
                <c:pt idx="625">
                  <c:v>34748</c:v>
                </c:pt>
                <c:pt idx="626">
                  <c:v>34748</c:v>
                </c:pt>
                <c:pt idx="627">
                  <c:v>34748</c:v>
                </c:pt>
                <c:pt idx="628">
                  <c:v>34748</c:v>
                </c:pt>
                <c:pt idx="629">
                  <c:v>34748</c:v>
                </c:pt>
                <c:pt idx="630">
                  <c:v>34756</c:v>
                </c:pt>
                <c:pt idx="631">
                  <c:v>34756</c:v>
                </c:pt>
                <c:pt idx="632">
                  <c:v>34756</c:v>
                </c:pt>
                <c:pt idx="633">
                  <c:v>34756</c:v>
                </c:pt>
                <c:pt idx="634">
                  <c:v>34764</c:v>
                </c:pt>
                <c:pt idx="635">
                  <c:v>34764</c:v>
                </c:pt>
                <c:pt idx="636">
                  <c:v>34772</c:v>
                </c:pt>
                <c:pt idx="637">
                  <c:v>34772</c:v>
                </c:pt>
                <c:pt idx="638">
                  <c:v>34772</c:v>
                </c:pt>
                <c:pt idx="639">
                  <c:v>34772</c:v>
                </c:pt>
                <c:pt idx="640">
                  <c:v>34772</c:v>
                </c:pt>
                <c:pt idx="641">
                  <c:v>34772</c:v>
                </c:pt>
                <c:pt idx="642">
                  <c:v>34780</c:v>
                </c:pt>
                <c:pt idx="643">
                  <c:v>34780</c:v>
                </c:pt>
                <c:pt idx="644">
                  <c:v>34788</c:v>
                </c:pt>
                <c:pt idx="645">
                  <c:v>34788</c:v>
                </c:pt>
                <c:pt idx="646">
                  <c:v>34788</c:v>
                </c:pt>
                <c:pt idx="647">
                  <c:v>34812</c:v>
                </c:pt>
                <c:pt idx="648">
                  <c:v>34812</c:v>
                </c:pt>
                <c:pt idx="649">
                  <c:v>34812</c:v>
                </c:pt>
                <c:pt idx="650">
                  <c:v>34812</c:v>
                </c:pt>
                <c:pt idx="651">
                  <c:v>34812</c:v>
                </c:pt>
                <c:pt idx="652">
                  <c:v>4820</c:v>
                </c:pt>
                <c:pt idx="653">
                  <c:v>4836</c:v>
                </c:pt>
                <c:pt idx="654">
                  <c:v>4836</c:v>
                </c:pt>
                <c:pt idx="655">
                  <c:v>34836</c:v>
                </c:pt>
                <c:pt idx="656">
                  <c:v>34836</c:v>
                </c:pt>
                <c:pt idx="657">
                  <c:v>34836</c:v>
                </c:pt>
                <c:pt idx="658">
                  <c:v>34836</c:v>
                </c:pt>
                <c:pt idx="659">
                  <c:v>34844</c:v>
                </c:pt>
                <c:pt idx="660">
                  <c:v>34844</c:v>
                </c:pt>
                <c:pt idx="661">
                  <c:v>34844</c:v>
                </c:pt>
                <c:pt idx="662">
                  <c:v>34844</c:v>
                </c:pt>
                <c:pt idx="663">
                  <c:v>34844</c:v>
                </c:pt>
                <c:pt idx="664">
                  <c:v>34860</c:v>
                </c:pt>
                <c:pt idx="665">
                  <c:v>34868</c:v>
                </c:pt>
                <c:pt idx="666">
                  <c:v>34868</c:v>
                </c:pt>
                <c:pt idx="667">
                  <c:v>34868</c:v>
                </c:pt>
                <c:pt idx="668">
                  <c:v>34868</c:v>
                </c:pt>
                <c:pt idx="669">
                  <c:v>34868</c:v>
                </c:pt>
                <c:pt idx="670">
                  <c:v>34876</c:v>
                </c:pt>
                <c:pt idx="671">
                  <c:v>34876</c:v>
                </c:pt>
                <c:pt idx="672">
                  <c:v>34876</c:v>
                </c:pt>
                <c:pt idx="673">
                  <c:v>34876</c:v>
                </c:pt>
                <c:pt idx="674">
                  <c:v>34876</c:v>
                </c:pt>
                <c:pt idx="675">
                  <c:v>34884</c:v>
                </c:pt>
                <c:pt idx="676">
                  <c:v>34884</c:v>
                </c:pt>
                <c:pt idx="677">
                  <c:v>34884</c:v>
                </c:pt>
                <c:pt idx="678">
                  <c:v>34908</c:v>
                </c:pt>
                <c:pt idx="679">
                  <c:v>34908</c:v>
                </c:pt>
                <c:pt idx="680">
                  <c:v>34908</c:v>
                </c:pt>
                <c:pt idx="681">
                  <c:v>34908</c:v>
                </c:pt>
                <c:pt idx="682">
                  <c:v>34908</c:v>
                </c:pt>
                <c:pt idx="683">
                  <c:v>34916</c:v>
                </c:pt>
                <c:pt idx="684">
                  <c:v>34916</c:v>
                </c:pt>
                <c:pt idx="685">
                  <c:v>34916</c:v>
                </c:pt>
                <c:pt idx="686">
                  <c:v>34916</c:v>
                </c:pt>
                <c:pt idx="687">
                  <c:v>34916</c:v>
                </c:pt>
                <c:pt idx="688">
                  <c:v>34916</c:v>
                </c:pt>
                <c:pt idx="689">
                  <c:v>34924</c:v>
                </c:pt>
                <c:pt idx="690">
                  <c:v>34924</c:v>
                </c:pt>
                <c:pt idx="691">
                  <c:v>34924</c:v>
                </c:pt>
                <c:pt idx="692">
                  <c:v>34924</c:v>
                </c:pt>
                <c:pt idx="693">
                  <c:v>34924</c:v>
                </c:pt>
                <c:pt idx="694">
                  <c:v>34924</c:v>
                </c:pt>
                <c:pt idx="695">
                  <c:v>34940</c:v>
                </c:pt>
                <c:pt idx="696">
                  <c:v>34944</c:v>
                </c:pt>
                <c:pt idx="697">
                  <c:v>34948</c:v>
                </c:pt>
                <c:pt idx="698">
                  <c:v>34948</c:v>
                </c:pt>
                <c:pt idx="699">
                  <c:v>34948</c:v>
                </c:pt>
                <c:pt idx="700">
                  <c:v>34948</c:v>
                </c:pt>
                <c:pt idx="701">
                  <c:v>34956</c:v>
                </c:pt>
                <c:pt idx="702">
                  <c:v>34956</c:v>
                </c:pt>
                <c:pt idx="703">
                  <c:v>34956</c:v>
                </c:pt>
                <c:pt idx="704">
                  <c:v>34956</c:v>
                </c:pt>
                <c:pt idx="705">
                  <c:v>34956</c:v>
                </c:pt>
                <c:pt idx="706">
                  <c:v>34956</c:v>
                </c:pt>
                <c:pt idx="707">
                  <c:v>34972</c:v>
                </c:pt>
                <c:pt idx="708">
                  <c:v>34972</c:v>
                </c:pt>
                <c:pt idx="709">
                  <c:v>34972</c:v>
                </c:pt>
                <c:pt idx="710">
                  <c:v>34972</c:v>
                </c:pt>
                <c:pt idx="711">
                  <c:v>34996</c:v>
                </c:pt>
                <c:pt idx="712">
                  <c:v>34996</c:v>
                </c:pt>
                <c:pt idx="713">
                  <c:v>34996</c:v>
                </c:pt>
                <c:pt idx="714">
                  <c:v>34996</c:v>
                </c:pt>
                <c:pt idx="715">
                  <c:v>34996</c:v>
                </c:pt>
                <c:pt idx="716">
                  <c:v>34996</c:v>
                </c:pt>
                <c:pt idx="717">
                  <c:v>35004</c:v>
                </c:pt>
                <c:pt idx="718">
                  <c:v>35004</c:v>
                </c:pt>
                <c:pt idx="719">
                  <c:v>35004</c:v>
                </c:pt>
                <c:pt idx="720">
                  <c:v>35004</c:v>
                </c:pt>
                <c:pt idx="721">
                  <c:v>35004</c:v>
                </c:pt>
                <c:pt idx="722">
                  <c:v>35012</c:v>
                </c:pt>
                <c:pt idx="723">
                  <c:v>35028</c:v>
                </c:pt>
                <c:pt idx="724">
                  <c:v>35028</c:v>
                </c:pt>
                <c:pt idx="725">
                  <c:v>35028</c:v>
                </c:pt>
                <c:pt idx="726">
                  <c:v>35044</c:v>
                </c:pt>
                <c:pt idx="727">
                  <c:v>35044</c:v>
                </c:pt>
                <c:pt idx="728">
                  <c:v>35048</c:v>
                </c:pt>
                <c:pt idx="729">
                  <c:v>5048</c:v>
                </c:pt>
                <c:pt idx="730">
                  <c:v>5048</c:v>
                </c:pt>
                <c:pt idx="731">
                  <c:v>5048</c:v>
                </c:pt>
                <c:pt idx="732">
                  <c:v>35056</c:v>
                </c:pt>
                <c:pt idx="733">
                  <c:v>35056</c:v>
                </c:pt>
                <c:pt idx="734">
                  <c:v>35056</c:v>
                </c:pt>
                <c:pt idx="735">
                  <c:v>35056</c:v>
                </c:pt>
                <c:pt idx="736">
                  <c:v>35056</c:v>
                </c:pt>
                <c:pt idx="737">
                  <c:v>35056</c:v>
                </c:pt>
                <c:pt idx="738">
                  <c:v>35072</c:v>
                </c:pt>
                <c:pt idx="739">
                  <c:v>35072</c:v>
                </c:pt>
                <c:pt idx="740">
                  <c:v>35072</c:v>
                </c:pt>
                <c:pt idx="741">
                  <c:v>35072</c:v>
                </c:pt>
                <c:pt idx="742">
                  <c:v>35072</c:v>
                </c:pt>
                <c:pt idx="743">
                  <c:v>35080</c:v>
                </c:pt>
                <c:pt idx="744">
                  <c:v>35080</c:v>
                </c:pt>
                <c:pt idx="745">
                  <c:v>35080</c:v>
                </c:pt>
                <c:pt idx="746">
                  <c:v>35104</c:v>
                </c:pt>
                <c:pt idx="747">
                  <c:v>35104</c:v>
                </c:pt>
                <c:pt idx="748">
                  <c:v>35104</c:v>
                </c:pt>
                <c:pt idx="749">
                  <c:v>35104</c:v>
                </c:pt>
                <c:pt idx="750">
                  <c:v>35104</c:v>
                </c:pt>
                <c:pt idx="751">
                  <c:v>35112</c:v>
                </c:pt>
                <c:pt idx="752">
                  <c:v>35112</c:v>
                </c:pt>
                <c:pt idx="753">
                  <c:v>35112</c:v>
                </c:pt>
                <c:pt idx="754">
                  <c:v>35112</c:v>
                </c:pt>
                <c:pt idx="755">
                  <c:v>35112</c:v>
                </c:pt>
                <c:pt idx="756">
                  <c:v>35116</c:v>
                </c:pt>
                <c:pt idx="757">
                  <c:v>35120</c:v>
                </c:pt>
                <c:pt idx="758">
                  <c:v>35136</c:v>
                </c:pt>
                <c:pt idx="759">
                  <c:v>35140</c:v>
                </c:pt>
                <c:pt idx="760">
                  <c:v>35140</c:v>
                </c:pt>
                <c:pt idx="761">
                  <c:v>35140</c:v>
                </c:pt>
                <c:pt idx="762">
                  <c:v>35140</c:v>
                </c:pt>
                <c:pt idx="763">
                  <c:v>35140</c:v>
                </c:pt>
                <c:pt idx="764">
                  <c:v>35148</c:v>
                </c:pt>
                <c:pt idx="765">
                  <c:v>35148</c:v>
                </c:pt>
                <c:pt idx="766">
                  <c:v>35148</c:v>
                </c:pt>
                <c:pt idx="767">
                  <c:v>35148</c:v>
                </c:pt>
                <c:pt idx="768">
                  <c:v>35148</c:v>
                </c:pt>
                <c:pt idx="769">
                  <c:v>35156</c:v>
                </c:pt>
                <c:pt idx="770">
                  <c:v>35156</c:v>
                </c:pt>
                <c:pt idx="771">
                  <c:v>35156</c:v>
                </c:pt>
                <c:pt idx="772">
                  <c:v>35156</c:v>
                </c:pt>
                <c:pt idx="773">
                  <c:v>35156</c:v>
                </c:pt>
                <c:pt idx="774">
                  <c:v>35164</c:v>
                </c:pt>
                <c:pt idx="775">
                  <c:v>35164</c:v>
                </c:pt>
                <c:pt idx="776">
                  <c:v>35164</c:v>
                </c:pt>
                <c:pt idx="777">
                  <c:v>35164</c:v>
                </c:pt>
                <c:pt idx="778">
                  <c:v>35164</c:v>
                </c:pt>
                <c:pt idx="779">
                  <c:v>35164</c:v>
                </c:pt>
                <c:pt idx="780">
                  <c:v>35196</c:v>
                </c:pt>
                <c:pt idx="781">
                  <c:v>35196</c:v>
                </c:pt>
                <c:pt idx="782">
                  <c:v>35196</c:v>
                </c:pt>
                <c:pt idx="783">
                  <c:v>35212</c:v>
                </c:pt>
                <c:pt idx="784">
                  <c:v>35212</c:v>
                </c:pt>
                <c:pt idx="785">
                  <c:v>35212</c:v>
                </c:pt>
                <c:pt idx="786">
                  <c:v>35212</c:v>
                </c:pt>
                <c:pt idx="787">
                  <c:v>35212</c:v>
                </c:pt>
                <c:pt idx="788">
                  <c:v>35212</c:v>
                </c:pt>
                <c:pt idx="789">
                  <c:v>35228</c:v>
                </c:pt>
                <c:pt idx="790">
                  <c:v>35236</c:v>
                </c:pt>
                <c:pt idx="791">
                  <c:v>35236</c:v>
                </c:pt>
                <c:pt idx="792">
                  <c:v>35236</c:v>
                </c:pt>
                <c:pt idx="793">
                  <c:v>35236</c:v>
                </c:pt>
                <c:pt idx="794">
                  <c:v>35236</c:v>
                </c:pt>
                <c:pt idx="795">
                  <c:v>35244</c:v>
                </c:pt>
                <c:pt idx="796">
                  <c:v>35244</c:v>
                </c:pt>
                <c:pt idx="797">
                  <c:v>35244</c:v>
                </c:pt>
                <c:pt idx="798">
                  <c:v>35244</c:v>
                </c:pt>
                <c:pt idx="799">
                  <c:v>35244</c:v>
                </c:pt>
                <c:pt idx="800">
                  <c:v>35252</c:v>
                </c:pt>
                <c:pt idx="801">
                  <c:v>35252</c:v>
                </c:pt>
                <c:pt idx="802">
                  <c:v>35252</c:v>
                </c:pt>
                <c:pt idx="803">
                  <c:v>35252</c:v>
                </c:pt>
                <c:pt idx="804">
                  <c:v>35252</c:v>
                </c:pt>
                <c:pt idx="805">
                  <c:v>35260</c:v>
                </c:pt>
                <c:pt idx="806">
                  <c:v>35260</c:v>
                </c:pt>
                <c:pt idx="807">
                  <c:v>35260</c:v>
                </c:pt>
                <c:pt idx="808">
                  <c:v>35260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8B-40ED-8DFA-B7CAD20D5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4554128"/>
        <c:axId val="1414567856"/>
      </c:lineChart>
      <c:catAx>
        <c:axId val="1414554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 time(sec.)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14567856"/>
        <c:crosses val="autoZero"/>
        <c:auto val="1"/>
        <c:lblAlgn val="ctr"/>
        <c:lblOffset val="100"/>
        <c:noMultiLvlLbl val="0"/>
      </c:catAx>
      <c:valAx>
        <c:axId val="141456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Capacity(KB)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1455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/>
              <a:t>GPU</a:t>
            </a:r>
            <a:r>
              <a:rPr lang="en-US" altLang="ko-KR" baseline="0" dirty="0"/>
              <a:t> memory</a:t>
            </a:r>
            <a:endParaRPr lang="ko-KR" dirty="0"/>
          </a:p>
        </c:rich>
      </c:tx>
      <c:layout>
        <c:manualLayout>
          <c:xMode val="edge"/>
          <c:yMode val="edge"/>
          <c:x val="0.40186930669315563"/>
          <c:y val="4.61001485302566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Numpy_memory_tcmalloc!$L$53:$L$282</c:f>
              <c:numCache>
                <c:formatCode>General</c:formatCode>
                <c:ptCount val="230"/>
                <c:pt idx="0">
                  <c:v>789</c:v>
                </c:pt>
                <c:pt idx="1">
                  <c:v>789</c:v>
                </c:pt>
                <c:pt idx="2">
                  <c:v>789</c:v>
                </c:pt>
                <c:pt idx="3">
                  <c:v>789</c:v>
                </c:pt>
                <c:pt idx="4">
                  <c:v>789</c:v>
                </c:pt>
                <c:pt idx="5">
                  <c:v>787</c:v>
                </c:pt>
                <c:pt idx="6">
                  <c:v>784</c:v>
                </c:pt>
                <c:pt idx="7">
                  <c:v>784</c:v>
                </c:pt>
                <c:pt idx="8">
                  <c:v>784</c:v>
                </c:pt>
                <c:pt idx="9">
                  <c:v>784</c:v>
                </c:pt>
                <c:pt idx="10">
                  <c:v>784</c:v>
                </c:pt>
                <c:pt idx="11">
                  <c:v>784</c:v>
                </c:pt>
                <c:pt idx="12">
                  <c:v>782</c:v>
                </c:pt>
                <c:pt idx="13">
                  <c:v>782</c:v>
                </c:pt>
                <c:pt idx="14">
                  <c:v>782</c:v>
                </c:pt>
                <c:pt idx="15">
                  <c:v>782</c:v>
                </c:pt>
                <c:pt idx="16">
                  <c:v>784</c:v>
                </c:pt>
                <c:pt idx="17">
                  <c:v>784</c:v>
                </c:pt>
                <c:pt idx="18">
                  <c:v>784</c:v>
                </c:pt>
                <c:pt idx="19">
                  <c:v>784</c:v>
                </c:pt>
                <c:pt idx="20">
                  <c:v>1294</c:v>
                </c:pt>
                <c:pt idx="21">
                  <c:v>1294</c:v>
                </c:pt>
                <c:pt idx="22">
                  <c:v>1294</c:v>
                </c:pt>
                <c:pt idx="23">
                  <c:v>1294</c:v>
                </c:pt>
                <c:pt idx="24">
                  <c:v>1294</c:v>
                </c:pt>
                <c:pt idx="25">
                  <c:v>1294</c:v>
                </c:pt>
                <c:pt idx="26">
                  <c:v>1294</c:v>
                </c:pt>
                <c:pt idx="27">
                  <c:v>1294</c:v>
                </c:pt>
                <c:pt idx="28">
                  <c:v>1294</c:v>
                </c:pt>
                <c:pt idx="29">
                  <c:v>1294</c:v>
                </c:pt>
                <c:pt idx="30">
                  <c:v>1294</c:v>
                </c:pt>
                <c:pt idx="31">
                  <c:v>1294</c:v>
                </c:pt>
                <c:pt idx="32">
                  <c:v>1294</c:v>
                </c:pt>
                <c:pt idx="33">
                  <c:v>1294</c:v>
                </c:pt>
                <c:pt idx="34">
                  <c:v>1294</c:v>
                </c:pt>
                <c:pt idx="35">
                  <c:v>1294</c:v>
                </c:pt>
                <c:pt idx="36">
                  <c:v>1294</c:v>
                </c:pt>
                <c:pt idx="37">
                  <c:v>1294</c:v>
                </c:pt>
                <c:pt idx="38">
                  <c:v>1294</c:v>
                </c:pt>
                <c:pt idx="39">
                  <c:v>1294</c:v>
                </c:pt>
                <c:pt idx="40">
                  <c:v>1294</c:v>
                </c:pt>
                <c:pt idx="41">
                  <c:v>1294</c:v>
                </c:pt>
                <c:pt idx="42">
                  <c:v>1294</c:v>
                </c:pt>
                <c:pt idx="43">
                  <c:v>1294</c:v>
                </c:pt>
                <c:pt idx="44">
                  <c:v>1294</c:v>
                </c:pt>
                <c:pt idx="45">
                  <c:v>1294</c:v>
                </c:pt>
                <c:pt idx="46">
                  <c:v>1294</c:v>
                </c:pt>
                <c:pt idx="47">
                  <c:v>1294</c:v>
                </c:pt>
                <c:pt idx="48">
                  <c:v>1294</c:v>
                </c:pt>
                <c:pt idx="49">
                  <c:v>1294</c:v>
                </c:pt>
                <c:pt idx="50">
                  <c:v>1294</c:v>
                </c:pt>
                <c:pt idx="51">
                  <c:v>1294</c:v>
                </c:pt>
                <c:pt idx="52">
                  <c:v>1294</c:v>
                </c:pt>
                <c:pt idx="53">
                  <c:v>1294</c:v>
                </c:pt>
                <c:pt idx="54">
                  <c:v>1294</c:v>
                </c:pt>
                <c:pt idx="55">
                  <c:v>1294</c:v>
                </c:pt>
                <c:pt idx="56">
                  <c:v>1294</c:v>
                </c:pt>
                <c:pt idx="57">
                  <c:v>1294</c:v>
                </c:pt>
                <c:pt idx="58">
                  <c:v>1294</c:v>
                </c:pt>
                <c:pt idx="59">
                  <c:v>1294</c:v>
                </c:pt>
                <c:pt idx="60">
                  <c:v>1294</c:v>
                </c:pt>
                <c:pt idx="61">
                  <c:v>1294</c:v>
                </c:pt>
                <c:pt idx="62">
                  <c:v>1294</c:v>
                </c:pt>
                <c:pt idx="63">
                  <c:v>1294</c:v>
                </c:pt>
                <c:pt idx="64">
                  <c:v>1294</c:v>
                </c:pt>
                <c:pt idx="65">
                  <c:v>1294</c:v>
                </c:pt>
                <c:pt idx="66">
                  <c:v>1294</c:v>
                </c:pt>
                <c:pt idx="67">
                  <c:v>1294</c:v>
                </c:pt>
                <c:pt idx="68">
                  <c:v>1294</c:v>
                </c:pt>
                <c:pt idx="69">
                  <c:v>1294</c:v>
                </c:pt>
                <c:pt idx="70">
                  <c:v>1294</c:v>
                </c:pt>
                <c:pt idx="71">
                  <c:v>1294</c:v>
                </c:pt>
                <c:pt idx="72">
                  <c:v>1294</c:v>
                </c:pt>
                <c:pt idx="73">
                  <c:v>1294</c:v>
                </c:pt>
                <c:pt idx="74">
                  <c:v>1294</c:v>
                </c:pt>
                <c:pt idx="75">
                  <c:v>1294</c:v>
                </c:pt>
                <c:pt idx="76">
                  <c:v>1294</c:v>
                </c:pt>
                <c:pt idx="77">
                  <c:v>1294</c:v>
                </c:pt>
                <c:pt idx="78">
                  <c:v>1294</c:v>
                </c:pt>
                <c:pt idx="79">
                  <c:v>1294</c:v>
                </c:pt>
                <c:pt idx="80">
                  <c:v>1294</c:v>
                </c:pt>
                <c:pt idx="81">
                  <c:v>1294</c:v>
                </c:pt>
                <c:pt idx="82">
                  <c:v>1294</c:v>
                </c:pt>
                <c:pt idx="83">
                  <c:v>1294</c:v>
                </c:pt>
                <c:pt idx="84">
                  <c:v>1294</c:v>
                </c:pt>
                <c:pt idx="85">
                  <c:v>1294</c:v>
                </c:pt>
                <c:pt idx="86">
                  <c:v>1294</c:v>
                </c:pt>
                <c:pt idx="87">
                  <c:v>1294</c:v>
                </c:pt>
                <c:pt idx="88">
                  <c:v>1294</c:v>
                </c:pt>
                <c:pt idx="89">
                  <c:v>1294</c:v>
                </c:pt>
                <c:pt idx="90">
                  <c:v>1294</c:v>
                </c:pt>
                <c:pt idx="91">
                  <c:v>1294</c:v>
                </c:pt>
                <c:pt idx="92">
                  <c:v>1294</c:v>
                </c:pt>
                <c:pt idx="93">
                  <c:v>1290</c:v>
                </c:pt>
                <c:pt idx="94">
                  <c:v>1290</c:v>
                </c:pt>
                <c:pt idx="95">
                  <c:v>1290</c:v>
                </c:pt>
                <c:pt idx="96">
                  <c:v>1290</c:v>
                </c:pt>
                <c:pt idx="97">
                  <c:v>1290</c:v>
                </c:pt>
                <c:pt idx="98">
                  <c:v>1290</c:v>
                </c:pt>
                <c:pt idx="99">
                  <c:v>1290</c:v>
                </c:pt>
                <c:pt idx="100">
                  <c:v>1290</c:v>
                </c:pt>
                <c:pt idx="101">
                  <c:v>1290</c:v>
                </c:pt>
                <c:pt idx="102">
                  <c:v>1290</c:v>
                </c:pt>
                <c:pt idx="103">
                  <c:v>1290</c:v>
                </c:pt>
                <c:pt idx="104">
                  <c:v>1290</c:v>
                </c:pt>
                <c:pt idx="105">
                  <c:v>1290</c:v>
                </c:pt>
                <c:pt idx="106">
                  <c:v>1290</c:v>
                </c:pt>
                <c:pt idx="107">
                  <c:v>1290</c:v>
                </c:pt>
                <c:pt idx="108">
                  <c:v>1290</c:v>
                </c:pt>
                <c:pt idx="109">
                  <c:v>1290</c:v>
                </c:pt>
                <c:pt idx="110">
                  <c:v>1290</c:v>
                </c:pt>
                <c:pt idx="111">
                  <c:v>1290</c:v>
                </c:pt>
                <c:pt idx="112">
                  <c:v>1290</c:v>
                </c:pt>
                <c:pt idx="113">
                  <c:v>1290</c:v>
                </c:pt>
                <c:pt idx="114">
                  <c:v>1290</c:v>
                </c:pt>
                <c:pt idx="115">
                  <c:v>1290</c:v>
                </c:pt>
                <c:pt idx="116">
                  <c:v>1290</c:v>
                </c:pt>
                <c:pt idx="117">
                  <c:v>1290</c:v>
                </c:pt>
                <c:pt idx="118">
                  <c:v>1290</c:v>
                </c:pt>
                <c:pt idx="119">
                  <c:v>1290</c:v>
                </c:pt>
                <c:pt idx="120">
                  <c:v>1290</c:v>
                </c:pt>
                <c:pt idx="121">
                  <c:v>1290</c:v>
                </c:pt>
                <c:pt idx="122">
                  <c:v>1290</c:v>
                </c:pt>
                <c:pt idx="123">
                  <c:v>1290</c:v>
                </c:pt>
                <c:pt idx="124">
                  <c:v>1290</c:v>
                </c:pt>
                <c:pt idx="125">
                  <c:v>1290</c:v>
                </c:pt>
                <c:pt idx="126">
                  <c:v>1290</c:v>
                </c:pt>
                <c:pt idx="127">
                  <c:v>1290</c:v>
                </c:pt>
                <c:pt idx="128">
                  <c:v>1290</c:v>
                </c:pt>
                <c:pt idx="129">
                  <c:v>1290</c:v>
                </c:pt>
                <c:pt idx="130">
                  <c:v>1290</c:v>
                </c:pt>
                <c:pt idx="131">
                  <c:v>1290</c:v>
                </c:pt>
                <c:pt idx="132">
                  <c:v>1290</c:v>
                </c:pt>
                <c:pt idx="133">
                  <c:v>1290</c:v>
                </c:pt>
                <c:pt idx="134">
                  <c:v>1290</c:v>
                </c:pt>
                <c:pt idx="135">
                  <c:v>1290</c:v>
                </c:pt>
                <c:pt idx="136">
                  <c:v>1290</c:v>
                </c:pt>
                <c:pt idx="137">
                  <c:v>1290</c:v>
                </c:pt>
                <c:pt idx="138">
                  <c:v>1290</c:v>
                </c:pt>
                <c:pt idx="139">
                  <c:v>1290</c:v>
                </c:pt>
                <c:pt idx="140">
                  <c:v>1290</c:v>
                </c:pt>
                <c:pt idx="141">
                  <c:v>1290</c:v>
                </c:pt>
                <c:pt idx="142">
                  <c:v>1290</c:v>
                </c:pt>
                <c:pt idx="143">
                  <c:v>1290</c:v>
                </c:pt>
                <c:pt idx="144">
                  <c:v>1290</c:v>
                </c:pt>
                <c:pt idx="145">
                  <c:v>1290</c:v>
                </c:pt>
                <c:pt idx="146">
                  <c:v>1290</c:v>
                </c:pt>
                <c:pt idx="147">
                  <c:v>1290</c:v>
                </c:pt>
                <c:pt idx="148">
                  <c:v>1290</c:v>
                </c:pt>
                <c:pt idx="149">
                  <c:v>1290</c:v>
                </c:pt>
                <c:pt idx="150">
                  <c:v>1290</c:v>
                </c:pt>
                <c:pt idx="151">
                  <c:v>1290</c:v>
                </c:pt>
                <c:pt idx="152">
                  <c:v>1290</c:v>
                </c:pt>
                <c:pt idx="153">
                  <c:v>1290</c:v>
                </c:pt>
                <c:pt idx="154">
                  <c:v>1290</c:v>
                </c:pt>
                <c:pt idx="155">
                  <c:v>1290</c:v>
                </c:pt>
                <c:pt idx="156">
                  <c:v>1290</c:v>
                </c:pt>
                <c:pt idx="157">
                  <c:v>1290</c:v>
                </c:pt>
                <c:pt idx="158">
                  <c:v>1290</c:v>
                </c:pt>
                <c:pt idx="159">
                  <c:v>1290</c:v>
                </c:pt>
                <c:pt idx="160">
                  <c:v>1290</c:v>
                </c:pt>
                <c:pt idx="161">
                  <c:v>1290</c:v>
                </c:pt>
                <c:pt idx="162">
                  <c:v>1290</c:v>
                </c:pt>
                <c:pt idx="163">
                  <c:v>1290</c:v>
                </c:pt>
                <c:pt idx="164">
                  <c:v>1290</c:v>
                </c:pt>
                <c:pt idx="165">
                  <c:v>1290</c:v>
                </c:pt>
                <c:pt idx="166">
                  <c:v>1290</c:v>
                </c:pt>
                <c:pt idx="167">
                  <c:v>1290</c:v>
                </c:pt>
                <c:pt idx="168">
                  <c:v>1290</c:v>
                </c:pt>
                <c:pt idx="169">
                  <c:v>1290</c:v>
                </c:pt>
                <c:pt idx="170">
                  <c:v>1290</c:v>
                </c:pt>
                <c:pt idx="171">
                  <c:v>1290</c:v>
                </c:pt>
                <c:pt idx="172">
                  <c:v>1290</c:v>
                </c:pt>
                <c:pt idx="173">
                  <c:v>1290</c:v>
                </c:pt>
                <c:pt idx="174">
                  <c:v>1290</c:v>
                </c:pt>
                <c:pt idx="175">
                  <c:v>1290</c:v>
                </c:pt>
                <c:pt idx="176">
                  <c:v>1290</c:v>
                </c:pt>
                <c:pt idx="177">
                  <c:v>1290</c:v>
                </c:pt>
                <c:pt idx="178">
                  <c:v>1290</c:v>
                </c:pt>
                <c:pt idx="179">
                  <c:v>1290</c:v>
                </c:pt>
                <c:pt idx="180">
                  <c:v>1290</c:v>
                </c:pt>
                <c:pt idx="181">
                  <c:v>1290</c:v>
                </c:pt>
                <c:pt idx="182">
                  <c:v>1290</c:v>
                </c:pt>
                <c:pt idx="183">
                  <c:v>1290</c:v>
                </c:pt>
                <c:pt idx="184">
                  <c:v>1290</c:v>
                </c:pt>
                <c:pt idx="185">
                  <c:v>1290</c:v>
                </c:pt>
                <c:pt idx="186">
                  <c:v>1290</c:v>
                </c:pt>
                <c:pt idx="187">
                  <c:v>1290</c:v>
                </c:pt>
                <c:pt idx="188">
                  <c:v>1290</c:v>
                </c:pt>
                <c:pt idx="189">
                  <c:v>1290</c:v>
                </c:pt>
                <c:pt idx="190">
                  <c:v>1290</c:v>
                </c:pt>
                <c:pt idx="191">
                  <c:v>1290</c:v>
                </c:pt>
                <c:pt idx="192">
                  <c:v>1290</c:v>
                </c:pt>
                <c:pt idx="193">
                  <c:v>1290</c:v>
                </c:pt>
                <c:pt idx="194">
                  <c:v>1290</c:v>
                </c:pt>
                <c:pt idx="195">
                  <c:v>1290</c:v>
                </c:pt>
                <c:pt idx="196">
                  <c:v>1290</c:v>
                </c:pt>
                <c:pt idx="197">
                  <c:v>1290</c:v>
                </c:pt>
                <c:pt idx="198">
                  <c:v>1290</c:v>
                </c:pt>
                <c:pt idx="199">
                  <c:v>1290</c:v>
                </c:pt>
                <c:pt idx="200">
                  <c:v>1290</c:v>
                </c:pt>
                <c:pt idx="201">
                  <c:v>1290</c:v>
                </c:pt>
                <c:pt idx="202">
                  <c:v>1290</c:v>
                </c:pt>
                <c:pt idx="203">
                  <c:v>1290</c:v>
                </c:pt>
                <c:pt idx="204">
                  <c:v>1290</c:v>
                </c:pt>
                <c:pt idx="205">
                  <c:v>1290</c:v>
                </c:pt>
                <c:pt idx="206">
                  <c:v>1290</c:v>
                </c:pt>
                <c:pt idx="207">
                  <c:v>1290</c:v>
                </c:pt>
                <c:pt idx="208">
                  <c:v>1290</c:v>
                </c:pt>
                <c:pt idx="209">
                  <c:v>1290</c:v>
                </c:pt>
                <c:pt idx="210">
                  <c:v>1290</c:v>
                </c:pt>
                <c:pt idx="211">
                  <c:v>1290</c:v>
                </c:pt>
                <c:pt idx="212">
                  <c:v>1290</c:v>
                </c:pt>
                <c:pt idx="213">
                  <c:v>1290</c:v>
                </c:pt>
                <c:pt idx="214">
                  <c:v>1290</c:v>
                </c:pt>
                <c:pt idx="215">
                  <c:v>1290</c:v>
                </c:pt>
                <c:pt idx="216">
                  <c:v>1290</c:v>
                </c:pt>
                <c:pt idx="217">
                  <c:v>1290</c:v>
                </c:pt>
                <c:pt idx="218">
                  <c:v>1290</c:v>
                </c:pt>
                <c:pt idx="219">
                  <c:v>1290</c:v>
                </c:pt>
                <c:pt idx="220">
                  <c:v>1290</c:v>
                </c:pt>
                <c:pt idx="221">
                  <c:v>1290</c:v>
                </c:pt>
                <c:pt idx="222">
                  <c:v>1290</c:v>
                </c:pt>
                <c:pt idx="223">
                  <c:v>1290</c:v>
                </c:pt>
                <c:pt idx="224">
                  <c:v>1290</c:v>
                </c:pt>
                <c:pt idx="225">
                  <c:v>580</c:v>
                </c:pt>
                <c:pt idx="226">
                  <c:v>580</c:v>
                </c:pt>
                <c:pt idx="227">
                  <c:v>580</c:v>
                </c:pt>
                <c:pt idx="228">
                  <c:v>580</c:v>
                </c:pt>
                <c:pt idx="229">
                  <c:v>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DD-4C94-92C1-43A73A35C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5966719"/>
        <c:axId val="1005975455"/>
      </c:lineChart>
      <c:catAx>
        <c:axId val="1005966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05975455"/>
        <c:crosses val="autoZero"/>
        <c:auto val="1"/>
        <c:lblAlgn val="ctr"/>
        <c:lblOffset val="100"/>
        <c:noMultiLvlLbl val="0"/>
      </c:catAx>
      <c:valAx>
        <c:axId val="1005975455"/>
        <c:scaling>
          <c:orientation val="minMax"/>
          <c:max val="409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05966719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used = total-(free+buff)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6438025684193008"/>
          <c:y val="0.16805892111260551"/>
          <c:w val="0.79576051305669238"/>
          <c:h val="0.643902639085407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Pt>
            <c:idx val="6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2ADF-4515-B6B7-2124F396875A}"/>
              </c:ext>
            </c:extLst>
          </c:dPt>
          <c:dLbls>
            <c:dLbl>
              <c:idx val="60"/>
              <c:layout>
                <c:manualLayout>
                  <c:x val="-0.12324929971988796"/>
                  <c:y val="0.1188051531875516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ADF-4515-B6B7-2124F39687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575" cap="flat" cmpd="sng" algn="ctr">
                      <a:solidFill>
                        <a:srgbClr val="FF0000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oldata_memory!$A$1:$A$62</c:f>
              <c:numCache>
                <c:formatCode>General</c:formatCode>
                <c:ptCount val="62"/>
                <c:pt idx="0">
                  <c:v>5421</c:v>
                </c:pt>
                <c:pt idx="1">
                  <c:v>5604</c:v>
                </c:pt>
                <c:pt idx="2">
                  <c:v>6131</c:v>
                </c:pt>
                <c:pt idx="3">
                  <c:v>6527</c:v>
                </c:pt>
                <c:pt idx="4">
                  <c:v>6911</c:v>
                </c:pt>
                <c:pt idx="5">
                  <c:v>7318</c:v>
                </c:pt>
                <c:pt idx="6">
                  <c:v>7716</c:v>
                </c:pt>
                <c:pt idx="7">
                  <c:v>8118</c:v>
                </c:pt>
                <c:pt idx="8">
                  <c:v>8525</c:v>
                </c:pt>
                <c:pt idx="9">
                  <c:v>8931</c:v>
                </c:pt>
                <c:pt idx="10">
                  <c:v>9340</c:v>
                </c:pt>
                <c:pt idx="11">
                  <c:v>9741</c:v>
                </c:pt>
                <c:pt idx="12">
                  <c:v>10143</c:v>
                </c:pt>
                <c:pt idx="13">
                  <c:v>12992</c:v>
                </c:pt>
                <c:pt idx="14">
                  <c:v>17457</c:v>
                </c:pt>
                <c:pt idx="15">
                  <c:v>18315</c:v>
                </c:pt>
                <c:pt idx="16">
                  <c:v>19531</c:v>
                </c:pt>
                <c:pt idx="17">
                  <c:v>24655</c:v>
                </c:pt>
                <c:pt idx="18">
                  <c:v>24191</c:v>
                </c:pt>
                <c:pt idx="19">
                  <c:v>28415</c:v>
                </c:pt>
                <c:pt idx="20">
                  <c:v>26210</c:v>
                </c:pt>
                <c:pt idx="21">
                  <c:v>27906</c:v>
                </c:pt>
                <c:pt idx="22">
                  <c:v>29638</c:v>
                </c:pt>
                <c:pt idx="23">
                  <c:v>30397</c:v>
                </c:pt>
                <c:pt idx="24">
                  <c:v>30670</c:v>
                </c:pt>
                <c:pt idx="25">
                  <c:v>30911</c:v>
                </c:pt>
                <c:pt idx="26">
                  <c:v>30912</c:v>
                </c:pt>
                <c:pt idx="27">
                  <c:v>30916</c:v>
                </c:pt>
                <c:pt idx="28">
                  <c:v>30917</c:v>
                </c:pt>
                <c:pt idx="29">
                  <c:v>30918</c:v>
                </c:pt>
                <c:pt idx="30">
                  <c:v>30917</c:v>
                </c:pt>
                <c:pt idx="31">
                  <c:v>30917</c:v>
                </c:pt>
                <c:pt idx="32">
                  <c:v>30917</c:v>
                </c:pt>
                <c:pt idx="33">
                  <c:v>30917</c:v>
                </c:pt>
                <c:pt idx="34">
                  <c:v>30919</c:v>
                </c:pt>
                <c:pt idx="35">
                  <c:v>30919</c:v>
                </c:pt>
                <c:pt idx="36">
                  <c:v>31366</c:v>
                </c:pt>
                <c:pt idx="37">
                  <c:v>31464</c:v>
                </c:pt>
                <c:pt idx="38">
                  <c:v>31461</c:v>
                </c:pt>
                <c:pt idx="39">
                  <c:v>31473</c:v>
                </c:pt>
                <c:pt idx="40">
                  <c:v>31484</c:v>
                </c:pt>
                <c:pt idx="41">
                  <c:v>31489</c:v>
                </c:pt>
                <c:pt idx="42">
                  <c:v>27263</c:v>
                </c:pt>
                <c:pt idx="43">
                  <c:v>27837</c:v>
                </c:pt>
                <c:pt idx="44">
                  <c:v>29399</c:v>
                </c:pt>
                <c:pt idx="45">
                  <c:v>30434</c:v>
                </c:pt>
                <c:pt idx="46">
                  <c:v>30430</c:v>
                </c:pt>
                <c:pt idx="47">
                  <c:v>30426</c:v>
                </c:pt>
                <c:pt idx="48">
                  <c:v>30430</c:v>
                </c:pt>
                <c:pt idx="49">
                  <c:v>30430</c:v>
                </c:pt>
                <c:pt idx="50">
                  <c:v>30430</c:v>
                </c:pt>
                <c:pt idx="51">
                  <c:v>30430</c:v>
                </c:pt>
                <c:pt idx="52">
                  <c:v>30430</c:v>
                </c:pt>
                <c:pt idx="53">
                  <c:v>30429</c:v>
                </c:pt>
                <c:pt idx="54">
                  <c:v>30435</c:v>
                </c:pt>
                <c:pt idx="55">
                  <c:v>30435</c:v>
                </c:pt>
                <c:pt idx="56">
                  <c:v>30434</c:v>
                </c:pt>
                <c:pt idx="57">
                  <c:v>31370</c:v>
                </c:pt>
                <c:pt idx="58">
                  <c:v>31276</c:v>
                </c:pt>
                <c:pt idx="59">
                  <c:v>31376</c:v>
                </c:pt>
                <c:pt idx="60">
                  <c:v>31297</c:v>
                </c:pt>
                <c:pt idx="61">
                  <c:v>3956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DF-4515-B6B7-2124F3968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735823"/>
        <c:axId val="201730415"/>
      </c:lineChart>
      <c:catAx>
        <c:axId val="201735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1730415"/>
        <c:crosses val="autoZero"/>
        <c:auto val="1"/>
        <c:lblAlgn val="ctr"/>
        <c:lblOffset val="100"/>
        <c:noMultiLvlLbl val="0"/>
      </c:catAx>
      <c:valAx>
        <c:axId val="20173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1735823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used = total-(free+buff)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2395487328789784"/>
          <c:y val="0.16446815291826589"/>
          <c:w val="0.74523280178213014"/>
          <c:h val="0.6167116935350731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oldata_memory_tcmalloc!$A$1:$A$144</c:f>
              <c:numCache>
                <c:formatCode>General</c:formatCode>
                <c:ptCount val="144"/>
                <c:pt idx="0">
                  <c:v>6167</c:v>
                </c:pt>
                <c:pt idx="1">
                  <c:v>6561</c:v>
                </c:pt>
                <c:pt idx="2">
                  <c:v>7006</c:v>
                </c:pt>
                <c:pt idx="3">
                  <c:v>7458</c:v>
                </c:pt>
                <c:pt idx="4">
                  <c:v>7912</c:v>
                </c:pt>
                <c:pt idx="5">
                  <c:v>8362</c:v>
                </c:pt>
                <c:pt idx="6">
                  <c:v>8814</c:v>
                </c:pt>
                <c:pt idx="7">
                  <c:v>9266</c:v>
                </c:pt>
                <c:pt idx="8">
                  <c:v>9717</c:v>
                </c:pt>
                <c:pt idx="9">
                  <c:v>10171</c:v>
                </c:pt>
                <c:pt idx="10">
                  <c:v>10378</c:v>
                </c:pt>
                <c:pt idx="11">
                  <c:v>14462</c:v>
                </c:pt>
                <c:pt idx="12">
                  <c:v>14895</c:v>
                </c:pt>
                <c:pt idx="13">
                  <c:v>12984</c:v>
                </c:pt>
                <c:pt idx="14">
                  <c:v>18239</c:v>
                </c:pt>
                <c:pt idx="15">
                  <c:v>18136</c:v>
                </c:pt>
                <c:pt idx="16">
                  <c:v>21620</c:v>
                </c:pt>
                <c:pt idx="17">
                  <c:v>26022</c:v>
                </c:pt>
                <c:pt idx="18">
                  <c:v>29006</c:v>
                </c:pt>
                <c:pt idx="19">
                  <c:v>29453</c:v>
                </c:pt>
                <c:pt idx="20">
                  <c:v>29633</c:v>
                </c:pt>
                <c:pt idx="21">
                  <c:v>29633</c:v>
                </c:pt>
                <c:pt idx="22">
                  <c:v>29634</c:v>
                </c:pt>
                <c:pt idx="23">
                  <c:v>29635</c:v>
                </c:pt>
                <c:pt idx="24">
                  <c:v>29635</c:v>
                </c:pt>
                <c:pt idx="25">
                  <c:v>29635</c:v>
                </c:pt>
                <c:pt idx="26">
                  <c:v>29631</c:v>
                </c:pt>
                <c:pt idx="27">
                  <c:v>29631</c:v>
                </c:pt>
                <c:pt idx="28">
                  <c:v>29631</c:v>
                </c:pt>
                <c:pt idx="29">
                  <c:v>29631</c:v>
                </c:pt>
                <c:pt idx="30">
                  <c:v>30384</c:v>
                </c:pt>
                <c:pt idx="31">
                  <c:v>30387</c:v>
                </c:pt>
                <c:pt idx="32">
                  <c:v>30391</c:v>
                </c:pt>
                <c:pt idx="33">
                  <c:v>30391</c:v>
                </c:pt>
                <c:pt idx="34">
                  <c:v>30391</c:v>
                </c:pt>
                <c:pt idx="35">
                  <c:v>30391</c:v>
                </c:pt>
                <c:pt idx="36">
                  <c:v>30393</c:v>
                </c:pt>
                <c:pt idx="37">
                  <c:v>30360</c:v>
                </c:pt>
                <c:pt idx="38">
                  <c:v>30360</c:v>
                </c:pt>
                <c:pt idx="39">
                  <c:v>30360</c:v>
                </c:pt>
                <c:pt idx="40">
                  <c:v>30361</c:v>
                </c:pt>
                <c:pt idx="41">
                  <c:v>30352</c:v>
                </c:pt>
                <c:pt idx="42">
                  <c:v>30355</c:v>
                </c:pt>
                <c:pt idx="43">
                  <c:v>30355</c:v>
                </c:pt>
                <c:pt idx="44">
                  <c:v>30355</c:v>
                </c:pt>
                <c:pt idx="45">
                  <c:v>30352</c:v>
                </c:pt>
                <c:pt idx="46">
                  <c:v>30364</c:v>
                </c:pt>
                <c:pt idx="47">
                  <c:v>30364</c:v>
                </c:pt>
                <c:pt idx="48">
                  <c:v>30411</c:v>
                </c:pt>
                <c:pt idx="49">
                  <c:v>30403</c:v>
                </c:pt>
                <c:pt idx="50">
                  <c:v>30403</c:v>
                </c:pt>
                <c:pt idx="51">
                  <c:v>30376</c:v>
                </c:pt>
                <c:pt idx="52">
                  <c:v>30376</c:v>
                </c:pt>
                <c:pt idx="53">
                  <c:v>30374</c:v>
                </c:pt>
                <c:pt idx="54">
                  <c:v>30375</c:v>
                </c:pt>
                <c:pt idx="55">
                  <c:v>30376</c:v>
                </c:pt>
                <c:pt idx="56">
                  <c:v>30376</c:v>
                </c:pt>
                <c:pt idx="57">
                  <c:v>30376</c:v>
                </c:pt>
                <c:pt idx="58">
                  <c:v>30376</c:v>
                </c:pt>
                <c:pt idx="59">
                  <c:v>30395</c:v>
                </c:pt>
                <c:pt idx="60">
                  <c:v>30394</c:v>
                </c:pt>
                <c:pt idx="61">
                  <c:v>30395</c:v>
                </c:pt>
                <c:pt idx="62">
                  <c:v>30395</c:v>
                </c:pt>
                <c:pt idx="63">
                  <c:v>30395</c:v>
                </c:pt>
                <c:pt idx="64">
                  <c:v>30395</c:v>
                </c:pt>
                <c:pt idx="65">
                  <c:v>30368</c:v>
                </c:pt>
                <c:pt idx="66">
                  <c:v>30369</c:v>
                </c:pt>
                <c:pt idx="67">
                  <c:v>30369</c:v>
                </c:pt>
                <c:pt idx="68">
                  <c:v>30369</c:v>
                </c:pt>
                <c:pt idx="69">
                  <c:v>30369</c:v>
                </c:pt>
                <c:pt idx="70">
                  <c:v>30427</c:v>
                </c:pt>
                <c:pt idx="71">
                  <c:v>30418</c:v>
                </c:pt>
                <c:pt idx="72">
                  <c:v>30417</c:v>
                </c:pt>
                <c:pt idx="73">
                  <c:v>30417</c:v>
                </c:pt>
                <c:pt idx="74">
                  <c:v>30417</c:v>
                </c:pt>
                <c:pt idx="75">
                  <c:v>30417</c:v>
                </c:pt>
                <c:pt idx="76">
                  <c:v>30419</c:v>
                </c:pt>
                <c:pt idx="77">
                  <c:v>30419</c:v>
                </c:pt>
                <c:pt idx="78">
                  <c:v>30391</c:v>
                </c:pt>
                <c:pt idx="79">
                  <c:v>30391</c:v>
                </c:pt>
                <c:pt idx="80">
                  <c:v>30391</c:v>
                </c:pt>
                <c:pt idx="81">
                  <c:v>30451</c:v>
                </c:pt>
                <c:pt idx="82">
                  <c:v>30417</c:v>
                </c:pt>
                <c:pt idx="83">
                  <c:v>30415</c:v>
                </c:pt>
                <c:pt idx="84">
                  <c:v>30416</c:v>
                </c:pt>
                <c:pt idx="85">
                  <c:v>30416</c:v>
                </c:pt>
                <c:pt idx="86">
                  <c:v>30416</c:v>
                </c:pt>
                <c:pt idx="87">
                  <c:v>30418</c:v>
                </c:pt>
                <c:pt idx="88">
                  <c:v>30418</c:v>
                </c:pt>
                <c:pt idx="89">
                  <c:v>30418</c:v>
                </c:pt>
                <c:pt idx="90">
                  <c:v>30418</c:v>
                </c:pt>
                <c:pt idx="91">
                  <c:v>30389</c:v>
                </c:pt>
                <c:pt idx="92">
                  <c:v>30389</c:v>
                </c:pt>
                <c:pt idx="93">
                  <c:v>30419</c:v>
                </c:pt>
                <c:pt idx="94">
                  <c:v>30424</c:v>
                </c:pt>
                <c:pt idx="95">
                  <c:v>30424</c:v>
                </c:pt>
                <c:pt idx="96">
                  <c:v>30423</c:v>
                </c:pt>
                <c:pt idx="97">
                  <c:v>30423</c:v>
                </c:pt>
                <c:pt idx="98">
                  <c:v>30395</c:v>
                </c:pt>
                <c:pt idx="99">
                  <c:v>30395</c:v>
                </c:pt>
                <c:pt idx="100">
                  <c:v>30395</c:v>
                </c:pt>
                <c:pt idx="101">
                  <c:v>30395</c:v>
                </c:pt>
                <c:pt idx="102">
                  <c:v>30395</c:v>
                </c:pt>
                <c:pt idx="103">
                  <c:v>30395</c:v>
                </c:pt>
                <c:pt idx="104">
                  <c:v>30423</c:v>
                </c:pt>
                <c:pt idx="105">
                  <c:v>30424</c:v>
                </c:pt>
                <c:pt idx="106">
                  <c:v>30425</c:v>
                </c:pt>
                <c:pt idx="107">
                  <c:v>30425</c:v>
                </c:pt>
                <c:pt idx="108">
                  <c:v>30425</c:v>
                </c:pt>
                <c:pt idx="109">
                  <c:v>30425</c:v>
                </c:pt>
                <c:pt idx="110">
                  <c:v>30426</c:v>
                </c:pt>
                <c:pt idx="111">
                  <c:v>30425</c:v>
                </c:pt>
                <c:pt idx="112">
                  <c:v>30425</c:v>
                </c:pt>
                <c:pt idx="113">
                  <c:v>30425</c:v>
                </c:pt>
                <c:pt idx="114">
                  <c:v>30425</c:v>
                </c:pt>
                <c:pt idx="115">
                  <c:v>30425</c:v>
                </c:pt>
                <c:pt idx="116">
                  <c:v>30426</c:v>
                </c:pt>
                <c:pt idx="117">
                  <c:v>30429</c:v>
                </c:pt>
                <c:pt idx="118">
                  <c:v>30428</c:v>
                </c:pt>
                <c:pt idx="119">
                  <c:v>30401</c:v>
                </c:pt>
                <c:pt idx="120">
                  <c:v>30417</c:v>
                </c:pt>
                <c:pt idx="121">
                  <c:v>30417</c:v>
                </c:pt>
                <c:pt idx="122">
                  <c:v>30417</c:v>
                </c:pt>
                <c:pt idx="123">
                  <c:v>30417</c:v>
                </c:pt>
                <c:pt idx="124">
                  <c:v>30418</c:v>
                </c:pt>
                <c:pt idx="125">
                  <c:v>30405</c:v>
                </c:pt>
                <c:pt idx="126">
                  <c:v>30405</c:v>
                </c:pt>
                <c:pt idx="127">
                  <c:v>30413</c:v>
                </c:pt>
                <c:pt idx="128">
                  <c:v>30394</c:v>
                </c:pt>
                <c:pt idx="129">
                  <c:v>30402</c:v>
                </c:pt>
                <c:pt idx="130">
                  <c:v>30377</c:v>
                </c:pt>
                <c:pt idx="131">
                  <c:v>30378</c:v>
                </c:pt>
                <c:pt idx="132">
                  <c:v>30377</c:v>
                </c:pt>
                <c:pt idx="133">
                  <c:v>30379</c:v>
                </c:pt>
                <c:pt idx="134">
                  <c:v>30380</c:v>
                </c:pt>
                <c:pt idx="135">
                  <c:v>30380</c:v>
                </c:pt>
                <c:pt idx="136">
                  <c:v>30367</c:v>
                </c:pt>
                <c:pt idx="137">
                  <c:v>30367</c:v>
                </c:pt>
                <c:pt idx="138">
                  <c:v>30368</c:v>
                </c:pt>
                <c:pt idx="139">
                  <c:v>30368</c:v>
                </c:pt>
                <c:pt idx="140">
                  <c:v>30366</c:v>
                </c:pt>
                <c:pt idx="141">
                  <c:v>30367</c:v>
                </c:pt>
                <c:pt idx="142">
                  <c:v>30368</c:v>
                </c:pt>
                <c:pt idx="143">
                  <c:v>4636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B5-42F0-B547-B16F030E05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711199"/>
        <c:axId val="210712031"/>
      </c:lineChart>
      <c:catAx>
        <c:axId val="210711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10712031"/>
        <c:crosses val="autoZero"/>
        <c:auto val="1"/>
        <c:lblAlgn val="ctr"/>
        <c:lblOffset val="100"/>
        <c:noMultiLvlLbl val="0"/>
      </c:catAx>
      <c:valAx>
        <c:axId val="210712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10711199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GPU mem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57"/>
              <c:layout>
                <c:manualLayout>
                  <c:x val="-6.5277668416447943E-2"/>
                  <c:y val="-0.166666484397783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9166666666666653E-2"/>
                      <c:h val="7.780110819480896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B96-4FD0-9E39-00FFB0B751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9050" cap="flat" cmpd="sng" algn="ctr">
                      <a:solidFill>
                        <a:srgbClr val="FF0000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oldata_memory!$S$54:$S$130</c:f>
              <c:numCache>
                <c:formatCode>General</c:formatCode>
                <c:ptCount val="77"/>
                <c:pt idx="0">
                  <c:v>804</c:v>
                </c:pt>
                <c:pt idx="1">
                  <c:v>804</c:v>
                </c:pt>
                <c:pt idx="2">
                  <c:v>804</c:v>
                </c:pt>
                <c:pt idx="3">
                  <c:v>804</c:v>
                </c:pt>
                <c:pt idx="4">
                  <c:v>804</c:v>
                </c:pt>
                <c:pt idx="5">
                  <c:v>802</c:v>
                </c:pt>
                <c:pt idx="6">
                  <c:v>798</c:v>
                </c:pt>
                <c:pt idx="7">
                  <c:v>798</c:v>
                </c:pt>
                <c:pt idx="8">
                  <c:v>798</c:v>
                </c:pt>
                <c:pt idx="9">
                  <c:v>798</c:v>
                </c:pt>
                <c:pt idx="10">
                  <c:v>798</c:v>
                </c:pt>
                <c:pt idx="11">
                  <c:v>798</c:v>
                </c:pt>
                <c:pt idx="12">
                  <c:v>798</c:v>
                </c:pt>
                <c:pt idx="13">
                  <c:v>798</c:v>
                </c:pt>
                <c:pt idx="14">
                  <c:v>798</c:v>
                </c:pt>
                <c:pt idx="15">
                  <c:v>790</c:v>
                </c:pt>
                <c:pt idx="16">
                  <c:v>790</c:v>
                </c:pt>
                <c:pt idx="17">
                  <c:v>790</c:v>
                </c:pt>
                <c:pt idx="18">
                  <c:v>790</c:v>
                </c:pt>
                <c:pt idx="19">
                  <c:v>792</c:v>
                </c:pt>
                <c:pt idx="20">
                  <c:v>792</c:v>
                </c:pt>
                <c:pt idx="21">
                  <c:v>792</c:v>
                </c:pt>
                <c:pt idx="22">
                  <c:v>832</c:v>
                </c:pt>
                <c:pt idx="23">
                  <c:v>962</c:v>
                </c:pt>
                <c:pt idx="24">
                  <c:v>1134</c:v>
                </c:pt>
                <c:pt idx="25">
                  <c:v>1302</c:v>
                </c:pt>
                <c:pt idx="26">
                  <c:v>1302</c:v>
                </c:pt>
                <c:pt idx="27">
                  <c:v>1302</c:v>
                </c:pt>
                <c:pt idx="28">
                  <c:v>1302</c:v>
                </c:pt>
                <c:pt idx="29">
                  <c:v>1302</c:v>
                </c:pt>
                <c:pt idx="30">
                  <c:v>1302</c:v>
                </c:pt>
                <c:pt idx="31">
                  <c:v>1302</c:v>
                </c:pt>
                <c:pt idx="32">
                  <c:v>1302</c:v>
                </c:pt>
                <c:pt idx="33">
                  <c:v>1302</c:v>
                </c:pt>
                <c:pt idx="34">
                  <c:v>1302</c:v>
                </c:pt>
                <c:pt idx="35">
                  <c:v>1302</c:v>
                </c:pt>
                <c:pt idx="36">
                  <c:v>1302</c:v>
                </c:pt>
                <c:pt idx="37">
                  <c:v>2198</c:v>
                </c:pt>
                <c:pt idx="38">
                  <c:v>2198</c:v>
                </c:pt>
                <c:pt idx="39">
                  <c:v>2194</c:v>
                </c:pt>
                <c:pt idx="40">
                  <c:v>2194</c:v>
                </c:pt>
                <c:pt idx="41">
                  <c:v>2194</c:v>
                </c:pt>
                <c:pt idx="42">
                  <c:v>2194</c:v>
                </c:pt>
                <c:pt idx="43">
                  <c:v>2194</c:v>
                </c:pt>
                <c:pt idx="44">
                  <c:v>2194</c:v>
                </c:pt>
                <c:pt idx="45">
                  <c:v>2194</c:v>
                </c:pt>
                <c:pt idx="46">
                  <c:v>2194</c:v>
                </c:pt>
                <c:pt idx="47">
                  <c:v>2194</c:v>
                </c:pt>
                <c:pt idx="48">
                  <c:v>2194</c:v>
                </c:pt>
                <c:pt idx="49">
                  <c:v>2194</c:v>
                </c:pt>
                <c:pt idx="50">
                  <c:v>2186</c:v>
                </c:pt>
                <c:pt idx="51">
                  <c:v>2186</c:v>
                </c:pt>
                <c:pt idx="52">
                  <c:v>2186</c:v>
                </c:pt>
                <c:pt idx="53">
                  <c:v>2186</c:v>
                </c:pt>
                <c:pt idx="54">
                  <c:v>2186</c:v>
                </c:pt>
                <c:pt idx="55">
                  <c:v>2186</c:v>
                </c:pt>
                <c:pt idx="56">
                  <c:v>2186</c:v>
                </c:pt>
                <c:pt idx="57">
                  <c:v>2186</c:v>
                </c:pt>
                <c:pt idx="58">
                  <c:v>581</c:v>
                </c:pt>
                <c:pt idx="59">
                  <c:v>581</c:v>
                </c:pt>
                <c:pt idx="60">
                  <c:v>581</c:v>
                </c:pt>
                <c:pt idx="61">
                  <c:v>581</c:v>
                </c:pt>
                <c:pt idx="62">
                  <c:v>581</c:v>
                </c:pt>
                <c:pt idx="63">
                  <c:v>580</c:v>
                </c:pt>
                <c:pt idx="64">
                  <c:v>580</c:v>
                </c:pt>
                <c:pt idx="65">
                  <c:v>580</c:v>
                </c:pt>
                <c:pt idx="66">
                  <c:v>580</c:v>
                </c:pt>
                <c:pt idx="67">
                  <c:v>580</c:v>
                </c:pt>
                <c:pt idx="68">
                  <c:v>580</c:v>
                </c:pt>
                <c:pt idx="69">
                  <c:v>580</c:v>
                </c:pt>
                <c:pt idx="70">
                  <c:v>580</c:v>
                </c:pt>
                <c:pt idx="71">
                  <c:v>580</c:v>
                </c:pt>
                <c:pt idx="72">
                  <c:v>580</c:v>
                </c:pt>
                <c:pt idx="73">
                  <c:v>580</c:v>
                </c:pt>
                <c:pt idx="74">
                  <c:v>580</c:v>
                </c:pt>
                <c:pt idx="75">
                  <c:v>580</c:v>
                </c:pt>
                <c:pt idx="76">
                  <c:v>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96-4FD0-9E39-00FFB0B751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723759"/>
        <c:axId val="201715023"/>
      </c:lineChart>
      <c:catAx>
        <c:axId val="2017237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1715023"/>
        <c:crosses val="autoZero"/>
        <c:auto val="1"/>
        <c:lblAlgn val="ctr"/>
        <c:lblOffset val="100"/>
        <c:noMultiLvlLbl val="0"/>
      </c:catAx>
      <c:valAx>
        <c:axId val="201715023"/>
        <c:scaling>
          <c:orientation val="minMax"/>
          <c:max val="409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1723759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gpu mem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oldata_memory_tcmalloc!$M$61:$M$209</c:f>
              <c:numCache>
                <c:formatCode>General</c:formatCode>
                <c:ptCount val="149"/>
                <c:pt idx="0">
                  <c:v>784</c:v>
                </c:pt>
                <c:pt idx="1">
                  <c:v>784</c:v>
                </c:pt>
                <c:pt idx="2">
                  <c:v>784</c:v>
                </c:pt>
                <c:pt idx="3">
                  <c:v>781</c:v>
                </c:pt>
                <c:pt idx="4">
                  <c:v>781</c:v>
                </c:pt>
                <c:pt idx="5">
                  <c:v>779</c:v>
                </c:pt>
                <c:pt idx="6">
                  <c:v>775</c:v>
                </c:pt>
                <c:pt idx="7">
                  <c:v>775</c:v>
                </c:pt>
                <c:pt idx="8">
                  <c:v>775</c:v>
                </c:pt>
                <c:pt idx="9">
                  <c:v>775</c:v>
                </c:pt>
                <c:pt idx="10">
                  <c:v>771</c:v>
                </c:pt>
                <c:pt idx="11">
                  <c:v>771</c:v>
                </c:pt>
                <c:pt idx="12">
                  <c:v>771</c:v>
                </c:pt>
                <c:pt idx="13">
                  <c:v>771</c:v>
                </c:pt>
                <c:pt idx="14">
                  <c:v>771</c:v>
                </c:pt>
                <c:pt idx="15">
                  <c:v>773</c:v>
                </c:pt>
                <c:pt idx="16">
                  <c:v>773</c:v>
                </c:pt>
                <c:pt idx="17">
                  <c:v>773</c:v>
                </c:pt>
                <c:pt idx="18">
                  <c:v>1283</c:v>
                </c:pt>
                <c:pt idx="19">
                  <c:v>1283</c:v>
                </c:pt>
                <c:pt idx="20">
                  <c:v>1283</c:v>
                </c:pt>
                <c:pt idx="21">
                  <c:v>1283</c:v>
                </c:pt>
                <c:pt idx="22">
                  <c:v>1283</c:v>
                </c:pt>
                <c:pt idx="23">
                  <c:v>1283</c:v>
                </c:pt>
                <c:pt idx="24">
                  <c:v>1283</c:v>
                </c:pt>
                <c:pt idx="25">
                  <c:v>1283</c:v>
                </c:pt>
                <c:pt idx="26">
                  <c:v>1283</c:v>
                </c:pt>
                <c:pt idx="27">
                  <c:v>1283</c:v>
                </c:pt>
                <c:pt idx="28">
                  <c:v>2179</c:v>
                </c:pt>
                <c:pt idx="29">
                  <c:v>2179</c:v>
                </c:pt>
                <c:pt idx="30">
                  <c:v>2179</c:v>
                </c:pt>
                <c:pt idx="31">
                  <c:v>2179</c:v>
                </c:pt>
                <c:pt idx="32">
                  <c:v>2179</c:v>
                </c:pt>
                <c:pt idx="33">
                  <c:v>2179</c:v>
                </c:pt>
                <c:pt idx="34">
                  <c:v>2179</c:v>
                </c:pt>
                <c:pt idx="35">
                  <c:v>2179</c:v>
                </c:pt>
                <c:pt idx="36">
                  <c:v>2179</c:v>
                </c:pt>
                <c:pt idx="37">
                  <c:v>2179</c:v>
                </c:pt>
                <c:pt idx="38">
                  <c:v>2179</c:v>
                </c:pt>
                <c:pt idx="39">
                  <c:v>2179</c:v>
                </c:pt>
                <c:pt idx="40">
                  <c:v>2179</c:v>
                </c:pt>
                <c:pt idx="41">
                  <c:v>2179</c:v>
                </c:pt>
                <c:pt idx="42">
                  <c:v>2179</c:v>
                </c:pt>
                <c:pt idx="43">
                  <c:v>2179</c:v>
                </c:pt>
                <c:pt idx="44">
                  <c:v>2179</c:v>
                </c:pt>
                <c:pt idx="45">
                  <c:v>2179</c:v>
                </c:pt>
                <c:pt idx="46">
                  <c:v>2179</c:v>
                </c:pt>
                <c:pt idx="47">
                  <c:v>2179</c:v>
                </c:pt>
                <c:pt idx="48">
                  <c:v>2179</c:v>
                </c:pt>
                <c:pt idx="49">
                  <c:v>2179</c:v>
                </c:pt>
                <c:pt idx="50">
                  <c:v>2179</c:v>
                </c:pt>
                <c:pt idx="51">
                  <c:v>2179</c:v>
                </c:pt>
                <c:pt idx="52">
                  <c:v>2179</c:v>
                </c:pt>
                <c:pt idx="53">
                  <c:v>2179</c:v>
                </c:pt>
                <c:pt idx="54">
                  <c:v>2179</c:v>
                </c:pt>
                <c:pt idx="55">
                  <c:v>2179</c:v>
                </c:pt>
                <c:pt idx="56">
                  <c:v>2179</c:v>
                </c:pt>
                <c:pt idx="57">
                  <c:v>2179</c:v>
                </c:pt>
                <c:pt idx="58">
                  <c:v>2179</c:v>
                </c:pt>
                <c:pt idx="59">
                  <c:v>2179</c:v>
                </c:pt>
                <c:pt idx="60">
                  <c:v>2179</c:v>
                </c:pt>
                <c:pt idx="61">
                  <c:v>2179</c:v>
                </c:pt>
                <c:pt idx="62">
                  <c:v>2179</c:v>
                </c:pt>
                <c:pt idx="63">
                  <c:v>2179</c:v>
                </c:pt>
                <c:pt idx="64">
                  <c:v>2179</c:v>
                </c:pt>
                <c:pt idx="65">
                  <c:v>2179</c:v>
                </c:pt>
                <c:pt idx="66">
                  <c:v>2179</c:v>
                </c:pt>
                <c:pt idx="67">
                  <c:v>2179</c:v>
                </c:pt>
                <c:pt idx="68">
                  <c:v>2179</c:v>
                </c:pt>
                <c:pt idx="69">
                  <c:v>2179</c:v>
                </c:pt>
                <c:pt idx="70">
                  <c:v>2179</c:v>
                </c:pt>
                <c:pt idx="71">
                  <c:v>2179</c:v>
                </c:pt>
                <c:pt idx="72">
                  <c:v>2179</c:v>
                </c:pt>
                <c:pt idx="73">
                  <c:v>2179</c:v>
                </c:pt>
                <c:pt idx="74">
                  <c:v>2179</c:v>
                </c:pt>
                <c:pt idx="75">
                  <c:v>2179</c:v>
                </c:pt>
                <c:pt idx="76">
                  <c:v>2179</c:v>
                </c:pt>
                <c:pt idx="77">
                  <c:v>2179</c:v>
                </c:pt>
                <c:pt idx="78">
                  <c:v>2179</c:v>
                </c:pt>
                <c:pt idx="79">
                  <c:v>2179</c:v>
                </c:pt>
                <c:pt idx="80">
                  <c:v>2179</c:v>
                </c:pt>
                <c:pt idx="81">
                  <c:v>2179</c:v>
                </c:pt>
                <c:pt idx="82">
                  <c:v>2179</c:v>
                </c:pt>
                <c:pt idx="83">
                  <c:v>2179</c:v>
                </c:pt>
                <c:pt idx="84">
                  <c:v>2179</c:v>
                </c:pt>
                <c:pt idx="85">
                  <c:v>2179</c:v>
                </c:pt>
                <c:pt idx="86">
                  <c:v>2179</c:v>
                </c:pt>
                <c:pt idx="87">
                  <c:v>2179</c:v>
                </c:pt>
                <c:pt idx="88">
                  <c:v>2179</c:v>
                </c:pt>
                <c:pt idx="89">
                  <c:v>2179</c:v>
                </c:pt>
                <c:pt idx="90">
                  <c:v>2179</c:v>
                </c:pt>
                <c:pt idx="91">
                  <c:v>2179</c:v>
                </c:pt>
                <c:pt idx="92">
                  <c:v>2179</c:v>
                </c:pt>
                <c:pt idx="93">
                  <c:v>2179</c:v>
                </c:pt>
                <c:pt idx="94">
                  <c:v>2179</c:v>
                </c:pt>
                <c:pt idx="95">
                  <c:v>2179</c:v>
                </c:pt>
                <c:pt idx="96">
                  <c:v>2179</c:v>
                </c:pt>
                <c:pt idx="97">
                  <c:v>2179</c:v>
                </c:pt>
                <c:pt idx="98">
                  <c:v>2179</c:v>
                </c:pt>
                <c:pt idx="99">
                  <c:v>2179</c:v>
                </c:pt>
                <c:pt idx="100">
                  <c:v>2179</c:v>
                </c:pt>
                <c:pt idx="101">
                  <c:v>2179</c:v>
                </c:pt>
                <c:pt idx="102">
                  <c:v>2179</c:v>
                </c:pt>
                <c:pt idx="103">
                  <c:v>2179</c:v>
                </c:pt>
                <c:pt idx="104">
                  <c:v>2179</c:v>
                </c:pt>
                <c:pt idx="105">
                  <c:v>2179</c:v>
                </c:pt>
                <c:pt idx="106">
                  <c:v>2179</c:v>
                </c:pt>
                <c:pt idx="107">
                  <c:v>2179</c:v>
                </c:pt>
                <c:pt idx="108">
                  <c:v>2179</c:v>
                </c:pt>
                <c:pt idx="109">
                  <c:v>2179</c:v>
                </c:pt>
                <c:pt idx="110">
                  <c:v>2179</c:v>
                </c:pt>
                <c:pt idx="111">
                  <c:v>2179</c:v>
                </c:pt>
                <c:pt idx="112">
                  <c:v>2179</c:v>
                </c:pt>
                <c:pt idx="113">
                  <c:v>2179</c:v>
                </c:pt>
                <c:pt idx="114">
                  <c:v>2179</c:v>
                </c:pt>
                <c:pt idx="115">
                  <c:v>2179</c:v>
                </c:pt>
                <c:pt idx="116">
                  <c:v>2179</c:v>
                </c:pt>
                <c:pt idx="117">
                  <c:v>2179</c:v>
                </c:pt>
                <c:pt idx="118">
                  <c:v>2179</c:v>
                </c:pt>
                <c:pt idx="119">
                  <c:v>2179</c:v>
                </c:pt>
                <c:pt idx="120">
                  <c:v>2179</c:v>
                </c:pt>
                <c:pt idx="121">
                  <c:v>2179</c:v>
                </c:pt>
                <c:pt idx="122">
                  <c:v>2179</c:v>
                </c:pt>
                <c:pt idx="123">
                  <c:v>2179</c:v>
                </c:pt>
                <c:pt idx="124">
                  <c:v>2179</c:v>
                </c:pt>
                <c:pt idx="125">
                  <c:v>2179</c:v>
                </c:pt>
                <c:pt idx="126">
                  <c:v>2179</c:v>
                </c:pt>
                <c:pt idx="127">
                  <c:v>2179</c:v>
                </c:pt>
                <c:pt idx="128">
                  <c:v>2179</c:v>
                </c:pt>
                <c:pt idx="129">
                  <c:v>2179</c:v>
                </c:pt>
                <c:pt idx="130">
                  <c:v>2179</c:v>
                </c:pt>
                <c:pt idx="131">
                  <c:v>2179</c:v>
                </c:pt>
                <c:pt idx="132">
                  <c:v>2179</c:v>
                </c:pt>
                <c:pt idx="133">
                  <c:v>2179</c:v>
                </c:pt>
                <c:pt idx="134">
                  <c:v>2179</c:v>
                </c:pt>
                <c:pt idx="135">
                  <c:v>2179</c:v>
                </c:pt>
                <c:pt idx="136">
                  <c:v>2179</c:v>
                </c:pt>
                <c:pt idx="137">
                  <c:v>2179</c:v>
                </c:pt>
                <c:pt idx="138">
                  <c:v>2179</c:v>
                </c:pt>
                <c:pt idx="139">
                  <c:v>2185</c:v>
                </c:pt>
                <c:pt idx="140">
                  <c:v>2185</c:v>
                </c:pt>
                <c:pt idx="141">
                  <c:v>2185</c:v>
                </c:pt>
                <c:pt idx="142">
                  <c:v>2185</c:v>
                </c:pt>
                <c:pt idx="143">
                  <c:v>2185</c:v>
                </c:pt>
                <c:pt idx="144">
                  <c:v>2185</c:v>
                </c:pt>
                <c:pt idx="145">
                  <c:v>2185</c:v>
                </c:pt>
                <c:pt idx="146">
                  <c:v>1809</c:v>
                </c:pt>
                <c:pt idx="147">
                  <c:v>574</c:v>
                </c:pt>
                <c:pt idx="148">
                  <c:v>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7F-43EB-93E7-8844B9B94B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736655"/>
        <c:axId val="201716271"/>
      </c:lineChart>
      <c:catAx>
        <c:axId val="2017366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1716271"/>
        <c:crosses val="autoZero"/>
        <c:auto val="1"/>
        <c:lblAlgn val="ctr"/>
        <c:lblOffset val="100"/>
        <c:noMultiLvlLbl val="0"/>
      </c:catAx>
      <c:valAx>
        <c:axId val="201716271"/>
        <c:scaling>
          <c:orientation val="minMax"/>
          <c:max val="409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1736655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buffer+cache</a:t>
            </a:r>
          </a:p>
        </c:rich>
      </c:tx>
      <c:layout>
        <c:manualLayout>
          <c:xMode val="edge"/>
          <c:yMode val="edge"/>
          <c:x val="0.39747490720275108"/>
          <c:y val="4.2041008189720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5815355270633796"/>
          <c:y val="0.15664512754646029"/>
          <c:w val="0.81435315284323373"/>
          <c:h val="0.626766218891309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numpy_memory!$G$1:$G$245</c:f>
              <c:numCache>
                <c:formatCode>General</c:formatCode>
                <c:ptCount val="245"/>
                <c:pt idx="0">
                  <c:v>818</c:v>
                </c:pt>
                <c:pt idx="1">
                  <c:v>871</c:v>
                </c:pt>
                <c:pt idx="2">
                  <c:v>943</c:v>
                </c:pt>
                <c:pt idx="3">
                  <c:v>1077</c:v>
                </c:pt>
                <c:pt idx="4">
                  <c:v>1143</c:v>
                </c:pt>
                <c:pt idx="5">
                  <c:v>1209</c:v>
                </c:pt>
                <c:pt idx="6">
                  <c:v>1276</c:v>
                </c:pt>
                <c:pt idx="7">
                  <c:v>1342</c:v>
                </c:pt>
                <c:pt idx="8">
                  <c:v>1409</c:v>
                </c:pt>
                <c:pt idx="9">
                  <c:v>1475</c:v>
                </c:pt>
                <c:pt idx="10">
                  <c:v>1541</c:v>
                </c:pt>
                <c:pt idx="11">
                  <c:v>1608</c:v>
                </c:pt>
                <c:pt idx="12">
                  <c:v>1673</c:v>
                </c:pt>
                <c:pt idx="13">
                  <c:v>1740</c:v>
                </c:pt>
                <c:pt idx="14">
                  <c:v>1806</c:v>
                </c:pt>
                <c:pt idx="15">
                  <c:v>1872</c:v>
                </c:pt>
                <c:pt idx="16">
                  <c:v>1938</c:v>
                </c:pt>
                <c:pt idx="17">
                  <c:v>2005</c:v>
                </c:pt>
                <c:pt idx="18">
                  <c:v>2072</c:v>
                </c:pt>
                <c:pt idx="19">
                  <c:v>2137</c:v>
                </c:pt>
                <c:pt idx="20">
                  <c:v>2203</c:v>
                </c:pt>
                <c:pt idx="21">
                  <c:v>2269</c:v>
                </c:pt>
                <c:pt idx="22">
                  <c:v>2335</c:v>
                </c:pt>
                <c:pt idx="23">
                  <c:v>2342</c:v>
                </c:pt>
                <c:pt idx="24">
                  <c:v>2342</c:v>
                </c:pt>
                <c:pt idx="25">
                  <c:v>2359</c:v>
                </c:pt>
                <c:pt idx="26">
                  <c:v>2430</c:v>
                </c:pt>
                <c:pt idx="27">
                  <c:v>2501</c:v>
                </c:pt>
                <c:pt idx="28">
                  <c:v>2557</c:v>
                </c:pt>
                <c:pt idx="29">
                  <c:v>2557</c:v>
                </c:pt>
                <c:pt idx="30">
                  <c:v>2558</c:v>
                </c:pt>
                <c:pt idx="31">
                  <c:v>2558</c:v>
                </c:pt>
                <c:pt idx="32">
                  <c:v>2560</c:v>
                </c:pt>
                <c:pt idx="33">
                  <c:v>2560</c:v>
                </c:pt>
                <c:pt idx="34">
                  <c:v>2560</c:v>
                </c:pt>
                <c:pt idx="35">
                  <c:v>2642</c:v>
                </c:pt>
                <c:pt idx="36">
                  <c:v>2793</c:v>
                </c:pt>
                <c:pt idx="37">
                  <c:v>2801</c:v>
                </c:pt>
                <c:pt idx="38">
                  <c:v>2802</c:v>
                </c:pt>
                <c:pt idx="39">
                  <c:v>2802</c:v>
                </c:pt>
                <c:pt idx="40">
                  <c:v>2802</c:v>
                </c:pt>
                <c:pt idx="41">
                  <c:v>2802</c:v>
                </c:pt>
                <c:pt idx="42">
                  <c:v>2802</c:v>
                </c:pt>
                <c:pt idx="43">
                  <c:v>2802</c:v>
                </c:pt>
                <c:pt idx="44">
                  <c:v>2802</c:v>
                </c:pt>
                <c:pt idx="45">
                  <c:v>2802</c:v>
                </c:pt>
                <c:pt idx="46">
                  <c:v>2802</c:v>
                </c:pt>
                <c:pt idx="47">
                  <c:v>2802</c:v>
                </c:pt>
                <c:pt idx="48">
                  <c:v>2802</c:v>
                </c:pt>
                <c:pt idx="49">
                  <c:v>2802</c:v>
                </c:pt>
                <c:pt idx="50">
                  <c:v>2802</c:v>
                </c:pt>
                <c:pt idx="51">
                  <c:v>2802</c:v>
                </c:pt>
                <c:pt idx="52">
                  <c:v>2802</c:v>
                </c:pt>
                <c:pt idx="53">
                  <c:v>2802</c:v>
                </c:pt>
                <c:pt idx="54">
                  <c:v>2802</c:v>
                </c:pt>
                <c:pt idx="55">
                  <c:v>2802</c:v>
                </c:pt>
                <c:pt idx="56">
                  <c:v>2802</c:v>
                </c:pt>
                <c:pt idx="57">
                  <c:v>2308</c:v>
                </c:pt>
                <c:pt idx="58">
                  <c:v>1375</c:v>
                </c:pt>
                <c:pt idx="59">
                  <c:v>1024</c:v>
                </c:pt>
                <c:pt idx="60">
                  <c:v>1006</c:v>
                </c:pt>
                <c:pt idx="61">
                  <c:v>1006</c:v>
                </c:pt>
                <c:pt idx="62">
                  <c:v>1006</c:v>
                </c:pt>
                <c:pt idx="63">
                  <c:v>1006</c:v>
                </c:pt>
                <c:pt idx="64">
                  <c:v>1017</c:v>
                </c:pt>
                <c:pt idx="65">
                  <c:v>1017</c:v>
                </c:pt>
                <c:pt idx="66">
                  <c:v>1017</c:v>
                </c:pt>
                <c:pt idx="67">
                  <c:v>1022</c:v>
                </c:pt>
                <c:pt idx="68">
                  <c:v>1020</c:v>
                </c:pt>
                <c:pt idx="69">
                  <c:v>1020</c:v>
                </c:pt>
                <c:pt idx="70">
                  <c:v>1035</c:v>
                </c:pt>
                <c:pt idx="71">
                  <c:v>1032</c:v>
                </c:pt>
                <c:pt idx="72">
                  <c:v>1033</c:v>
                </c:pt>
                <c:pt idx="73">
                  <c:v>1027</c:v>
                </c:pt>
                <c:pt idx="74">
                  <c:v>1033</c:v>
                </c:pt>
                <c:pt idx="75">
                  <c:v>1037</c:v>
                </c:pt>
                <c:pt idx="76">
                  <c:v>1037</c:v>
                </c:pt>
                <c:pt idx="77">
                  <c:v>1037</c:v>
                </c:pt>
                <c:pt idx="78">
                  <c:v>1037</c:v>
                </c:pt>
                <c:pt idx="79">
                  <c:v>1037</c:v>
                </c:pt>
                <c:pt idx="80">
                  <c:v>1038</c:v>
                </c:pt>
                <c:pt idx="81">
                  <c:v>1038</c:v>
                </c:pt>
                <c:pt idx="82">
                  <c:v>1038</c:v>
                </c:pt>
                <c:pt idx="83">
                  <c:v>1038</c:v>
                </c:pt>
                <c:pt idx="84">
                  <c:v>1038</c:v>
                </c:pt>
                <c:pt idx="85">
                  <c:v>1038</c:v>
                </c:pt>
                <c:pt idx="86">
                  <c:v>1038</c:v>
                </c:pt>
                <c:pt idx="87">
                  <c:v>1038</c:v>
                </c:pt>
                <c:pt idx="88">
                  <c:v>1038</c:v>
                </c:pt>
                <c:pt idx="89">
                  <c:v>1038</c:v>
                </c:pt>
                <c:pt idx="90">
                  <c:v>1038</c:v>
                </c:pt>
                <c:pt idx="91">
                  <c:v>1038</c:v>
                </c:pt>
                <c:pt idx="92">
                  <c:v>1038</c:v>
                </c:pt>
                <c:pt idx="93">
                  <c:v>1038</c:v>
                </c:pt>
                <c:pt idx="94">
                  <c:v>1038</c:v>
                </c:pt>
                <c:pt idx="95">
                  <c:v>1038</c:v>
                </c:pt>
                <c:pt idx="96">
                  <c:v>1038</c:v>
                </c:pt>
                <c:pt idx="97">
                  <c:v>1038</c:v>
                </c:pt>
                <c:pt idx="98">
                  <c:v>1038</c:v>
                </c:pt>
                <c:pt idx="99">
                  <c:v>1036</c:v>
                </c:pt>
                <c:pt idx="100">
                  <c:v>1038</c:v>
                </c:pt>
                <c:pt idx="101">
                  <c:v>1032</c:v>
                </c:pt>
                <c:pt idx="102">
                  <c:v>1029</c:v>
                </c:pt>
                <c:pt idx="103">
                  <c:v>1031</c:v>
                </c:pt>
                <c:pt idx="104">
                  <c:v>1031</c:v>
                </c:pt>
                <c:pt idx="105">
                  <c:v>1031</c:v>
                </c:pt>
                <c:pt idx="106">
                  <c:v>1031</c:v>
                </c:pt>
                <c:pt idx="107">
                  <c:v>1031</c:v>
                </c:pt>
                <c:pt idx="108">
                  <c:v>1031</c:v>
                </c:pt>
                <c:pt idx="109">
                  <c:v>1031</c:v>
                </c:pt>
                <c:pt idx="110">
                  <c:v>1031</c:v>
                </c:pt>
                <c:pt idx="111">
                  <c:v>1031</c:v>
                </c:pt>
                <c:pt idx="112">
                  <c:v>1031</c:v>
                </c:pt>
                <c:pt idx="113">
                  <c:v>1031</c:v>
                </c:pt>
                <c:pt idx="114">
                  <c:v>1031</c:v>
                </c:pt>
                <c:pt idx="115">
                  <c:v>1031</c:v>
                </c:pt>
                <c:pt idx="116">
                  <c:v>1031</c:v>
                </c:pt>
                <c:pt idx="117">
                  <c:v>1031</c:v>
                </c:pt>
                <c:pt idx="118">
                  <c:v>1031</c:v>
                </c:pt>
                <c:pt idx="119">
                  <c:v>1031</c:v>
                </c:pt>
                <c:pt idx="120">
                  <c:v>1031</c:v>
                </c:pt>
                <c:pt idx="121">
                  <c:v>1031</c:v>
                </c:pt>
                <c:pt idx="122">
                  <c:v>1031</c:v>
                </c:pt>
                <c:pt idx="123">
                  <c:v>1031</c:v>
                </c:pt>
                <c:pt idx="124">
                  <c:v>1031</c:v>
                </c:pt>
                <c:pt idx="125">
                  <c:v>1031</c:v>
                </c:pt>
                <c:pt idx="126">
                  <c:v>1031</c:v>
                </c:pt>
                <c:pt idx="127">
                  <c:v>1031</c:v>
                </c:pt>
                <c:pt idx="128">
                  <c:v>1031</c:v>
                </c:pt>
                <c:pt idx="129">
                  <c:v>1031</c:v>
                </c:pt>
                <c:pt idx="130">
                  <c:v>1031</c:v>
                </c:pt>
                <c:pt idx="131">
                  <c:v>1031</c:v>
                </c:pt>
                <c:pt idx="132">
                  <c:v>1031</c:v>
                </c:pt>
                <c:pt idx="133">
                  <c:v>1031</c:v>
                </c:pt>
                <c:pt idx="134">
                  <c:v>1036</c:v>
                </c:pt>
                <c:pt idx="135">
                  <c:v>1036</c:v>
                </c:pt>
                <c:pt idx="136">
                  <c:v>1036</c:v>
                </c:pt>
                <c:pt idx="137">
                  <c:v>1036</c:v>
                </c:pt>
                <c:pt idx="138">
                  <c:v>1036</c:v>
                </c:pt>
                <c:pt idx="139">
                  <c:v>1036</c:v>
                </c:pt>
                <c:pt idx="140">
                  <c:v>1036</c:v>
                </c:pt>
                <c:pt idx="141">
                  <c:v>1036</c:v>
                </c:pt>
                <c:pt idx="142">
                  <c:v>1036</c:v>
                </c:pt>
                <c:pt idx="143">
                  <c:v>1036</c:v>
                </c:pt>
                <c:pt idx="144">
                  <c:v>1036</c:v>
                </c:pt>
                <c:pt idx="145">
                  <c:v>1029</c:v>
                </c:pt>
                <c:pt idx="146">
                  <c:v>1029</c:v>
                </c:pt>
                <c:pt idx="147">
                  <c:v>1029</c:v>
                </c:pt>
                <c:pt idx="148">
                  <c:v>1029</c:v>
                </c:pt>
                <c:pt idx="149">
                  <c:v>1029</c:v>
                </c:pt>
                <c:pt idx="150">
                  <c:v>1029</c:v>
                </c:pt>
                <c:pt idx="151">
                  <c:v>1029</c:v>
                </c:pt>
                <c:pt idx="152">
                  <c:v>1029</c:v>
                </c:pt>
                <c:pt idx="153">
                  <c:v>1029</c:v>
                </c:pt>
                <c:pt idx="154">
                  <c:v>1029</c:v>
                </c:pt>
                <c:pt idx="155">
                  <c:v>1029</c:v>
                </c:pt>
                <c:pt idx="156">
                  <c:v>1083</c:v>
                </c:pt>
                <c:pt idx="157">
                  <c:v>1087</c:v>
                </c:pt>
                <c:pt idx="158">
                  <c:v>1089</c:v>
                </c:pt>
                <c:pt idx="159">
                  <c:v>1149</c:v>
                </c:pt>
                <c:pt idx="160">
                  <c:v>1293</c:v>
                </c:pt>
                <c:pt idx="161">
                  <c:v>1383</c:v>
                </c:pt>
                <c:pt idx="162">
                  <c:v>1293</c:v>
                </c:pt>
                <c:pt idx="163">
                  <c:v>1384</c:v>
                </c:pt>
                <c:pt idx="164">
                  <c:v>1384</c:v>
                </c:pt>
                <c:pt idx="165">
                  <c:v>1385</c:v>
                </c:pt>
                <c:pt idx="166">
                  <c:v>1381</c:v>
                </c:pt>
                <c:pt idx="167">
                  <c:v>1049</c:v>
                </c:pt>
                <c:pt idx="168">
                  <c:v>1050</c:v>
                </c:pt>
                <c:pt idx="169">
                  <c:v>1061</c:v>
                </c:pt>
                <c:pt idx="170">
                  <c:v>1066</c:v>
                </c:pt>
                <c:pt idx="171">
                  <c:v>1067</c:v>
                </c:pt>
                <c:pt idx="172">
                  <c:v>1067</c:v>
                </c:pt>
                <c:pt idx="173">
                  <c:v>1067</c:v>
                </c:pt>
                <c:pt idx="174">
                  <c:v>1067</c:v>
                </c:pt>
                <c:pt idx="175">
                  <c:v>1067</c:v>
                </c:pt>
                <c:pt idx="176">
                  <c:v>1070</c:v>
                </c:pt>
                <c:pt idx="177">
                  <c:v>1070</c:v>
                </c:pt>
                <c:pt idx="178">
                  <c:v>1070</c:v>
                </c:pt>
                <c:pt idx="179">
                  <c:v>1070</c:v>
                </c:pt>
                <c:pt idx="180">
                  <c:v>1070</c:v>
                </c:pt>
                <c:pt idx="181">
                  <c:v>1070</c:v>
                </c:pt>
                <c:pt idx="182">
                  <c:v>1070</c:v>
                </c:pt>
                <c:pt idx="183">
                  <c:v>1070</c:v>
                </c:pt>
                <c:pt idx="184">
                  <c:v>1076</c:v>
                </c:pt>
                <c:pt idx="185">
                  <c:v>1071</c:v>
                </c:pt>
                <c:pt idx="186">
                  <c:v>1049</c:v>
                </c:pt>
                <c:pt idx="187">
                  <c:v>1049</c:v>
                </c:pt>
                <c:pt idx="188">
                  <c:v>1051</c:v>
                </c:pt>
                <c:pt idx="189">
                  <c:v>1051</c:v>
                </c:pt>
                <c:pt idx="190">
                  <c:v>1051</c:v>
                </c:pt>
                <c:pt idx="191">
                  <c:v>1051</c:v>
                </c:pt>
                <c:pt idx="192">
                  <c:v>1051</c:v>
                </c:pt>
                <c:pt idx="193">
                  <c:v>1051</c:v>
                </c:pt>
                <c:pt idx="194">
                  <c:v>1051</c:v>
                </c:pt>
                <c:pt idx="195">
                  <c:v>1051</c:v>
                </c:pt>
                <c:pt idx="196">
                  <c:v>1051</c:v>
                </c:pt>
                <c:pt idx="197">
                  <c:v>1051</c:v>
                </c:pt>
                <c:pt idx="198">
                  <c:v>1051</c:v>
                </c:pt>
                <c:pt idx="199">
                  <c:v>1051</c:v>
                </c:pt>
                <c:pt idx="200">
                  <c:v>1051</c:v>
                </c:pt>
                <c:pt idx="201">
                  <c:v>1051</c:v>
                </c:pt>
                <c:pt idx="202">
                  <c:v>1052</c:v>
                </c:pt>
                <c:pt idx="203">
                  <c:v>1052</c:v>
                </c:pt>
                <c:pt idx="204">
                  <c:v>1052</c:v>
                </c:pt>
                <c:pt idx="205">
                  <c:v>1052</c:v>
                </c:pt>
                <c:pt idx="206">
                  <c:v>1052</c:v>
                </c:pt>
                <c:pt idx="207">
                  <c:v>1052</c:v>
                </c:pt>
                <c:pt idx="208">
                  <c:v>1041</c:v>
                </c:pt>
                <c:pt idx="209">
                  <c:v>1043</c:v>
                </c:pt>
                <c:pt idx="210">
                  <c:v>1059</c:v>
                </c:pt>
                <c:pt idx="211">
                  <c:v>1059</c:v>
                </c:pt>
                <c:pt idx="212">
                  <c:v>1059</c:v>
                </c:pt>
                <c:pt idx="213">
                  <c:v>1059</c:v>
                </c:pt>
                <c:pt idx="214">
                  <c:v>1059</c:v>
                </c:pt>
                <c:pt idx="215">
                  <c:v>1059</c:v>
                </c:pt>
                <c:pt idx="216">
                  <c:v>1059</c:v>
                </c:pt>
                <c:pt idx="217">
                  <c:v>1059</c:v>
                </c:pt>
                <c:pt idx="218">
                  <c:v>1059</c:v>
                </c:pt>
                <c:pt idx="219">
                  <c:v>1059</c:v>
                </c:pt>
                <c:pt idx="220">
                  <c:v>1059</c:v>
                </c:pt>
                <c:pt idx="221">
                  <c:v>1059</c:v>
                </c:pt>
                <c:pt idx="222">
                  <c:v>1059</c:v>
                </c:pt>
                <c:pt idx="223">
                  <c:v>1059</c:v>
                </c:pt>
                <c:pt idx="224">
                  <c:v>1059</c:v>
                </c:pt>
                <c:pt idx="225">
                  <c:v>1059</c:v>
                </c:pt>
                <c:pt idx="226">
                  <c:v>1051</c:v>
                </c:pt>
                <c:pt idx="227">
                  <c:v>1037</c:v>
                </c:pt>
                <c:pt idx="228">
                  <c:v>1037</c:v>
                </c:pt>
                <c:pt idx="229">
                  <c:v>1037</c:v>
                </c:pt>
                <c:pt idx="230">
                  <c:v>1037</c:v>
                </c:pt>
                <c:pt idx="231">
                  <c:v>1037</c:v>
                </c:pt>
                <c:pt idx="232">
                  <c:v>1037</c:v>
                </c:pt>
                <c:pt idx="233">
                  <c:v>1037</c:v>
                </c:pt>
                <c:pt idx="234">
                  <c:v>1037</c:v>
                </c:pt>
                <c:pt idx="235">
                  <c:v>1037</c:v>
                </c:pt>
                <c:pt idx="236">
                  <c:v>1037</c:v>
                </c:pt>
                <c:pt idx="237">
                  <c:v>1037</c:v>
                </c:pt>
                <c:pt idx="238">
                  <c:v>1037</c:v>
                </c:pt>
                <c:pt idx="239">
                  <c:v>1037</c:v>
                </c:pt>
                <c:pt idx="240">
                  <c:v>1037</c:v>
                </c:pt>
                <c:pt idx="241">
                  <c:v>1050</c:v>
                </c:pt>
                <c:pt idx="242">
                  <c:v>1051</c:v>
                </c:pt>
                <c:pt idx="243">
                  <c:v>1051</c:v>
                </c:pt>
                <c:pt idx="244">
                  <c:v>1053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62-4115-BF51-05994E117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106623"/>
        <c:axId val="205102047"/>
      </c:lineChart>
      <c:catAx>
        <c:axId val="205106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</a:t>
                </a:r>
                <a:r>
                  <a:rPr lang="en-US" altLang="ko-KR" baseline="0" dirty="0"/>
                  <a:t>d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5102047"/>
        <c:crosses val="autoZero"/>
        <c:auto val="1"/>
        <c:lblAlgn val="ctr"/>
        <c:lblOffset val="100"/>
        <c:noMultiLvlLbl val="0"/>
      </c:catAx>
      <c:valAx>
        <c:axId val="205102047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5106623"/>
        <c:crosses val="autoZero"/>
        <c:crossBetween val="between"/>
        <c:majorUnit val="500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buffer+cache</a:t>
            </a:r>
          </a:p>
        </c:rich>
      </c:tx>
      <c:layout>
        <c:manualLayout>
          <c:xMode val="edge"/>
          <c:yMode val="edge"/>
          <c:x val="0.40997185922567309"/>
          <c:y val="4.2041008189720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063849978322218"/>
          <c:y val="0.1446098130995809"/>
          <c:w val="0.79908128706404102"/>
          <c:h val="0.6567904504015411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Numpy_memory_tcmalloc!$G$1:$G$230</c:f>
              <c:numCache>
                <c:formatCode>General</c:formatCode>
                <c:ptCount val="230"/>
                <c:pt idx="0">
                  <c:v>614</c:v>
                </c:pt>
                <c:pt idx="1">
                  <c:v>746</c:v>
                </c:pt>
                <c:pt idx="2">
                  <c:v>790</c:v>
                </c:pt>
                <c:pt idx="3">
                  <c:v>973</c:v>
                </c:pt>
                <c:pt idx="4">
                  <c:v>1101</c:v>
                </c:pt>
                <c:pt idx="5">
                  <c:v>1230</c:v>
                </c:pt>
                <c:pt idx="6">
                  <c:v>1361</c:v>
                </c:pt>
                <c:pt idx="7">
                  <c:v>1496</c:v>
                </c:pt>
                <c:pt idx="8">
                  <c:v>1630</c:v>
                </c:pt>
                <c:pt idx="9">
                  <c:v>1764</c:v>
                </c:pt>
                <c:pt idx="10">
                  <c:v>1901</c:v>
                </c:pt>
                <c:pt idx="11">
                  <c:v>2035</c:v>
                </c:pt>
                <c:pt idx="12">
                  <c:v>2171</c:v>
                </c:pt>
                <c:pt idx="13">
                  <c:v>2240</c:v>
                </c:pt>
                <c:pt idx="14">
                  <c:v>2240</c:v>
                </c:pt>
                <c:pt idx="15">
                  <c:v>2343</c:v>
                </c:pt>
                <c:pt idx="16">
                  <c:v>2454</c:v>
                </c:pt>
                <c:pt idx="17">
                  <c:v>2455</c:v>
                </c:pt>
                <c:pt idx="18">
                  <c:v>2457</c:v>
                </c:pt>
                <c:pt idx="19">
                  <c:v>2458</c:v>
                </c:pt>
                <c:pt idx="20">
                  <c:v>2458</c:v>
                </c:pt>
                <c:pt idx="21">
                  <c:v>2458</c:v>
                </c:pt>
                <c:pt idx="22">
                  <c:v>2557</c:v>
                </c:pt>
                <c:pt idx="23">
                  <c:v>2701</c:v>
                </c:pt>
                <c:pt idx="24">
                  <c:v>2701</c:v>
                </c:pt>
                <c:pt idx="25">
                  <c:v>2701</c:v>
                </c:pt>
                <c:pt idx="26">
                  <c:v>2702</c:v>
                </c:pt>
                <c:pt idx="27">
                  <c:v>2702</c:v>
                </c:pt>
                <c:pt idx="28">
                  <c:v>2702</c:v>
                </c:pt>
                <c:pt idx="29">
                  <c:v>2702</c:v>
                </c:pt>
                <c:pt idx="30">
                  <c:v>2702</c:v>
                </c:pt>
                <c:pt idx="31">
                  <c:v>2702</c:v>
                </c:pt>
                <c:pt idx="32">
                  <c:v>2702</c:v>
                </c:pt>
                <c:pt idx="33">
                  <c:v>2702</c:v>
                </c:pt>
                <c:pt idx="34">
                  <c:v>2702</c:v>
                </c:pt>
                <c:pt idx="35">
                  <c:v>2702</c:v>
                </c:pt>
                <c:pt idx="36">
                  <c:v>2702</c:v>
                </c:pt>
                <c:pt idx="37">
                  <c:v>2702</c:v>
                </c:pt>
                <c:pt idx="38">
                  <c:v>2702</c:v>
                </c:pt>
                <c:pt idx="39">
                  <c:v>2702</c:v>
                </c:pt>
                <c:pt idx="40">
                  <c:v>2702</c:v>
                </c:pt>
                <c:pt idx="41">
                  <c:v>2702</c:v>
                </c:pt>
                <c:pt idx="42">
                  <c:v>2702</c:v>
                </c:pt>
                <c:pt idx="43">
                  <c:v>2702</c:v>
                </c:pt>
                <c:pt idx="44">
                  <c:v>2702</c:v>
                </c:pt>
                <c:pt idx="45">
                  <c:v>2702</c:v>
                </c:pt>
                <c:pt idx="46">
                  <c:v>2702</c:v>
                </c:pt>
                <c:pt idx="47">
                  <c:v>2702</c:v>
                </c:pt>
                <c:pt idx="48">
                  <c:v>2702</c:v>
                </c:pt>
                <c:pt idx="49">
                  <c:v>2702</c:v>
                </c:pt>
                <c:pt idx="50">
                  <c:v>2702</c:v>
                </c:pt>
                <c:pt idx="51">
                  <c:v>2702</c:v>
                </c:pt>
                <c:pt idx="52">
                  <c:v>2702</c:v>
                </c:pt>
                <c:pt idx="53">
                  <c:v>2702</c:v>
                </c:pt>
                <c:pt idx="54">
                  <c:v>2702</c:v>
                </c:pt>
                <c:pt idx="55">
                  <c:v>2702</c:v>
                </c:pt>
                <c:pt idx="56">
                  <c:v>2702</c:v>
                </c:pt>
                <c:pt idx="57">
                  <c:v>2702</c:v>
                </c:pt>
                <c:pt idx="58">
                  <c:v>2702</c:v>
                </c:pt>
                <c:pt idx="59">
                  <c:v>2702</c:v>
                </c:pt>
                <c:pt idx="60">
                  <c:v>2702</c:v>
                </c:pt>
                <c:pt idx="61">
                  <c:v>2702</c:v>
                </c:pt>
                <c:pt idx="62">
                  <c:v>2702</c:v>
                </c:pt>
                <c:pt idx="63">
                  <c:v>2702</c:v>
                </c:pt>
                <c:pt idx="64">
                  <c:v>2702</c:v>
                </c:pt>
                <c:pt idx="65">
                  <c:v>2702</c:v>
                </c:pt>
                <c:pt idx="66">
                  <c:v>2702</c:v>
                </c:pt>
                <c:pt idx="67">
                  <c:v>2702</c:v>
                </c:pt>
                <c:pt idx="68">
                  <c:v>2702</c:v>
                </c:pt>
                <c:pt idx="69">
                  <c:v>2702</c:v>
                </c:pt>
                <c:pt idx="70">
                  <c:v>2702</c:v>
                </c:pt>
                <c:pt idx="71">
                  <c:v>2702</c:v>
                </c:pt>
                <c:pt idx="72">
                  <c:v>2702</c:v>
                </c:pt>
                <c:pt idx="73">
                  <c:v>2702</c:v>
                </c:pt>
                <c:pt idx="74">
                  <c:v>2702</c:v>
                </c:pt>
                <c:pt idx="75">
                  <c:v>2702</c:v>
                </c:pt>
                <c:pt idx="76">
                  <c:v>2702</c:v>
                </c:pt>
                <c:pt idx="77">
                  <c:v>2702</c:v>
                </c:pt>
                <c:pt idx="78">
                  <c:v>2702</c:v>
                </c:pt>
                <c:pt idx="79">
                  <c:v>2702</c:v>
                </c:pt>
                <c:pt idx="80">
                  <c:v>2702</c:v>
                </c:pt>
                <c:pt idx="81">
                  <c:v>2702</c:v>
                </c:pt>
                <c:pt idx="82">
                  <c:v>2702</c:v>
                </c:pt>
                <c:pt idx="83">
                  <c:v>2702</c:v>
                </c:pt>
                <c:pt idx="84">
                  <c:v>2702</c:v>
                </c:pt>
                <c:pt idx="85">
                  <c:v>2702</c:v>
                </c:pt>
                <c:pt idx="86">
                  <c:v>2702</c:v>
                </c:pt>
                <c:pt idx="87">
                  <c:v>2702</c:v>
                </c:pt>
                <c:pt idx="88">
                  <c:v>2702</c:v>
                </c:pt>
                <c:pt idx="89">
                  <c:v>2702</c:v>
                </c:pt>
                <c:pt idx="90">
                  <c:v>2702</c:v>
                </c:pt>
                <c:pt idx="91">
                  <c:v>2702</c:v>
                </c:pt>
                <c:pt idx="92">
                  <c:v>2702</c:v>
                </c:pt>
                <c:pt idx="93">
                  <c:v>2702</c:v>
                </c:pt>
                <c:pt idx="94">
                  <c:v>2702</c:v>
                </c:pt>
                <c:pt idx="95">
                  <c:v>2702</c:v>
                </c:pt>
                <c:pt idx="96">
                  <c:v>2702</c:v>
                </c:pt>
                <c:pt idx="97">
                  <c:v>2702</c:v>
                </c:pt>
                <c:pt idx="98">
                  <c:v>2702</c:v>
                </c:pt>
                <c:pt idx="99">
                  <c:v>2702</c:v>
                </c:pt>
                <c:pt idx="100">
                  <c:v>2702</c:v>
                </c:pt>
                <c:pt idx="101">
                  <c:v>2702</c:v>
                </c:pt>
                <c:pt idx="102">
                  <c:v>2702</c:v>
                </c:pt>
                <c:pt idx="103">
                  <c:v>2702</c:v>
                </c:pt>
                <c:pt idx="104">
                  <c:v>2702</c:v>
                </c:pt>
                <c:pt idx="105">
                  <c:v>2702</c:v>
                </c:pt>
                <c:pt idx="106">
                  <c:v>2702</c:v>
                </c:pt>
                <c:pt idx="107">
                  <c:v>2702</c:v>
                </c:pt>
                <c:pt idx="108">
                  <c:v>2702</c:v>
                </c:pt>
                <c:pt idx="109">
                  <c:v>2702</c:v>
                </c:pt>
                <c:pt idx="110">
                  <c:v>2702</c:v>
                </c:pt>
                <c:pt idx="111">
                  <c:v>2702</c:v>
                </c:pt>
                <c:pt idx="112">
                  <c:v>2702</c:v>
                </c:pt>
                <c:pt idx="113">
                  <c:v>2702</c:v>
                </c:pt>
                <c:pt idx="114">
                  <c:v>2702</c:v>
                </c:pt>
                <c:pt idx="115">
                  <c:v>2702</c:v>
                </c:pt>
                <c:pt idx="116">
                  <c:v>2702</c:v>
                </c:pt>
                <c:pt idx="117">
                  <c:v>2702</c:v>
                </c:pt>
                <c:pt idx="118">
                  <c:v>2702</c:v>
                </c:pt>
                <c:pt idx="119">
                  <c:v>2702</c:v>
                </c:pt>
                <c:pt idx="120">
                  <c:v>2702</c:v>
                </c:pt>
                <c:pt idx="121">
                  <c:v>2702</c:v>
                </c:pt>
                <c:pt idx="122">
                  <c:v>2702</c:v>
                </c:pt>
                <c:pt idx="123">
                  <c:v>2702</c:v>
                </c:pt>
                <c:pt idx="124">
                  <c:v>2702</c:v>
                </c:pt>
                <c:pt idx="125">
                  <c:v>2702</c:v>
                </c:pt>
                <c:pt idx="126">
                  <c:v>2702</c:v>
                </c:pt>
                <c:pt idx="127">
                  <c:v>2702</c:v>
                </c:pt>
                <c:pt idx="128">
                  <c:v>2702</c:v>
                </c:pt>
                <c:pt idx="129">
                  <c:v>2702</c:v>
                </c:pt>
                <c:pt idx="130">
                  <c:v>2702</c:v>
                </c:pt>
                <c:pt idx="131">
                  <c:v>2702</c:v>
                </c:pt>
                <c:pt idx="132">
                  <c:v>2702</c:v>
                </c:pt>
                <c:pt idx="133">
                  <c:v>2702</c:v>
                </c:pt>
                <c:pt idx="134">
                  <c:v>2702</c:v>
                </c:pt>
                <c:pt idx="135">
                  <c:v>2702</c:v>
                </c:pt>
                <c:pt idx="136">
                  <c:v>2703</c:v>
                </c:pt>
                <c:pt idx="137">
                  <c:v>2703</c:v>
                </c:pt>
                <c:pt idx="138">
                  <c:v>2703</c:v>
                </c:pt>
                <c:pt idx="139">
                  <c:v>2703</c:v>
                </c:pt>
                <c:pt idx="140">
                  <c:v>2703</c:v>
                </c:pt>
                <c:pt idx="141">
                  <c:v>2703</c:v>
                </c:pt>
                <c:pt idx="142">
                  <c:v>2703</c:v>
                </c:pt>
                <c:pt idx="143">
                  <c:v>2703</c:v>
                </c:pt>
                <c:pt idx="144">
                  <c:v>2703</c:v>
                </c:pt>
                <c:pt idx="145">
                  <c:v>2703</c:v>
                </c:pt>
                <c:pt idx="146">
                  <c:v>2703</c:v>
                </c:pt>
                <c:pt idx="147">
                  <c:v>2703</c:v>
                </c:pt>
                <c:pt idx="148">
                  <c:v>2703</c:v>
                </c:pt>
                <c:pt idx="149">
                  <c:v>2703</c:v>
                </c:pt>
                <c:pt idx="150">
                  <c:v>2703</c:v>
                </c:pt>
                <c:pt idx="151">
                  <c:v>2703</c:v>
                </c:pt>
                <c:pt idx="152">
                  <c:v>2703</c:v>
                </c:pt>
                <c:pt idx="153">
                  <c:v>2703</c:v>
                </c:pt>
                <c:pt idx="154">
                  <c:v>2703</c:v>
                </c:pt>
                <c:pt idx="155">
                  <c:v>2703</c:v>
                </c:pt>
                <c:pt idx="156">
                  <c:v>2703</c:v>
                </c:pt>
                <c:pt idx="157">
                  <c:v>2707</c:v>
                </c:pt>
                <c:pt idx="158">
                  <c:v>2707</c:v>
                </c:pt>
                <c:pt idx="159">
                  <c:v>2707</c:v>
                </c:pt>
                <c:pt idx="160">
                  <c:v>2707</c:v>
                </c:pt>
                <c:pt idx="161">
                  <c:v>2707</c:v>
                </c:pt>
                <c:pt idx="162">
                  <c:v>2707</c:v>
                </c:pt>
                <c:pt idx="163">
                  <c:v>2707</c:v>
                </c:pt>
                <c:pt idx="164">
                  <c:v>2707</c:v>
                </c:pt>
                <c:pt idx="165">
                  <c:v>2707</c:v>
                </c:pt>
                <c:pt idx="166">
                  <c:v>2707</c:v>
                </c:pt>
                <c:pt idx="167">
                  <c:v>2707</c:v>
                </c:pt>
                <c:pt idx="168">
                  <c:v>2707</c:v>
                </c:pt>
                <c:pt idx="169">
                  <c:v>2707</c:v>
                </c:pt>
                <c:pt idx="170">
                  <c:v>2707</c:v>
                </c:pt>
                <c:pt idx="171">
                  <c:v>2707</c:v>
                </c:pt>
                <c:pt idx="172">
                  <c:v>2707</c:v>
                </c:pt>
                <c:pt idx="173">
                  <c:v>2707</c:v>
                </c:pt>
                <c:pt idx="174">
                  <c:v>2707</c:v>
                </c:pt>
                <c:pt idx="175">
                  <c:v>2707</c:v>
                </c:pt>
                <c:pt idx="176">
                  <c:v>2707</c:v>
                </c:pt>
                <c:pt idx="177">
                  <c:v>2707</c:v>
                </c:pt>
                <c:pt idx="178">
                  <c:v>2707</c:v>
                </c:pt>
                <c:pt idx="179">
                  <c:v>2707</c:v>
                </c:pt>
                <c:pt idx="180">
                  <c:v>2707</c:v>
                </c:pt>
                <c:pt idx="181">
                  <c:v>2707</c:v>
                </c:pt>
                <c:pt idx="182">
                  <c:v>2707</c:v>
                </c:pt>
                <c:pt idx="183">
                  <c:v>2707</c:v>
                </c:pt>
                <c:pt idx="184">
                  <c:v>2707</c:v>
                </c:pt>
                <c:pt idx="185">
                  <c:v>2707</c:v>
                </c:pt>
                <c:pt idx="186">
                  <c:v>2707</c:v>
                </c:pt>
                <c:pt idx="187">
                  <c:v>2730</c:v>
                </c:pt>
                <c:pt idx="188">
                  <c:v>2731</c:v>
                </c:pt>
                <c:pt idx="189">
                  <c:v>2731</c:v>
                </c:pt>
                <c:pt idx="190">
                  <c:v>2731</c:v>
                </c:pt>
                <c:pt idx="191">
                  <c:v>2731</c:v>
                </c:pt>
                <c:pt idx="192">
                  <c:v>2731</c:v>
                </c:pt>
                <c:pt idx="193">
                  <c:v>2731</c:v>
                </c:pt>
                <c:pt idx="194">
                  <c:v>2731</c:v>
                </c:pt>
                <c:pt idx="195">
                  <c:v>2739</c:v>
                </c:pt>
                <c:pt idx="196">
                  <c:v>2738</c:v>
                </c:pt>
                <c:pt idx="197">
                  <c:v>2738</c:v>
                </c:pt>
                <c:pt idx="198">
                  <c:v>2736</c:v>
                </c:pt>
                <c:pt idx="199">
                  <c:v>2736</c:v>
                </c:pt>
                <c:pt idx="200">
                  <c:v>2736</c:v>
                </c:pt>
                <c:pt idx="201">
                  <c:v>2736</c:v>
                </c:pt>
                <c:pt idx="202">
                  <c:v>2736</c:v>
                </c:pt>
                <c:pt idx="203">
                  <c:v>2736</c:v>
                </c:pt>
                <c:pt idx="204">
                  <c:v>2736</c:v>
                </c:pt>
                <c:pt idx="205">
                  <c:v>2736</c:v>
                </c:pt>
                <c:pt idx="206">
                  <c:v>2736</c:v>
                </c:pt>
                <c:pt idx="207">
                  <c:v>2736</c:v>
                </c:pt>
                <c:pt idx="208">
                  <c:v>2736</c:v>
                </c:pt>
                <c:pt idx="209">
                  <c:v>2736</c:v>
                </c:pt>
                <c:pt idx="210">
                  <c:v>2736</c:v>
                </c:pt>
                <c:pt idx="211">
                  <c:v>2736</c:v>
                </c:pt>
                <c:pt idx="212">
                  <c:v>2736</c:v>
                </c:pt>
                <c:pt idx="213">
                  <c:v>2736</c:v>
                </c:pt>
                <c:pt idx="214">
                  <c:v>2736</c:v>
                </c:pt>
                <c:pt idx="215">
                  <c:v>2739</c:v>
                </c:pt>
                <c:pt idx="216">
                  <c:v>2752</c:v>
                </c:pt>
                <c:pt idx="217">
                  <c:v>2747</c:v>
                </c:pt>
                <c:pt idx="218">
                  <c:v>2744</c:v>
                </c:pt>
                <c:pt idx="219">
                  <c:v>2741</c:v>
                </c:pt>
                <c:pt idx="220">
                  <c:v>2741</c:v>
                </c:pt>
                <c:pt idx="221">
                  <c:v>2738</c:v>
                </c:pt>
                <c:pt idx="222">
                  <c:v>2738</c:v>
                </c:pt>
                <c:pt idx="223">
                  <c:v>2738</c:v>
                </c:pt>
                <c:pt idx="224">
                  <c:v>2738</c:v>
                </c:pt>
                <c:pt idx="225">
                  <c:v>2738</c:v>
                </c:pt>
                <c:pt idx="226">
                  <c:v>2738</c:v>
                </c:pt>
                <c:pt idx="227">
                  <c:v>2738</c:v>
                </c:pt>
                <c:pt idx="228">
                  <c:v>2738</c:v>
                </c:pt>
                <c:pt idx="229">
                  <c:v>2743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47-404A-9579-A2F667737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5518735"/>
        <c:axId val="965522063"/>
      </c:lineChart>
      <c:catAx>
        <c:axId val="965518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965522063"/>
        <c:crosses val="autoZero"/>
        <c:auto val="1"/>
        <c:lblAlgn val="ctr"/>
        <c:lblOffset val="100"/>
        <c:noMultiLvlLbl val="0"/>
      </c:catAx>
      <c:valAx>
        <c:axId val="965522063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965518735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buffer+cache</a:t>
            </a:r>
            <a:endParaRPr lang="ko-KR"/>
          </a:p>
        </c:rich>
      </c:tx>
      <c:layout>
        <c:manualLayout>
          <c:xMode val="edge"/>
          <c:yMode val="edge"/>
          <c:x val="0.4122524990302977"/>
          <c:y val="3.66071482903372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535377067202045"/>
          <c:y val="0.15155391419450984"/>
          <c:w val="0.81890025699576563"/>
          <c:h val="0.6429643655193331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tf.data_memory!$G$1:$G$241</c:f>
              <c:numCache>
                <c:formatCode>General</c:formatCode>
                <c:ptCount val="241"/>
                <c:pt idx="0">
                  <c:v>1514</c:v>
                </c:pt>
                <c:pt idx="1">
                  <c:v>1697</c:v>
                </c:pt>
                <c:pt idx="2">
                  <c:v>1818</c:v>
                </c:pt>
                <c:pt idx="3">
                  <c:v>1934</c:v>
                </c:pt>
                <c:pt idx="4">
                  <c:v>2046</c:v>
                </c:pt>
                <c:pt idx="5">
                  <c:v>2165</c:v>
                </c:pt>
                <c:pt idx="6">
                  <c:v>2282</c:v>
                </c:pt>
                <c:pt idx="7">
                  <c:v>2400</c:v>
                </c:pt>
                <c:pt idx="8">
                  <c:v>2518</c:v>
                </c:pt>
                <c:pt idx="9">
                  <c:v>2637</c:v>
                </c:pt>
                <c:pt idx="10">
                  <c:v>2754</c:v>
                </c:pt>
                <c:pt idx="11">
                  <c:v>2872</c:v>
                </c:pt>
                <c:pt idx="12">
                  <c:v>2989</c:v>
                </c:pt>
                <c:pt idx="13">
                  <c:v>3108</c:v>
                </c:pt>
                <c:pt idx="14">
                  <c:v>3120</c:v>
                </c:pt>
                <c:pt idx="15">
                  <c:v>3120</c:v>
                </c:pt>
                <c:pt idx="16">
                  <c:v>3241</c:v>
                </c:pt>
                <c:pt idx="17">
                  <c:v>3353</c:v>
                </c:pt>
                <c:pt idx="18">
                  <c:v>3354</c:v>
                </c:pt>
                <c:pt idx="19">
                  <c:v>3354</c:v>
                </c:pt>
                <c:pt idx="20">
                  <c:v>3354</c:v>
                </c:pt>
                <c:pt idx="21">
                  <c:v>3355</c:v>
                </c:pt>
                <c:pt idx="22">
                  <c:v>3359</c:v>
                </c:pt>
                <c:pt idx="23">
                  <c:v>3373</c:v>
                </c:pt>
                <c:pt idx="24">
                  <c:v>3588</c:v>
                </c:pt>
                <c:pt idx="25">
                  <c:v>3600</c:v>
                </c:pt>
                <c:pt idx="26">
                  <c:v>3600</c:v>
                </c:pt>
                <c:pt idx="27">
                  <c:v>3600</c:v>
                </c:pt>
                <c:pt idx="28">
                  <c:v>3600</c:v>
                </c:pt>
                <c:pt idx="29">
                  <c:v>3600</c:v>
                </c:pt>
                <c:pt idx="30">
                  <c:v>3600</c:v>
                </c:pt>
                <c:pt idx="31">
                  <c:v>3600</c:v>
                </c:pt>
                <c:pt idx="32">
                  <c:v>3600</c:v>
                </c:pt>
                <c:pt idx="33">
                  <c:v>3600</c:v>
                </c:pt>
                <c:pt idx="34">
                  <c:v>3600</c:v>
                </c:pt>
                <c:pt idx="35">
                  <c:v>3600</c:v>
                </c:pt>
                <c:pt idx="36">
                  <c:v>3601</c:v>
                </c:pt>
                <c:pt idx="37">
                  <c:v>3601</c:v>
                </c:pt>
                <c:pt idx="38">
                  <c:v>3601</c:v>
                </c:pt>
                <c:pt idx="39">
                  <c:v>3601</c:v>
                </c:pt>
                <c:pt idx="40">
                  <c:v>3601</c:v>
                </c:pt>
                <c:pt idx="41">
                  <c:v>3601</c:v>
                </c:pt>
                <c:pt idx="42">
                  <c:v>3601</c:v>
                </c:pt>
                <c:pt idx="43">
                  <c:v>3601</c:v>
                </c:pt>
                <c:pt idx="44">
                  <c:v>2617</c:v>
                </c:pt>
                <c:pt idx="45">
                  <c:v>2619</c:v>
                </c:pt>
                <c:pt idx="46">
                  <c:v>2619</c:v>
                </c:pt>
                <c:pt idx="47">
                  <c:v>2619</c:v>
                </c:pt>
                <c:pt idx="48">
                  <c:v>2619</c:v>
                </c:pt>
                <c:pt idx="49">
                  <c:v>2619</c:v>
                </c:pt>
                <c:pt idx="50">
                  <c:v>2620</c:v>
                </c:pt>
                <c:pt idx="51">
                  <c:v>2620</c:v>
                </c:pt>
                <c:pt idx="52">
                  <c:v>2620</c:v>
                </c:pt>
                <c:pt idx="53">
                  <c:v>2620</c:v>
                </c:pt>
                <c:pt idx="54">
                  <c:v>2620</c:v>
                </c:pt>
                <c:pt idx="55">
                  <c:v>2620</c:v>
                </c:pt>
                <c:pt idx="56">
                  <c:v>2620</c:v>
                </c:pt>
                <c:pt idx="57">
                  <c:v>2620</c:v>
                </c:pt>
                <c:pt idx="58">
                  <c:v>2620</c:v>
                </c:pt>
                <c:pt idx="59">
                  <c:v>2620</c:v>
                </c:pt>
                <c:pt idx="60">
                  <c:v>2620</c:v>
                </c:pt>
                <c:pt idx="61">
                  <c:v>2620</c:v>
                </c:pt>
                <c:pt idx="62">
                  <c:v>2620</c:v>
                </c:pt>
                <c:pt idx="63">
                  <c:v>2620</c:v>
                </c:pt>
                <c:pt idx="64">
                  <c:v>2620</c:v>
                </c:pt>
                <c:pt idx="65">
                  <c:v>2620</c:v>
                </c:pt>
                <c:pt idx="66">
                  <c:v>2620</c:v>
                </c:pt>
                <c:pt idx="67">
                  <c:v>2619</c:v>
                </c:pt>
                <c:pt idx="68">
                  <c:v>2619</c:v>
                </c:pt>
                <c:pt idx="69">
                  <c:v>2619</c:v>
                </c:pt>
                <c:pt idx="70">
                  <c:v>2619</c:v>
                </c:pt>
                <c:pt idx="71">
                  <c:v>2619</c:v>
                </c:pt>
                <c:pt idx="72">
                  <c:v>2619</c:v>
                </c:pt>
                <c:pt idx="73">
                  <c:v>2619</c:v>
                </c:pt>
                <c:pt idx="74">
                  <c:v>2619</c:v>
                </c:pt>
                <c:pt idx="75">
                  <c:v>2619</c:v>
                </c:pt>
                <c:pt idx="76">
                  <c:v>2619</c:v>
                </c:pt>
                <c:pt idx="77">
                  <c:v>2619</c:v>
                </c:pt>
                <c:pt idx="78">
                  <c:v>2619</c:v>
                </c:pt>
                <c:pt idx="79">
                  <c:v>2619</c:v>
                </c:pt>
                <c:pt idx="80">
                  <c:v>2619</c:v>
                </c:pt>
                <c:pt idx="81">
                  <c:v>2619</c:v>
                </c:pt>
                <c:pt idx="82">
                  <c:v>2619</c:v>
                </c:pt>
                <c:pt idx="83">
                  <c:v>2619</c:v>
                </c:pt>
                <c:pt idx="84">
                  <c:v>2619</c:v>
                </c:pt>
                <c:pt idx="85">
                  <c:v>2619</c:v>
                </c:pt>
                <c:pt idx="86">
                  <c:v>2619</c:v>
                </c:pt>
                <c:pt idx="87">
                  <c:v>2619</c:v>
                </c:pt>
                <c:pt idx="88">
                  <c:v>2619</c:v>
                </c:pt>
                <c:pt idx="89">
                  <c:v>2619</c:v>
                </c:pt>
                <c:pt idx="90">
                  <c:v>2619</c:v>
                </c:pt>
                <c:pt idx="91">
                  <c:v>2619</c:v>
                </c:pt>
                <c:pt idx="92">
                  <c:v>2619</c:v>
                </c:pt>
                <c:pt idx="93">
                  <c:v>2619</c:v>
                </c:pt>
                <c:pt idx="94">
                  <c:v>2620</c:v>
                </c:pt>
                <c:pt idx="95">
                  <c:v>2620</c:v>
                </c:pt>
                <c:pt idx="96">
                  <c:v>2620</c:v>
                </c:pt>
                <c:pt idx="97">
                  <c:v>2620</c:v>
                </c:pt>
                <c:pt idx="98">
                  <c:v>2620</c:v>
                </c:pt>
                <c:pt idx="99">
                  <c:v>2620</c:v>
                </c:pt>
                <c:pt idx="100">
                  <c:v>2620</c:v>
                </c:pt>
                <c:pt idx="101">
                  <c:v>2620</c:v>
                </c:pt>
                <c:pt idx="102">
                  <c:v>2620</c:v>
                </c:pt>
                <c:pt idx="103">
                  <c:v>2620</c:v>
                </c:pt>
                <c:pt idx="104">
                  <c:v>2620</c:v>
                </c:pt>
                <c:pt idx="105">
                  <c:v>2620</c:v>
                </c:pt>
                <c:pt idx="106">
                  <c:v>2620</c:v>
                </c:pt>
                <c:pt idx="107">
                  <c:v>2620</c:v>
                </c:pt>
                <c:pt idx="108">
                  <c:v>2620</c:v>
                </c:pt>
                <c:pt idx="109">
                  <c:v>2621</c:v>
                </c:pt>
                <c:pt idx="110">
                  <c:v>2622</c:v>
                </c:pt>
                <c:pt idx="111">
                  <c:v>2622</c:v>
                </c:pt>
                <c:pt idx="112">
                  <c:v>2622</c:v>
                </c:pt>
                <c:pt idx="113">
                  <c:v>2622</c:v>
                </c:pt>
                <c:pt idx="114">
                  <c:v>2622</c:v>
                </c:pt>
                <c:pt idx="115">
                  <c:v>2622</c:v>
                </c:pt>
                <c:pt idx="116">
                  <c:v>2622</c:v>
                </c:pt>
                <c:pt idx="117">
                  <c:v>2622</c:v>
                </c:pt>
                <c:pt idx="118">
                  <c:v>2622</c:v>
                </c:pt>
                <c:pt idx="119">
                  <c:v>2622</c:v>
                </c:pt>
                <c:pt idx="120">
                  <c:v>2622</c:v>
                </c:pt>
                <c:pt idx="121">
                  <c:v>2622</c:v>
                </c:pt>
                <c:pt idx="122">
                  <c:v>2622</c:v>
                </c:pt>
                <c:pt idx="123">
                  <c:v>2622</c:v>
                </c:pt>
                <c:pt idx="124">
                  <c:v>2622</c:v>
                </c:pt>
                <c:pt idx="125">
                  <c:v>2622</c:v>
                </c:pt>
                <c:pt idx="126">
                  <c:v>2622</c:v>
                </c:pt>
                <c:pt idx="127">
                  <c:v>2622</c:v>
                </c:pt>
                <c:pt idx="128">
                  <c:v>2622</c:v>
                </c:pt>
                <c:pt idx="129">
                  <c:v>2622</c:v>
                </c:pt>
                <c:pt idx="130">
                  <c:v>2622</c:v>
                </c:pt>
                <c:pt idx="131">
                  <c:v>2622</c:v>
                </c:pt>
                <c:pt idx="132">
                  <c:v>2622</c:v>
                </c:pt>
                <c:pt idx="133">
                  <c:v>2622</c:v>
                </c:pt>
                <c:pt idx="134">
                  <c:v>2622</c:v>
                </c:pt>
                <c:pt idx="135">
                  <c:v>2622</c:v>
                </c:pt>
                <c:pt idx="136">
                  <c:v>2622</c:v>
                </c:pt>
                <c:pt idx="137">
                  <c:v>2622</c:v>
                </c:pt>
                <c:pt idx="138">
                  <c:v>2622</c:v>
                </c:pt>
                <c:pt idx="139">
                  <c:v>2622</c:v>
                </c:pt>
                <c:pt idx="140">
                  <c:v>2622</c:v>
                </c:pt>
                <c:pt idx="141">
                  <c:v>2622</c:v>
                </c:pt>
                <c:pt idx="142">
                  <c:v>2622</c:v>
                </c:pt>
                <c:pt idx="143">
                  <c:v>2622</c:v>
                </c:pt>
                <c:pt idx="144">
                  <c:v>2622</c:v>
                </c:pt>
                <c:pt idx="145">
                  <c:v>2622</c:v>
                </c:pt>
                <c:pt idx="146">
                  <c:v>2622</c:v>
                </c:pt>
                <c:pt idx="147">
                  <c:v>2622</c:v>
                </c:pt>
                <c:pt idx="148">
                  <c:v>2622</c:v>
                </c:pt>
                <c:pt idx="149">
                  <c:v>2622</c:v>
                </c:pt>
                <c:pt idx="150">
                  <c:v>2622</c:v>
                </c:pt>
                <c:pt idx="151">
                  <c:v>2622</c:v>
                </c:pt>
                <c:pt idx="152">
                  <c:v>2622</c:v>
                </c:pt>
                <c:pt idx="153">
                  <c:v>2622</c:v>
                </c:pt>
                <c:pt idx="154">
                  <c:v>2622</c:v>
                </c:pt>
                <c:pt idx="155">
                  <c:v>2622</c:v>
                </c:pt>
                <c:pt idx="156">
                  <c:v>2622</c:v>
                </c:pt>
                <c:pt idx="157">
                  <c:v>2622</c:v>
                </c:pt>
                <c:pt idx="158">
                  <c:v>2622</c:v>
                </c:pt>
                <c:pt idx="159">
                  <c:v>2622</c:v>
                </c:pt>
                <c:pt idx="160">
                  <c:v>2622</c:v>
                </c:pt>
                <c:pt idx="161">
                  <c:v>2622</c:v>
                </c:pt>
                <c:pt idx="162">
                  <c:v>2622</c:v>
                </c:pt>
                <c:pt idx="163">
                  <c:v>2623</c:v>
                </c:pt>
                <c:pt idx="164">
                  <c:v>2623</c:v>
                </c:pt>
                <c:pt idx="165">
                  <c:v>2623</c:v>
                </c:pt>
                <c:pt idx="166">
                  <c:v>2620</c:v>
                </c:pt>
                <c:pt idx="167">
                  <c:v>2620</c:v>
                </c:pt>
                <c:pt idx="168">
                  <c:v>2620</c:v>
                </c:pt>
                <c:pt idx="169">
                  <c:v>2620</c:v>
                </c:pt>
                <c:pt idx="170">
                  <c:v>2620</c:v>
                </c:pt>
                <c:pt idx="171">
                  <c:v>2620</c:v>
                </c:pt>
                <c:pt idx="172">
                  <c:v>2620</c:v>
                </c:pt>
                <c:pt idx="173">
                  <c:v>2620</c:v>
                </c:pt>
                <c:pt idx="174">
                  <c:v>2620</c:v>
                </c:pt>
                <c:pt idx="175">
                  <c:v>2620</c:v>
                </c:pt>
                <c:pt idx="176">
                  <c:v>2620</c:v>
                </c:pt>
                <c:pt idx="177">
                  <c:v>2620</c:v>
                </c:pt>
                <c:pt idx="178">
                  <c:v>2620</c:v>
                </c:pt>
                <c:pt idx="179">
                  <c:v>2620</c:v>
                </c:pt>
                <c:pt idx="180">
                  <c:v>2620</c:v>
                </c:pt>
                <c:pt idx="181">
                  <c:v>2620</c:v>
                </c:pt>
                <c:pt idx="182">
                  <c:v>2620</c:v>
                </c:pt>
                <c:pt idx="183">
                  <c:v>2620</c:v>
                </c:pt>
                <c:pt idx="184">
                  <c:v>2620</c:v>
                </c:pt>
                <c:pt idx="185">
                  <c:v>2620</c:v>
                </c:pt>
                <c:pt idx="186">
                  <c:v>2620</c:v>
                </c:pt>
                <c:pt idx="187">
                  <c:v>2620</c:v>
                </c:pt>
                <c:pt idx="188">
                  <c:v>2621</c:v>
                </c:pt>
                <c:pt idx="189">
                  <c:v>2621</c:v>
                </c:pt>
                <c:pt idx="190">
                  <c:v>2621</c:v>
                </c:pt>
                <c:pt idx="191">
                  <c:v>2621</c:v>
                </c:pt>
                <c:pt idx="192">
                  <c:v>2621</c:v>
                </c:pt>
                <c:pt idx="193">
                  <c:v>2621</c:v>
                </c:pt>
                <c:pt idx="194">
                  <c:v>2621</c:v>
                </c:pt>
                <c:pt idx="195">
                  <c:v>2621</c:v>
                </c:pt>
                <c:pt idx="196">
                  <c:v>2621</c:v>
                </c:pt>
                <c:pt idx="197">
                  <c:v>2621</c:v>
                </c:pt>
                <c:pt idx="198">
                  <c:v>2621</c:v>
                </c:pt>
                <c:pt idx="199">
                  <c:v>2621</c:v>
                </c:pt>
                <c:pt idx="200">
                  <c:v>2621</c:v>
                </c:pt>
                <c:pt idx="201">
                  <c:v>2621</c:v>
                </c:pt>
                <c:pt idx="202">
                  <c:v>2621</c:v>
                </c:pt>
                <c:pt idx="203">
                  <c:v>2621</c:v>
                </c:pt>
                <c:pt idx="204">
                  <c:v>2621</c:v>
                </c:pt>
                <c:pt idx="205">
                  <c:v>2621</c:v>
                </c:pt>
                <c:pt idx="206">
                  <c:v>2621</c:v>
                </c:pt>
                <c:pt idx="207">
                  <c:v>2621</c:v>
                </c:pt>
                <c:pt idx="208">
                  <c:v>2621</c:v>
                </c:pt>
                <c:pt idx="209">
                  <c:v>2621</c:v>
                </c:pt>
                <c:pt idx="210">
                  <c:v>2621</c:v>
                </c:pt>
                <c:pt idx="211">
                  <c:v>2621</c:v>
                </c:pt>
                <c:pt idx="212">
                  <c:v>2621</c:v>
                </c:pt>
                <c:pt idx="213">
                  <c:v>2621</c:v>
                </c:pt>
                <c:pt idx="214">
                  <c:v>2621</c:v>
                </c:pt>
                <c:pt idx="215">
                  <c:v>2621</c:v>
                </c:pt>
                <c:pt idx="216">
                  <c:v>2621</c:v>
                </c:pt>
                <c:pt idx="217">
                  <c:v>2621</c:v>
                </c:pt>
                <c:pt idx="218">
                  <c:v>2621</c:v>
                </c:pt>
                <c:pt idx="219">
                  <c:v>2621</c:v>
                </c:pt>
                <c:pt idx="220">
                  <c:v>2621</c:v>
                </c:pt>
                <c:pt idx="221">
                  <c:v>2621</c:v>
                </c:pt>
                <c:pt idx="222">
                  <c:v>2621</c:v>
                </c:pt>
                <c:pt idx="223">
                  <c:v>2621</c:v>
                </c:pt>
                <c:pt idx="224">
                  <c:v>2621</c:v>
                </c:pt>
                <c:pt idx="225">
                  <c:v>2627</c:v>
                </c:pt>
                <c:pt idx="226">
                  <c:v>2627</c:v>
                </c:pt>
                <c:pt idx="227">
                  <c:v>2624</c:v>
                </c:pt>
                <c:pt idx="228">
                  <c:v>2624</c:v>
                </c:pt>
                <c:pt idx="229">
                  <c:v>2621</c:v>
                </c:pt>
                <c:pt idx="230">
                  <c:v>2621</c:v>
                </c:pt>
                <c:pt idx="231">
                  <c:v>2621</c:v>
                </c:pt>
                <c:pt idx="232">
                  <c:v>2622</c:v>
                </c:pt>
                <c:pt idx="233">
                  <c:v>2633</c:v>
                </c:pt>
                <c:pt idx="234">
                  <c:v>2631</c:v>
                </c:pt>
                <c:pt idx="235">
                  <c:v>2631</c:v>
                </c:pt>
                <c:pt idx="236">
                  <c:v>2627</c:v>
                </c:pt>
                <c:pt idx="237">
                  <c:v>2629</c:v>
                </c:pt>
                <c:pt idx="238">
                  <c:v>2625</c:v>
                </c:pt>
                <c:pt idx="239">
                  <c:v>2629</c:v>
                </c:pt>
                <c:pt idx="240">
                  <c:v>2626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76-4DE9-B9EF-7DC53ACA5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1547183"/>
        <c:axId val="1721547599"/>
      </c:lineChart>
      <c:catAx>
        <c:axId val="1721547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721547599"/>
        <c:crosses val="autoZero"/>
        <c:auto val="1"/>
        <c:lblAlgn val="ctr"/>
        <c:lblOffset val="100"/>
        <c:noMultiLvlLbl val="0"/>
      </c:catAx>
      <c:valAx>
        <c:axId val="1721547599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721547183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 err="1"/>
              <a:t>buffer+cache</a:t>
            </a:r>
            <a:endParaRPr lang="ko-KR" dirty="0"/>
          </a:p>
        </c:rich>
      </c:tx>
      <c:layout>
        <c:manualLayout>
          <c:xMode val="edge"/>
          <c:yMode val="edge"/>
          <c:x val="0.39892352782991575"/>
          <c:y val="4.4742084462294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5948070787356644"/>
          <c:y val="0.16677651102367422"/>
          <c:w val="0.82631420328058569"/>
          <c:h val="0.6620403287278131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tf.data_memory_tcmalloc!$G$1:$G$168</c:f>
              <c:numCache>
                <c:formatCode>General</c:formatCode>
                <c:ptCount val="168"/>
                <c:pt idx="0">
                  <c:v>673</c:v>
                </c:pt>
                <c:pt idx="1">
                  <c:v>800</c:v>
                </c:pt>
                <c:pt idx="2">
                  <c:v>906</c:v>
                </c:pt>
                <c:pt idx="3">
                  <c:v>1064</c:v>
                </c:pt>
                <c:pt idx="4">
                  <c:v>1192</c:v>
                </c:pt>
                <c:pt idx="5">
                  <c:v>1320</c:v>
                </c:pt>
                <c:pt idx="6">
                  <c:v>1448</c:v>
                </c:pt>
                <c:pt idx="7">
                  <c:v>1579</c:v>
                </c:pt>
                <c:pt idx="8">
                  <c:v>1710</c:v>
                </c:pt>
                <c:pt idx="9">
                  <c:v>1844</c:v>
                </c:pt>
                <c:pt idx="10">
                  <c:v>1977</c:v>
                </c:pt>
                <c:pt idx="11">
                  <c:v>2110</c:v>
                </c:pt>
                <c:pt idx="12">
                  <c:v>2242</c:v>
                </c:pt>
                <c:pt idx="13">
                  <c:v>2276</c:v>
                </c:pt>
                <c:pt idx="14">
                  <c:v>2284</c:v>
                </c:pt>
                <c:pt idx="15">
                  <c:v>2414</c:v>
                </c:pt>
                <c:pt idx="16">
                  <c:v>2491</c:v>
                </c:pt>
                <c:pt idx="17">
                  <c:v>2491</c:v>
                </c:pt>
                <c:pt idx="18">
                  <c:v>2491</c:v>
                </c:pt>
                <c:pt idx="19">
                  <c:v>2494</c:v>
                </c:pt>
                <c:pt idx="20">
                  <c:v>2498</c:v>
                </c:pt>
                <c:pt idx="21">
                  <c:v>2498</c:v>
                </c:pt>
                <c:pt idx="22">
                  <c:v>2708</c:v>
                </c:pt>
                <c:pt idx="23">
                  <c:v>2737</c:v>
                </c:pt>
                <c:pt idx="24">
                  <c:v>2737</c:v>
                </c:pt>
                <c:pt idx="25">
                  <c:v>2737</c:v>
                </c:pt>
                <c:pt idx="26">
                  <c:v>2737</c:v>
                </c:pt>
                <c:pt idx="27">
                  <c:v>2737</c:v>
                </c:pt>
                <c:pt idx="28">
                  <c:v>2737</c:v>
                </c:pt>
                <c:pt idx="29">
                  <c:v>2737</c:v>
                </c:pt>
                <c:pt idx="30">
                  <c:v>2737</c:v>
                </c:pt>
                <c:pt idx="31">
                  <c:v>2737</c:v>
                </c:pt>
                <c:pt idx="32">
                  <c:v>2737</c:v>
                </c:pt>
                <c:pt idx="33">
                  <c:v>2737</c:v>
                </c:pt>
                <c:pt idx="34">
                  <c:v>2737</c:v>
                </c:pt>
                <c:pt idx="35">
                  <c:v>2737</c:v>
                </c:pt>
                <c:pt idx="36">
                  <c:v>2737</c:v>
                </c:pt>
                <c:pt idx="37">
                  <c:v>2737</c:v>
                </c:pt>
                <c:pt idx="38">
                  <c:v>2737</c:v>
                </c:pt>
                <c:pt idx="39">
                  <c:v>2737</c:v>
                </c:pt>
                <c:pt idx="40">
                  <c:v>2737</c:v>
                </c:pt>
                <c:pt idx="41">
                  <c:v>2737</c:v>
                </c:pt>
                <c:pt idx="42">
                  <c:v>2737</c:v>
                </c:pt>
                <c:pt idx="43">
                  <c:v>2737</c:v>
                </c:pt>
                <c:pt idx="44">
                  <c:v>2737</c:v>
                </c:pt>
                <c:pt idx="45">
                  <c:v>2737</c:v>
                </c:pt>
                <c:pt idx="46">
                  <c:v>2737</c:v>
                </c:pt>
                <c:pt idx="47">
                  <c:v>2737</c:v>
                </c:pt>
                <c:pt idx="48">
                  <c:v>2737</c:v>
                </c:pt>
                <c:pt idx="49">
                  <c:v>2737</c:v>
                </c:pt>
                <c:pt idx="50">
                  <c:v>2737</c:v>
                </c:pt>
                <c:pt idx="51">
                  <c:v>2737</c:v>
                </c:pt>
                <c:pt idx="52">
                  <c:v>2737</c:v>
                </c:pt>
                <c:pt idx="53">
                  <c:v>2737</c:v>
                </c:pt>
                <c:pt idx="54">
                  <c:v>2737</c:v>
                </c:pt>
                <c:pt idx="55">
                  <c:v>2737</c:v>
                </c:pt>
                <c:pt idx="56">
                  <c:v>2737</c:v>
                </c:pt>
                <c:pt idx="57">
                  <c:v>2737</c:v>
                </c:pt>
                <c:pt idx="58">
                  <c:v>2737</c:v>
                </c:pt>
                <c:pt idx="59">
                  <c:v>2737</c:v>
                </c:pt>
                <c:pt idx="60">
                  <c:v>2737</c:v>
                </c:pt>
                <c:pt idx="61">
                  <c:v>2737</c:v>
                </c:pt>
                <c:pt idx="62">
                  <c:v>2737</c:v>
                </c:pt>
                <c:pt idx="63">
                  <c:v>2737</c:v>
                </c:pt>
                <c:pt idx="64">
                  <c:v>2737</c:v>
                </c:pt>
                <c:pt idx="65">
                  <c:v>2737</c:v>
                </c:pt>
                <c:pt idx="66">
                  <c:v>2737</c:v>
                </c:pt>
                <c:pt idx="67">
                  <c:v>2737</c:v>
                </c:pt>
                <c:pt idx="68">
                  <c:v>2737</c:v>
                </c:pt>
                <c:pt idx="69">
                  <c:v>2737</c:v>
                </c:pt>
                <c:pt idx="70">
                  <c:v>2737</c:v>
                </c:pt>
                <c:pt idx="71">
                  <c:v>2737</c:v>
                </c:pt>
                <c:pt idx="72">
                  <c:v>2737</c:v>
                </c:pt>
                <c:pt idx="73">
                  <c:v>2737</c:v>
                </c:pt>
                <c:pt idx="74">
                  <c:v>2737</c:v>
                </c:pt>
                <c:pt idx="75">
                  <c:v>2737</c:v>
                </c:pt>
                <c:pt idx="76">
                  <c:v>2737</c:v>
                </c:pt>
                <c:pt idx="77">
                  <c:v>2737</c:v>
                </c:pt>
                <c:pt idx="78">
                  <c:v>2737</c:v>
                </c:pt>
                <c:pt idx="79">
                  <c:v>2737</c:v>
                </c:pt>
                <c:pt idx="80">
                  <c:v>2737</c:v>
                </c:pt>
                <c:pt idx="81">
                  <c:v>2737</c:v>
                </c:pt>
                <c:pt idx="82">
                  <c:v>2737</c:v>
                </c:pt>
                <c:pt idx="83">
                  <c:v>2737</c:v>
                </c:pt>
                <c:pt idx="84">
                  <c:v>2737</c:v>
                </c:pt>
                <c:pt idx="85">
                  <c:v>2737</c:v>
                </c:pt>
                <c:pt idx="86">
                  <c:v>2737</c:v>
                </c:pt>
                <c:pt idx="87">
                  <c:v>2737</c:v>
                </c:pt>
                <c:pt idx="88">
                  <c:v>2737</c:v>
                </c:pt>
                <c:pt idx="89">
                  <c:v>2737</c:v>
                </c:pt>
                <c:pt idx="90">
                  <c:v>2737</c:v>
                </c:pt>
                <c:pt idx="91">
                  <c:v>2737</c:v>
                </c:pt>
                <c:pt idx="92">
                  <c:v>2737</c:v>
                </c:pt>
                <c:pt idx="93">
                  <c:v>2737</c:v>
                </c:pt>
                <c:pt idx="94">
                  <c:v>2737</c:v>
                </c:pt>
                <c:pt idx="95">
                  <c:v>2737</c:v>
                </c:pt>
                <c:pt idx="96">
                  <c:v>2737</c:v>
                </c:pt>
                <c:pt idx="97">
                  <c:v>2737</c:v>
                </c:pt>
                <c:pt idx="98">
                  <c:v>2737</c:v>
                </c:pt>
                <c:pt idx="99">
                  <c:v>2737</c:v>
                </c:pt>
                <c:pt idx="100">
                  <c:v>2737</c:v>
                </c:pt>
                <c:pt idx="101">
                  <c:v>2737</c:v>
                </c:pt>
                <c:pt idx="102">
                  <c:v>2737</c:v>
                </c:pt>
                <c:pt idx="103">
                  <c:v>2737</c:v>
                </c:pt>
                <c:pt idx="104">
                  <c:v>2737</c:v>
                </c:pt>
                <c:pt idx="105">
                  <c:v>2737</c:v>
                </c:pt>
                <c:pt idx="106">
                  <c:v>2737</c:v>
                </c:pt>
                <c:pt idx="107">
                  <c:v>2737</c:v>
                </c:pt>
                <c:pt idx="108">
                  <c:v>2737</c:v>
                </c:pt>
                <c:pt idx="109">
                  <c:v>2737</c:v>
                </c:pt>
                <c:pt idx="110">
                  <c:v>2737</c:v>
                </c:pt>
                <c:pt idx="111">
                  <c:v>2733</c:v>
                </c:pt>
                <c:pt idx="112">
                  <c:v>2733</c:v>
                </c:pt>
                <c:pt idx="113">
                  <c:v>2733</c:v>
                </c:pt>
                <c:pt idx="114">
                  <c:v>2733</c:v>
                </c:pt>
                <c:pt idx="115">
                  <c:v>2733</c:v>
                </c:pt>
                <c:pt idx="116">
                  <c:v>2733</c:v>
                </c:pt>
                <c:pt idx="117">
                  <c:v>2734</c:v>
                </c:pt>
                <c:pt idx="118">
                  <c:v>2734</c:v>
                </c:pt>
                <c:pt idx="119">
                  <c:v>2734</c:v>
                </c:pt>
                <c:pt idx="120">
                  <c:v>2734</c:v>
                </c:pt>
                <c:pt idx="121">
                  <c:v>2734</c:v>
                </c:pt>
                <c:pt idx="122">
                  <c:v>2734</c:v>
                </c:pt>
                <c:pt idx="123">
                  <c:v>2734</c:v>
                </c:pt>
                <c:pt idx="124">
                  <c:v>2734</c:v>
                </c:pt>
                <c:pt idx="125">
                  <c:v>2734</c:v>
                </c:pt>
                <c:pt idx="126">
                  <c:v>2734</c:v>
                </c:pt>
                <c:pt idx="127">
                  <c:v>2734</c:v>
                </c:pt>
                <c:pt idx="128">
                  <c:v>2734</c:v>
                </c:pt>
                <c:pt idx="129">
                  <c:v>2734</c:v>
                </c:pt>
                <c:pt idx="130">
                  <c:v>2734</c:v>
                </c:pt>
                <c:pt idx="131">
                  <c:v>2734</c:v>
                </c:pt>
                <c:pt idx="132">
                  <c:v>2734</c:v>
                </c:pt>
                <c:pt idx="133">
                  <c:v>2734</c:v>
                </c:pt>
                <c:pt idx="134">
                  <c:v>2734</c:v>
                </c:pt>
                <c:pt idx="135">
                  <c:v>2734</c:v>
                </c:pt>
                <c:pt idx="136">
                  <c:v>2734</c:v>
                </c:pt>
                <c:pt idx="137">
                  <c:v>2734</c:v>
                </c:pt>
                <c:pt idx="138">
                  <c:v>2734</c:v>
                </c:pt>
                <c:pt idx="139">
                  <c:v>2734</c:v>
                </c:pt>
                <c:pt idx="140">
                  <c:v>2734</c:v>
                </c:pt>
                <c:pt idx="141">
                  <c:v>2734</c:v>
                </c:pt>
                <c:pt idx="142">
                  <c:v>2734</c:v>
                </c:pt>
                <c:pt idx="143">
                  <c:v>2734</c:v>
                </c:pt>
                <c:pt idx="144">
                  <c:v>2734</c:v>
                </c:pt>
                <c:pt idx="145">
                  <c:v>2734</c:v>
                </c:pt>
                <c:pt idx="146">
                  <c:v>2734</c:v>
                </c:pt>
                <c:pt idx="147">
                  <c:v>2734</c:v>
                </c:pt>
                <c:pt idx="148">
                  <c:v>2734</c:v>
                </c:pt>
                <c:pt idx="149">
                  <c:v>2734</c:v>
                </c:pt>
                <c:pt idx="150">
                  <c:v>2735</c:v>
                </c:pt>
                <c:pt idx="151">
                  <c:v>2735</c:v>
                </c:pt>
                <c:pt idx="152">
                  <c:v>2735</c:v>
                </c:pt>
                <c:pt idx="153">
                  <c:v>2735</c:v>
                </c:pt>
                <c:pt idx="154">
                  <c:v>2735</c:v>
                </c:pt>
                <c:pt idx="155">
                  <c:v>2735</c:v>
                </c:pt>
                <c:pt idx="156">
                  <c:v>2735</c:v>
                </c:pt>
                <c:pt idx="157">
                  <c:v>2735</c:v>
                </c:pt>
                <c:pt idx="158">
                  <c:v>2735</c:v>
                </c:pt>
                <c:pt idx="159">
                  <c:v>2735</c:v>
                </c:pt>
                <c:pt idx="160">
                  <c:v>2735</c:v>
                </c:pt>
                <c:pt idx="161">
                  <c:v>2735</c:v>
                </c:pt>
                <c:pt idx="162">
                  <c:v>2735</c:v>
                </c:pt>
                <c:pt idx="163">
                  <c:v>2735</c:v>
                </c:pt>
                <c:pt idx="164">
                  <c:v>2735</c:v>
                </c:pt>
                <c:pt idx="165">
                  <c:v>2735</c:v>
                </c:pt>
                <c:pt idx="166">
                  <c:v>2737</c:v>
                </c:pt>
                <c:pt idx="167">
                  <c:v>2741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D7-40C9-A196-0D265C006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1052863"/>
        <c:axId val="1021064927"/>
      </c:lineChart>
      <c:catAx>
        <c:axId val="1021052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21064927"/>
        <c:crosses val="autoZero"/>
        <c:auto val="1"/>
        <c:lblAlgn val="ctr"/>
        <c:lblOffset val="100"/>
        <c:noMultiLvlLbl val="0"/>
      </c:catAx>
      <c:valAx>
        <c:axId val="1021064927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021052863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buffer+cache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6522214675429447"/>
          <c:y val="0.14380687697630637"/>
          <c:w val="0.79790094196728945"/>
          <c:h val="0.6481506862844909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oldata_memory!$G$1:$G$62</c:f>
              <c:numCache>
                <c:formatCode>General</c:formatCode>
                <c:ptCount val="62"/>
                <c:pt idx="0">
                  <c:v>817</c:v>
                </c:pt>
                <c:pt idx="1">
                  <c:v>928</c:v>
                </c:pt>
                <c:pt idx="2">
                  <c:v>1076</c:v>
                </c:pt>
                <c:pt idx="3">
                  <c:v>1189</c:v>
                </c:pt>
                <c:pt idx="4">
                  <c:v>1315</c:v>
                </c:pt>
                <c:pt idx="5">
                  <c:v>1436</c:v>
                </c:pt>
                <c:pt idx="6">
                  <c:v>1557</c:v>
                </c:pt>
                <c:pt idx="7">
                  <c:v>1676</c:v>
                </c:pt>
                <c:pt idx="8">
                  <c:v>1799</c:v>
                </c:pt>
                <c:pt idx="9">
                  <c:v>1922</c:v>
                </c:pt>
                <c:pt idx="10">
                  <c:v>2045</c:v>
                </c:pt>
                <c:pt idx="11">
                  <c:v>2164</c:v>
                </c:pt>
                <c:pt idx="12">
                  <c:v>2285</c:v>
                </c:pt>
                <c:pt idx="13">
                  <c:v>2299</c:v>
                </c:pt>
                <c:pt idx="14">
                  <c:v>2299</c:v>
                </c:pt>
                <c:pt idx="15">
                  <c:v>2425</c:v>
                </c:pt>
                <c:pt idx="16">
                  <c:v>2516</c:v>
                </c:pt>
                <c:pt idx="17">
                  <c:v>2516</c:v>
                </c:pt>
                <c:pt idx="18">
                  <c:v>2516</c:v>
                </c:pt>
                <c:pt idx="19">
                  <c:v>2516</c:v>
                </c:pt>
                <c:pt idx="20">
                  <c:v>1251</c:v>
                </c:pt>
                <c:pt idx="21">
                  <c:v>1285</c:v>
                </c:pt>
                <c:pt idx="22">
                  <c:v>1289</c:v>
                </c:pt>
                <c:pt idx="23">
                  <c:v>1297</c:v>
                </c:pt>
                <c:pt idx="24">
                  <c:v>996</c:v>
                </c:pt>
                <c:pt idx="25">
                  <c:v>735</c:v>
                </c:pt>
                <c:pt idx="26">
                  <c:v>742</c:v>
                </c:pt>
                <c:pt idx="27">
                  <c:v>747</c:v>
                </c:pt>
                <c:pt idx="28">
                  <c:v>750</c:v>
                </c:pt>
                <c:pt idx="29">
                  <c:v>750</c:v>
                </c:pt>
                <c:pt idx="30">
                  <c:v>750</c:v>
                </c:pt>
                <c:pt idx="31">
                  <c:v>750</c:v>
                </c:pt>
                <c:pt idx="32">
                  <c:v>750</c:v>
                </c:pt>
                <c:pt idx="33">
                  <c:v>750</c:v>
                </c:pt>
                <c:pt idx="34">
                  <c:v>774</c:v>
                </c:pt>
                <c:pt idx="35">
                  <c:v>775</c:v>
                </c:pt>
                <c:pt idx="36">
                  <c:v>345</c:v>
                </c:pt>
                <c:pt idx="37">
                  <c:v>274</c:v>
                </c:pt>
                <c:pt idx="38">
                  <c:v>282</c:v>
                </c:pt>
                <c:pt idx="39">
                  <c:v>271</c:v>
                </c:pt>
                <c:pt idx="40">
                  <c:v>260</c:v>
                </c:pt>
                <c:pt idx="41">
                  <c:v>254</c:v>
                </c:pt>
                <c:pt idx="42">
                  <c:v>252</c:v>
                </c:pt>
                <c:pt idx="43">
                  <c:v>293</c:v>
                </c:pt>
                <c:pt idx="44">
                  <c:v>303</c:v>
                </c:pt>
                <c:pt idx="45">
                  <c:v>306</c:v>
                </c:pt>
                <c:pt idx="46">
                  <c:v>333</c:v>
                </c:pt>
                <c:pt idx="47">
                  <c:v>360</c:v>
                </c:pt>
                <c:pt idx="48">
                  <c:v>366</c:v>
                </c:pt>
                <c:pt idx="49">
                  <c:v>368</c:v>
                </c:pt>
                <c:pt idx="50">
                  <c:v>365</c:v>
                </c:pt>
                <c:pt idx="51">
                  <c:v>365</c:v>
                </c:pt>
                <c:pt idx="52">
                  <c:v>365</c:v>
                </c:pt>
                <c:pt idx="53">
                  <c:v>373</c:v>
                </c:pt>
                <c:pt idx="54">
                  <c:v>377</c:v>
                </c:pt>
                <c:pt idx="55">
                  <c:v>377</c:v>
                </c:pt>
                <c:pt idx="56">
                  <c:v>380</c:v>
                </c:pt>
                <c:pt idx="57">
                  <c:v>374</c:v>
                </c:pt>
                <c:pt idx="58">
                  <c:v>370</c:v>
                </c:pt>
                <c:pt idx="59">
                  <c:v>366</c:v>
                </c:pt>
                <c:pt idx="60">
                  <c:v>154</c:v>
                </c:pt>
                <c:pt idx="61">
                  <c:v>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B8-4255-AE6E-4C1093961D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9497679"/>
        <c:axId val="969495183"/>
      </c:lineChart>
      <c:catAx>
        <c:axId val="969497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969495183"/>
        <c:crosses val="autoZero"/>
        <c:auto val="1"/>
        <c:lblAlgn val="ctr"/>
        <c:lblOffset val="100"/>
        <c:noMultiLvlLbl val="0"/>
      </c:catAx>
      <c:valAx>
        <c:axId val="969495183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969497679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 err="1"/>
              <a:t>tf.data</a:t>
            </a:r>
            <a:r>
              <a:rPr lang="en-US" dirty="0"/>
              <a:t> </a:t>
            </a:r>
            <a:r>
              <a:rPr lang="en-US" dirty="0" err="1"/>
              <a:t>bufferd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986352651625409"/>
          <c:y val="0.16351851851851851"/>
          <c:w val="0.81958091505082398"/>
          <c:h val="0.590416666666666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8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A22-4B85-9301-9A82215C8483}"/>
                </c:ext>
              </c:extLst>
            </c:dLbl>
            <c:dLbl>
              <c:idx val="333"/>
              <c:layout>
                <c:manualLayout>
                  <c:x val="0"/>
                  <c:y val="-7.0200771655726246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36.848MB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EA22-4B85-9301-9A82215C84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MNIST_tfdata!$T$3:$T$338</c:f>
              <c:numCache>
                <c:formatCode>General</c:formatCode>
                <c:ptCount val="336"/>
                <c:pt idx="0">
                  <c:v>33544</c:v>
                </c:pt>
                <c:pt idx="1">
                  <c:v>33684</c:v>
                </c:pt>
                <c:pt idx="2">
                  <c:v>34092</c:v>
                </c:pt>
                <c:pt idx="3">
                  <c:v>34672</c:v>
                </c:pt>
                <c:pt idx="4">
                  <c:v>34680</c:v>
                </c:pt>
                <c:pt idx="5">
                  <c:v>34720</c:v>
                </c:pt>
                <c:pt idx="6">
                  <c:v>34744</c:v>
                </c:pt>
                <c:pt idx="7">
                  <c:v>35184</c:v>
                </c:pt>
                <c:pt idx="8">
                  <c:v>35188</c:v>
                </c:pt>
                <c:pt idx="9">
                  <c:v>35196</c:v>
                </c:pt>
                <c:pt idx="10">
                  <c:v>35196</c:v>
                </c:pt>
                <c:pt idx="11">
                  <c:v>35196</c:v>
                </c:pt>
                <c:pt idx="12">
                  <c:v>35204</c:v>
                </c:pt>
                <c:pt idx="13">
                  <c:v>35204</c:v>
                </c:pt>
                <c:pt idx="14">
                  <c:v>35204</c:v>
                </c:pt>
                <c:pt idx="15">
                  <c:v>35204</c:v>
                </c:pt>
                <c:pt idx="16">
                  <c:v>35204</c:v>
                </c:pt>
                <c:pt idx="17">
                  <c:v>35204</c:v>
                </c:pt>
                <c:pt idx="18">
                  <c:v>35212</c:v>
                </c:pt>
                <c:pt idx="19">
                  <c:v>35212</c:v>
                </c:pt>
                <c:pt idx="20">
                  <c:v>35220</c:v>
                </c:pt>
                <c:pt idx="21">
                  <c:v>35220</c:v>
                </c:pt>
                <c:pt idx="22">
                  <c:v>35220</c:v>
                </c:pt>
                <c:pt idx="23">
                  <c:v>35220</c:v>
                </c:pt>
                <c:pt idx="24">
                  <c:v>35228</c:v>
                </c:pt>
                <c:pt idx="25">
                  <c:v>35228</c:v>
                </c:pt>
                <c:pt idx="26">
                  <c:v>35228</c:v>
                </c:pt>
                <c:pt idx="27">
                  <c:v>35228</c:v>
                </c:pt>
                <c:pt idx="28">
                  <c:v>35228</c:v>
                </c:pt>
                <c:pt idx="29">
                  <c:v>35228</c:v>
                </c:pt>
                <c:pt idx="30">
                  <c:v>35244</c:v>
                </c:pt>
                <c:pt idx="31">
                  <c:v>35248</c:v>
                </c:pt>
                <c:pt idx="32">
                  <c:v>35252</c:v>
                </c:pt>
                <c:pt idx="33">
                  <c:v>35252</c:v>
                </c:pt>
                <c:pt idx="34">
                  <c:v>35252</c:v>
                </c:pt>
                <c:pt idx="35">
                  <c:v>35252</c:v>
                </c:pt>
                <c:pt idx="36">
                  <c:v>35260</c:v>
                </c:pt>
                <c:pt idx="37">
                  <c:v>35260</c:v>
                </c:pt>
                <c:pt idx="38">
                  <c:v>35260</c:v>
                </c:pt>
                <c:pt idx="39">
                  <c:v>35260</c:v>
                </c:pt>
                <c:pt idx="40">
                  <c:v>35284</c:v>
                </c:pt>
                <c:pt idx="41">
                  <c:v>35288</c:v>
                </c:pt>
                <c:pt idx="42">
                  <c:v>35288</c:v>
                </c:pt>
                <c:pt idx="43">
                  <c:v>35288</c:v>
                </c:pt>
                <c:pt idx="44">
                  <c:v>35288</c:v>
                </c:pt>
                <c:pt idx="45">
                  <c:v>35288</c:v>
                </c:pt>
                <c:pt idx="46">
                  <c:v>35296</c:v>
                </c:pt>
                <c:pt idx="47">
                  <c:v>35296</c:v>
                </c:pt>
                <c:pt idx="48">
                  <c:v>35296</c:v>
                </c:pt>
                <c:pt idx="49">
                  <c:v>35296</c:v>
                </c:pt>
                <c:pt idx="50">
                  <c:v>35312</c:v>
                </c:pt>
                <c:pt idx="51">
                  <c:v>35320</c:v>
                </c:pt>
                <c:pt idx="52">
                  <c:v>35320</c:v>
                </c:pt>
                <c:pt idx="53">
                  <c:v>35320</c:v>
                </c:pt>
                <c:pt idx="54">
                  <c:v>35320</c:v>
                </c:pt>
                <c:pt idx="55">
                  <c:v>35320</c:v>
                </c:pt>
                <c:pt idx="56">
                  <c:v>35328</c:v>
                </c:pt>
                <c:pt idx="57">
                  <c:v>35328</c:v>
                </c:pt>
                <c:pt idx="58">
                  <c:v>35328</c:v>
                </c:pt>
                <c:pt idx="59">
                  <c:v>35328</c:v>
                </c:pt>
                <c:pt idx="60">
                  <c:v>35328</c:v>
                </c:pt>
                <c:pt idx="61">
                  <c:v>35336</c:v>
                </c:pt>
                <c:pt idx="62">
                  <c:v>35336</c:v>
                </c:pt>
                <c:pt idx="63">
                  <c:v>35336</c:v>
                </c:pt>
                <c:pt idx="64">
                  <c:v>35336</c:v>
                </c:pt>
                <c:pt idx="65">
                  <c:v>35336</c:v>
                </c:pt>
                <c:pt idx="66">
                  <c:v>35336</c:v>
                </c:pt>
                <c:pt idx="67">
                  <c:v>35344</c:v>
                </c:pt>
                <c:pt idx="68">
                  <c:v>35344</c:v>
                </c:pt>
                <c:pt idx="69">
                  <c:v>35348</c:v>
                </c:pt>
                <c:pt idx="70">
                  <c:v>35348</c:v>
                </c:pt>
                <c:pt idx="71">
                  <c:v>35352</c:v>
                </c:pt>
                <c:pt idx="72">
                  <c:v>35352</c:v>
                </c:pt>
                <c:pt idx="73">
                  <c:v>35360</c:v>
                </c:pt>
                <c:pt idx="74">
                  <c:v>35384</c:v>
                </c:pt>
                <c:pt idx="75">
                  <c:v>35384</c:v>
                </c:pt>
                <c:pt idx="76">
                  <c:v>35384</c:v>
                </c:pt>
                <c:pt idx="77">
                  <c:v>35384</c:v>
                </c:pt>
                <c:pt idx="78">
                  <c:v>35384</c:v>
                </c:pt>
                <c:pt idx="79">
                  <c:v>35384</c:v>
                </c:pt>
                <c:pt idx="80">
                  <c:v>35392</c:v>
                </c:pt>
                <c:pt idx="81">
                  <c:v>35416</c:v>
                </c:pt>
                <c:pt idx="82">
                  <c:v>35416</c:v>
                </c:pt>
                <c:pt idx="83">
                  <c:v>35420</c:v>
                </c:pt>
                <c:pt idx="84">
                  <c:v>35568</c:v>
                </c:pt>
                <c:pt idx="85">
                  <c:v>35568</c:v>
                </c:pt>
                <c:pt idx="86">
                  <c:v>35568</c:v>
                </c:pt>
                <c:pt idx="87">
                  <c:v>35568</c:v>
                </c:pt>
                <c:pt idx="88">
                  <c:v>35568</c:v>
                </c:pt>
                <c:pt idx="89">
                  <c:v>0</c:v>
                </c:pt>
                <c:pt idx="90">
                  <c:v>31288</c:v>
                </c:pt>
                <c:pt idx="91">
                  <c:v>31288</c:v>
                </c:pt>
                <c:pt idx="92">
                  <c:v>31288</c:v>
                </c:pt>
                <c:pt idx="93">
                  <c:v>31288</c:v>
                </c:pt>
                <c:pt idx="94">
                  <c:v>31296</c:v>
                </c:pt>
                <c:pt idx="95">
                  <c:v>31296</c:v>
                </c:pt>
                <c:pt idx="96">
                  <c:v>31296</c:v>
                </c:pt>
                <c:pt idx="97">
                  <c:v>31376</c:v>
                </c:pt>
                <c:pt idx="98">
                  <c:v>31376</c:v>
                </c:pt>
                <c:pt idx="99">
                  <c:v>31384</c:v>
                </c:pt>
                <c:pt idx="100">
                  <c:v>31384</c:v>
                </c:pt>
                <c:pt idx="101">
                  <c:v>31384</c:v>
                </c:pt>
                <c:pt idx="102">
                  <c:v>31384</c:v>
                </c:pt>
                <c:pt idx="103">
                  <c:v>31384</c:v>
                </c:pt>
                <c:pt idx="104">
                  <c:v>31384</c:v>
                </c:pt>
                <c:pt idx="105">
                  <c:v>31392</c:v>
                </c:pt>
                <c:pt idx="106">
                  <c:v>31392</c:v>
                </c:pt>
                <c:pt idx="107">
                  <c:v>31392</c:v>
                </c:pt>
                <c:pt idx="108">
                  <c:v>31548</c:v>
                </c:pt>
                <c:pt idx="109">
                  <c:v>31548</c:v>
                </c:pt>
                <c:pt idx="110">
                  <c:v>31548</c:v>
                </c:pt>
                <c:pt idx="111">
                  <c:v>31548</c:v>
                </c:pt>
                <c:pt idx="112">
                  <c:v>31548</c:v>
                </c:pt>
                <c:pt idx="113">
                  <c:v>31548</c:v>
                </c:pt>
                <c:pt idx="114">
                  <c:v>31556</c:v>
                </c:pt>
                <c:pt idx="115">
                  <c:v>31556</c:v>
                </c:pt>
                <c:pt idx="116">
                  <c:v>31556</c:v>
                </c:pt>
                <c:pt idx="117">
                  <c:v>31556</c:v>
                </c:pt>
                <c:pt idx="118">
                  <c:v>31556</c:v>
                </c:pt>
                <c:pt idx="119">
                  <c:v>31556</c:v>
                </c:pt>
                <c:pt idx="120">
                  <c:v>31564</c:v>
                </c:pt>
                <c:pt idx="121">
                  <c:v>31564</c:v>
                </c:pt>
                <c:pt idx="122">
                  <c:v>31564</c:v>
                </c:pt>
                <c:pt idx="123">
                  <c:v>31564</c:v>
                </c:pt>
                <c:pt idx="124">
                  <c:v>31564</c:v>
                </c:pt>
                <c:pt idx="125">
                  <c:v>31564</c:v>
                </c:pt>
                <c:pt idx="126">
                  <c:v>31572</c:v>
                </c:pt>
                <c:pt idx="127">
                  <c:v>31572</c:v>
                </c:pt>
                <c:pt idx="128">
                  <c:v>31572</c:v>
                </c:pt>
                <c:pt idx="129">
                  <c:v>31572</c:v>
                </c:pt>
                <c:pt idx="130">
                  <c:v>31572</c:v>
                </c:pt>
                <c:pt idx="131">
                  <c:v>34388</c:v>
                </c:pt>
                <c:pt idx="132">
                  <c:v>34396</c:v>
                </c:pt>
                <c:pt idx="133">
                  <c:v>34396</c:v>
                </c:pt>
                <c:pt idx="134">
                  <c:v>34396</c:v>
                </c:pt>
                <c:pt idx="135">
                  <c:v>34656</c:v>
                </c:pt>
                <c:pt idx="136">
                  <c:v>34656</c:v>
                </c:pt>
                <c:pt idx="137">
                  <c:v>34656</c:v>
                </c:pt>
                <c:pt idx="138">
                  <c:v>34664</c:v>
                </c:pt>
                <c:pt idx="139">
                  <c:v>34664</c:v>
                </c:pt>
                <c:pt idx="140">
                  <c:v>34664</c:v>
                </c:pt>
                <c:pt idx="141">
                  <c:v>34664</c:v>
                </c:pt>
                <c:pt idx="142">
                  <c:v>34688</c:v>
                </c:pt>
                <c:pt idx="143">
                  <c:v>34688</c:v>
                </c:pt>
                <c:pt idx="144">
                  <c:v>34688</c:v>
                </c:pt>
                <c:pt idx="145">
                  <c:v>34688</c:v>
                </c:pt>
                <c:pt idx="146">
                  <c:v>34688</c:v>
                </c:pt>
                <c:pt idx="147">
                  <c:v>34692</c:v>
                </c:pt>
                <c:pt idx="148">
                  <c:v>34696</c:v>
                </c:pt>
                <c:pt idx="149">
                  <c:v>34696</c:v>
                </c:pt>
                <c:pt idx="150">
                  <c:v>34696</c:v>
                </c:pt>
                <c:pt idx="151">
                  <c:v>34708</c:v>
                </c:pt>
                <c:pt idx="152">
                  <c:v>34708</c:v>
                </c:pt>
                <c:pt idx="153">
                  <c:v>34716</c:v>
                </c:pt>
                <c:pt idx="154">
                  <c:v>34716</c:v>
                </c:pt>
                <c:pt idx="155">
                  <c:v>34716</c:v>
                </c:pt>
                <c:pt idx="156">
                  <c:v>34716</c:v>
                </c:pt>
                <c:pt idx="157">
                  <c:v>34716</c:v>
                </c:pt>
                <c:pt idx="158">
                  <c:v>34716</c:v>
                </c:pt>
                <c:pt idx="159">
                  <c:v>34724</c:v>
                </c:pt>
                <c:pt idx="160">
                  <c:v>34724</c:v>
                </c:pt>
                <c:pt idx="161">
                  <c:v>34724</c:v>
                </c:pt>
                <c:pt idx="162">
                  <c:v>34724</c:v>
                </c:pt>
                <c:pt idx="163">
                  <c:v>34724</c:v>
                </c:pt>
                <c:pt idx="164">
                  <c:v>34724</c:v>
                </c:pt>
                <c:pt idx="165">
                  <c:v>34732</c:v>
                </c:pt>
                <c:pt idx="166">
                  <c:v>34732</c:v>
                </c:pt>
                <c:pt idx="167">
                  <c:v>36008</c:v>
                </c:pt>
                <c:pt idx="168">
                  <c:v>36008</c:v>
                </c:pt>
                <c:pt idx="169">
                  <c:v>36008</c:v>
                </c:pt>
                <c:pt idx="170">
                  <c:v>36008</c:v>
                </c:pt>
                <c:pt idx="171">
                  <c:v>36016</c:v>
                </c:pt>
                <c:pt idx="172">
                  <c:v>36016</c:v>
                </c:pt>
                <c:pt idx="173">
                  <c:v>36016</c:v>
                </c:pt>
                <c:pt idx="174">
                  <c:v>36016</c:v>
                </c:pt>
                <c:pt idx="175">
                  <c:v>36016</c:v>
                </c:pt>
                <c:pt idx="176">
                  <c:v>36040</c:v>
                </c:pt>
                <c:pt idx="177">
                  <c:v>36040</c:v>
                </c:pt>
                <c:pt idx="178">
                  <c:v>36040</c:v>
                </c:pt>
                <c:pt idx="179">
                  <c:v>36040</c:v>
                </c:pt>
                <c:pt idx="180">
                  <c:v>36040</c:v>
                </c:pt>
                <c:pt idx="181">
                  <c:v>36040</c:v>
                </c:pt>
                <c:pt idx="182">
                  <c:v>36048</c:v>
                </c:pt>
                <c:pt idx="183">
                  <c:v>36048</c:v>
                </c:pt>
                <c:pt idx="184">
                  <c:v>36048</c:v>
                </c:pt>
                <c:pt idx="185">
                  <c:v>36048</c:v>
                </c:pt>
                <c:pt idx="186">
                  <c:v>36048</c:v>
                </c:pt>
                <c:pt idx="187">
                  <c:v>36048</c:v>
                </c:pt>
                <c:pt idx="188">
                  <c:v>36056</c:v>
                </c:pt>
                <c:pt idx="189">
                  <c:v>36056</c:v>
                </c:pt>
                <c:pt idx="190">
                  <c:v>36056</c:v>
                </c:pt>
                <c:pt idx="191">
                  <c:v>36056</c:v>
                </c:pt>
                <c:pt idx="192">
                  <c:v>36056</c:v>
                </c:pt>
                <c:pt idx="193">
                  <c:v>36056</c:v>
                </c:pt>
                <c:pt idx="194">
                  <c:v>36064</c:v>
                </c:pt>
                <c:pt idx="195">
                  <c:v>36064</c:v>
                </c:pt>
                <c:pt idx="196">
                  <c:v>36064</c:v>
                </c:pt>
                <c:pt idx="197">
                  <c:v>36064</c:v>
                </c:pt>
                <c:pt idx="198">
                  <c:v>36064</c:v>
                </c:pt>
                <c:pt idx="199">
                  <c:v>36064</c:v>
                </c:pt>
                <c:pt idx="200">
                  <c:v>36072</c:v>
                </c:pt>
                <c:pt idx="201">
                  <c:v>36072</c:v>
                </c:pt>
                <c:pt idx="202">
                  <c:v>36072</c:v>
                </c:pt>
                <c:pt idx="203">
                  <c:v>36072</c:v>
                </c:pt>
                <c:pt idx="204">
                  <c:v>36072</c:v>
                </c:pt>
                <c:pt idx="205">
                  <c:v>36072</c:v>
                </c:pt>
                <c:pt idx="206">
                  <c:v>36080</c:v>
                </c:pt>
                <c:pt idx="207">
                  <c:v>36080</c:v>
                </c:pt>
                <c:pt idx="208">
                  <c:v>36080</c:v>
                </c:pt>
                <c:pt idx="209">
                  <c:v>36080</c:v>
                </c:pt>
                <c:pt idx="210">
                  <c:v>36108</c:v>
                </c:pt>
                <c:pt idx="211">
                  <c:v>36108</c:v>
                </c:pt>
                <c:pt idx="212">
                  <c:v>36108</c:v>
                </c:pt>
                <c:pt idx="213">
                  <c:v>36108</c:v>
                </c:pt>
                <c:pt idx="214">
                  <c:v>36108</c:v>
                </c:pt>
                <c:pt idx="215">
                  <c:v>36108</c:v>
                </c:pt>
                <c:pt idx="216">
                  <c:v>36116</c:v>
                </c:pt>
                <c:pt idx="217">
                  <c:v>36116</c:v>
                </c:pt>
                <c:pt idx="218">
                  <c:v>36116</c:v>
                </c:pt>
                <c:pt idx="219">
                  <c:v>36116</c:v>
                </c:pt>
                <c:pt idx="220">
                  <c:v>36116</c:v>
                </c:pt>
                <c:pt idx="221">
                  <c:v>36116</c:v>
                </c:pt>
                <c:pt idx="222">
                  <c:v>36124</c:v>
                </c:pt>
                <c:pt idx="223">
                  <c:v>36124</c:v>
                </c:pt>
                <c:pt idx="224">
                  <c:v>36124</c:v>
                </c:pt>
                <c:pt idx="225">
                  <c:v>36124</c:v>
                </c:pt>
                <c:pt idx="226">
                  <c:v>36124</c:v>
                </c:pt>
                <c:pt idx="227">
                  <c:v>36124</c:v>
                </c:pt>
                <c:pt idx="228">
                  <c:v>36132</c:v>
                </c:pt>
                <c:pt idx="229">
                  <c:v>36132</c:v>
                </c:pt>
                <c:pt idx="230">
                  <c:v>36132</c:v>
                </c:pt>
                <c:pt idx="231">
                  <c:v>36132</c:v>
                </c:pt>
                <c:pt idx="232">
                  <c:v>36132</c:v>
                </c:pt>
                <c:pt idx="233">
                  <c:v>36132</c:v>
                </c:pt>
                <c:pt idx="234">
                  <c:v>36140</c:v>
                </c:pt>
                <c:pt idx="235">
                  <c:v>36140</c:v>
                </c:pt>
                <c:pt idx="236">
                  <c:v>36140</c:v>
                </c:pt>
                <c:pt idx="237">
                  <c:v>36140</c:v>
                </c:pt>
                <c:pt idx="238">
                  <c:v>36140</c:v>
                </c:pt>
                <c:pt idx="239">
                  <c:v>36140</c:v>
                </c:pt>
                <c:pt idx="240">
                  <c:v>36148</c:v>
                </c:pt>
                <c:pt idx="241">
                  <c:v>36148</c:v>
                </c:pt>
                <c:pt idx="242">
                  <c:v>36148</c:v>
                </c:pt>
                <c:pt idx="243">
                  <c:v>36148</c:v>
                </c:pt>
                <c:pt idx="244">
                  <c:v>36172</c:v>
                </c:pt>
                <c:pt idx="245">
                  <c:v>36172</c:v>
                </c:pt>
                <c:pt idx="246">
                  <c:v>36172</c:v>
                </c:pt>
                <c:pt idx="247">
                  <c:v>36172</c:v>
                </c:pt>
                <c:pt idx="248">
                  <c:v>36172</c:v>
                </c:pt>
                <c:pt idx="249">
                  <c:v>36172</c:v>
                </c:pt>
                <c:pt idx="250">
                  <c:v>36180</c:v>
                </c:pt>
                <c:pt idx="251">
                  <c:v>36180</c:v>
                </c:pt>
                <c:pt idx="252">
                  <c:v>36180</c:v>
                </c:pt>
                <c:pt idx="253">
                  <c:v>36180</c:v>
                </c:pt>
                <c:pt idx="254">
                  <c:v>36180</c:v>
                </c:pt>
                <c:pt idx="255">
                  <c:v>36180</c:v>
                </c:pt>
                <c:pt idx="256">
                  <c:v>36188</c:v>
                </c:pt>
                <c:pt idx="257">
                  <c:v>36188</c:v>
                </c:pt>
                <c:pt idx="258">
                  <c:v>36188</c:v>
                </c:pt>
                <c:pt idx="259">
                  <c:v>36188</c:v>
                </c:pt>
                <c:pt idx="260">
                  <c:v>36188</c:v>
                </c:pt>
                <c:pt idx="261">
                  <c:v>36188</c:v>
                </c:pt>
                <c:pt idx="262">
                  <c:v>36196</c:v>
                </c:pt>
                <c:pt idx="263">
                  <c:v>36196</c:v>
                </c:pt>
                <c:pt idx="264">
                  <c:v>36196</c:v>
                </c:pt>
                <c:pt idx="265">
                  <c:v>36196</c:v>
                </c:pt>
                <c:pt idx="266">
                  <c:v>36196</c:v>
                </c:pt>
                <c:pt idx="267">
                  <c:v>36196</c:v>
                </c:pt>
                <c:pt idx="268">
                  <c:v>36204</c:v>
                </c:pt>
                <c:pt idx="269">
                  <c:v>36204</c:v>
                </c:pt>
                <c:pt idx="270">
                  <c:v>36204</c:v>
                </c:pt>
                <c:pt idx="271">
                  <c:v>36204</c:v>
                </c:pt>
                <c:pt idx="272">
                  <c:v>36204</c:v>
                </c:pt>
                <c:pt idx="273">
                  <c:v>36208</c:v>
                </c:pt>
                <c:pt idx="274">
                  <c:v>36212</c:v>
                </c:pt>
                <c:pt idx="275">
                  <c:v>36212</c:v>
                </c:pt>
                <c:pt idx="276">
                  <c:v>36212</c:v>
                </c:pt>
                <c:pt idx="277">
                  <c:v>36424</c:v>
                </c:pt>
                <c:pt idx="278">
                  <c:v>36448</c:v>
                </c:pt>
                <c:pt idx="279">
                  <c:v>36448</c:v>
                </c:pt>
                <c:pt idx="280">
                  <c:v>36448</c:v>
                </c:pt>
                <c:pt idx="281">
                  <c:v>36448</c:v>
                </c:pt>
                <c:pt idx="282">
                  <c:v>36448</c:v>
                </c:pt>
                <c:pt idx="283">
                  <c:v>36448</c:v>
                </c:pt>
                <c:pt idx="284">
                  <c:v>36456</c:v>
                </c:pt>
                <c:pt idx="285">
                  <c:v>36456</c:v>
                </c:pt>
                <c:pt idx="286">
                  <c:v>36456</c:v>
                </c:pt>
                <c:pt idx="287">
                  <c:v>36456</c:v>
                </c:pt>
                <c:pt idx="288">
                  <c:v>36456</c:v>
                </c:pt>
                <c:pt idx="289">
                  <c:v>36456</c:v>
                </c:pt>
                <c:pt idx="290">
                  <c:v>36464</c:v>
                </c:pt>
                <c:pt idx="291">
                  <c:v>36464</c:v>
                </c:pt>
                <c:pt idx="292">
                  <c:v>36464</c:v>
                </c:pt>
                <c:pt idx="293">
                  <c:v>36464</c:v>
                </c:pt>
                <c:pt idx="294">
                  <c:v>36464</c:v>
                </c:pt>
                <c:pt idx="295">
                  <c:v>36464</c:v>
                </c:pt>
                <c:pt idx="296">
                  <c:v>36472</c:v>
                </c:pt>
                <c:pt idx="297">
                  <c:v>36472</c:v>
                </c:pt>
                <c:pt idx="298">
                  <c:v>36472</c:v>
                </c:pt>
                <c:pt idx="299">
                  <c:v>36472</c:v>
                </c:pt>
                <c:pt idx="300">
                  <c:v>36472</c:v>
                </c:pt>
                <c:pt idx="301">
                  <c:v>36472</c:v>
                </c:pt>
                <c:pt idx="302">
                  <c:v>36480</c:v>
                </c:pt>
                <c:pt idx="303">
                  <c:v>36480</c:v>
                </c:pt>
                <c:pt idx="304">
                  <c:v>36480</c:v>
                </c:pt>
                <c:pt idx="305">
                  <c:v>36480</c:v>
                </c:pt>
                <c:pt idx="306">
                  <c:v>36480</c:v>
                </c:pt>
                <c:pt idx="307">
                  <c:v>36480</c:v>
                </c:pt>
                <c:pt idx="308">
                  <c:v>36488</c:v>
                </c:pt>
                <c:pt idx="309">
                  <c:v>36488</c:v>
                </c:pt>
                <c:pt idx="310">
                  <c:v>36488</c:v>
                </c:pt>
                <c:pt idx="311">
                  <c:v>36488</c:v>
                </c:pt>
                <c:pt idx="312">
                  <c:v>36512</c:v>
                </c:pt>
                <c:pt idx="313">
                  <c:v>36512</c:v>
                </c:pt>
                <c:pt idx="314">
                  <c:v>36512</c:v>
                </c:pt>
                <c:pt idx="315">
                  <c:v>36512</c:v>
                </c:pt>
                <c:pt idx="316">
                  <c:v>36512</c:v>
                </c:pt>
                <c:pt idx="317">
                  <c:v>36520</c:v>
                </c:pt>
                <c:pt idx="318">
                  <c:v>36520</c:v>
                </c:pt>
                <c:pt idx="319">
                  <c:v>36520</c:v>
                </c:pt>
                <c:pt idx="320">
                  <c:v>36832</c:v>
                </c:pt>
                <c:pt idx="321">
                  <c:v>36832</c:v>
                </c:pt>
                <c:pt idx="322">
                  <c:v>36832</c:v>
                </c:pt>
                <c:pt idx="323">
                  <c:v>36840</c:v>
                </c:pt>
                <c:pt idx="324">
                  <c:v>36840</c:v>
                </c:pt>
                <c:pt idx="325">
                  <c:v>36840</c:v>
                </c:pt>
                <c:pt idx="326">
                  <c:v>36840</c:v>
                </c:pt>
                <c:pt idx="327">
                  <c:v>36840</c:v>
                </c:pt>
                <c:pt idx="328">
                  <c:v>36848</c:v>
                </c:pt>
                <c:pt idx="329">
                  <c:v>36848</c:v>
                </c:pt>
                <c:pt idx="330">
                  <c:v>36848</c:v>
                </c:pt>
                <c:pt idx="331">
                  <c:v>36848</c:v>
                </c:pt>
                <c:pt idx="332">
                  <c:v>36848</c:v>
                </c:pt>
                <c:pt idx="333">
                  <c:v>36848</c:v>
                </c:pt>
                <c:pt idx="334">
                  <c:v>36856</c:v>
                </c:pt>
                <c:pt idx="335">
                  <c:v>36856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22-4B85-9301-9A82215C8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514096"/>
        <c:axId val="1555509520"/>
      </c:lineChart>
      <c:catAx>
        <c:axId val="1555514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Elapsed time(sec.)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09520"/>
        <c:crosses val="autoZero"/>
        <c:auto val="1"/>
        <c:lblAlgn val="ctr"/>
        <c:lblOffset val="100"/>
        <c:noMultiLvlLbl val="0"/>
      </c:catAx>
      <c:valAx>
        <c:axId val="155550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Capacity(KB)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1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buffer+cache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5984054936810602"/>
          <c:y val="0.11679007580811081"/>
          <c:w val="0.81365265202702064"/>
          <c:h val="0.6648622036775062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oldata_memory_tcmalloc!$G$1:$G$144</c:f>
              <c:numCache>
                <c:formatCode>General</c:formatCode>
                <c:ptCount val="144"/>
                <c:pt idx="0">
                  <c:v>1128</c:v>
                </c:pt>
                <c:pt idx="1">
                  <c:v>1250</c:v>
                </c:pt>
                <c:pt idx="2">
                  <c:v>1380</c:v>
                </c:pt>
                <c:pt idx="3">
                  <c:v>1510</c:v>
                </c:pt>
                <c:pt idx="4">
                  <c:v>1646</c:v>
                </c:pt>
                <c:pt idx="5">
                  <c:v>1780</c:v>
                </c:pt>
                <c:pt idx="6">
                  <c:v>1917</c:v>
                </c:pt>
                <c:pt idx="7">
                  <c:v>2053</c:v>
                </c:pt>
                <c:pt idx="8">
                  <c:v>2188</c:v>
                </c:pt>
                <c:pt idx="9">
                  <c:v>2325</c:v>
                </c:pt>
                <c:pt idx="10">
                  <c:v>2343</c:v>
                </c:pt>
                <c:pt idx="11">
                  <c:v>2366</c:v>
                </c:pt>
                <c:pt idx="12">
                  <c:v>2499</c:v>
                </c:pt>
                <c:pt idx="13">
                  <c:v>2559</c:v>
                </c:pt>
                <c:pt idx="14">
                  <c:v>2559</c:v>
                </c:pt>
                <c:pt idx="15">
                  <c:v>2559</c:v>
                </c:pt>
                <c:pt idx="16">
                  <c:v>2563</c:v>
                </c:pt>
                <c:pt idx="17">
                  <c:v>2566</c:v>
                </c:pt>
                <c:pt idx="18">
                  <c:v>2624</c:v>
                </c:pt>
                <c:pt idx="19">
                  <c:v>2217</c:v>
                </c:pt>
                <c:pt idx="20">
                  <c:v>2013</c:v>
                </c:pt>
                <c:pt idx="21">
                  <c:v>2013</c:v>
                </c:pt>
                <c:pt idx="22">
                  <c:v>2014</c:v>
                </c:pt>
                <c:pt idx="23">
                  <c:v>2014</c:v>
                </c:pt>
                <c:pt idx="24">
                  <c:v>2014</c:v>
                </c:pt>
                <c:pt idx="25">
                  <c:v>2014</c:v>
                </c:pt>
                <c:pt idx="26">
                  <c:v>2014</c:v>
                </c:pt>
                <c:pt idx="27">
                  <c:v>2014</c:v>
                </c:pt>
                <c:pt idx="28">
                  <c:v>2014</c:v>
                </c:pt>
                <c:pt idx="29">
                  <c:v>2014</c:v>
                </c:pt>
                <c:pt idx="30">
                  <c:v>1277</c:v>
                </c:pt>
                <c:pt idx="31">
                  <c:v>1277</c:v>
                </c:pt>
                <c:pt idx="32">
                  <c:v>1277</c:v>
                </c:pt>
                <c:pt idx="33">
                  <c:v>1277</c:v>
                </c:pt>
                <c:pt idx="34">
                  <c:v>1277</c:v>
                </c:pt>
                <c:pt idx="35">
                  <c:v>1277</c:v>
                </c:pt>
                <c:pt idx="36">
                  <c:v>1277</c:v>
                </c:pt>
                <c:pt idx="37">
                  <c:v>1280</c:v>
                </c:pt>
                <c:pt idx="38">
                  <c:v>1280</c:v>
                </c:pt>
                <c:pt idx="39">
                  <c:v>1280</c:v>
                </c:pt>
                <c:pt idx="40">
                  <c:v>1280</c:v>
                </c:pt>
                <c:pt idx="41">
                  <c:v>1280</c:v>
                </c:pt>
                <c:pt idx="42">
                  <c:v>1281</c:v>
                </c:pt>
                <c:pt idx="43">
                  <c:v>1281</c:v>
                </c:pt>
                <c:pt idx="44">
                  <c:v>1281</c:v>
                </c:pt>
                <c:pt idx="45">
                  <c:v>1281</c:v>
                </c:pt>
                <c:pt idx="46">
                  <c:v>1281</c:v>
                </c:pt>
                <c:pt idx="47">
                  <c:v>1281</c:v>
                </c:pt>
                <c:pt idx="48">
                  <c:v>1281</c:v>
                </c:pt>
                <c:pt idx="49">
                  <c:v>1281</c:v>
                </c:pt>
                <c:pt idx="50">
                  <c:v>1281</c:v>
                </c:pt>
                <c:pt idx="51">
                  <c:v>1281</c:v>
                </c:pt>
                <c:pt idx="52">
                  <c:v>1281</c:v>
                </c:pt>
                <c:pt idx="53">
                  <c:v>1283</c:v>
                </c:pt>
                <c:pt idx="54">
                  <c:v>1283</c:v>
                </c:pt>
                <c:pt idx="55">
                  <c:v>1283</c:v>
                </c:pt>
                <c:pt idx="56">
                  <c:v>1283</c:v>
                </c:pt>
                <c:pt idx="57">
                  <c:v>1283</c:v>
                </c:pt>
                <c:pt idx="58">
                  <c:v>1283</c:v>
                </c:pt>
                <c:pt idx="59">
                  <c:v>1258</c:v>
                </c:pt>
                <c:pt idx="60">
                  <c:v>1259</c:v>
                </c:pt>
                <c:pt idx="61">
                  <c:v>1259</c:v>
                </c:pt>
                <c:pt idx="62">
                  <c:v>1259</c:v>
                </c:pt>
                <c:pt idx="63">
                  <c:v>1259</c:v>
                </c:pt>
                <c:pt idx="64">
                  <c:v>1259</c:v>
                </c:pt>
                <c:pt idx="65">
                  <c:v>1259</c:v>
                </c:pt>
                <c:pt idx="66">
                  <c:v>1259</c:v>
                </c:pt>
                <c:pt idx="67">
                  <c:v>1259</c:v>
                </c:pt>
                <c:pt idx="68">
                  <c:v>1259</c:v>
                </c:pt>
                <c:pt idx="69">
                  <c:v>1259</c:v>
                </c:pt>
                <c:pt idx="70">
                  <c:v>1259</c:v>
                </c:pt>
                <c:pt idx="71">
                  <c:v>1259</c:v>
                </c:pt>
                <c:pt idx="72">
                  <c:v>1259</c:v>
                </c:pt>
                <c:pt idx="73">
                  <c:v>1259</c:v>
                </c:pt>
                <c:pt idx="74">
                  <c:v>1259</c:v>
                </c:pt>
                <c:pt idx="75">
                  <c:v>1259</c:v>
                </c:pt>
                <c:pt idx="76">
                  <c:v>1259</c:v>
                </c:pt>
                <c:pt idx="77">
                  <c:v>1259</c:v>
                </c:pt>
                <c:pt idx="78">
                  <c:v>1260</c:v>
                </c:pt>
                <c:pt idx="79">
                  <c:v>1260</c:v>
                </c:pt>
                <c:pt idx="80">
                  <c:v>1260</c:v>
                </c:pt>
                <c:pt idx="81">
                  <c:v>1260</c:v>
                </c:pt>
                <c:pt idx="82">
                  <c:v>1255</c:v>
                </c:pt>
                <c:pt idx="83">
                  <c:v>1255</c:v>
                </c:pt>
                <c:pt idx="84">
                  <c:v>1255</c:v>
                </c:pt>
                <c:pt idx="85">
                  <c:v>1255</c:v>
                </c:pt>
                <c:pt idx="86">
                  <c:v>1255</c:v>
                </c:pt>
                <c:pt idx="87">
                  <c:v>1255</c:v>
                </c:pt>
                <c:pt idx="88">
                  <c:v>1255</c:v>
                </c:pt>
                <c:pt idx="89">
                  <c:v>1255</c:v>
                </c:pt>
                <c:pt idx="90">
                  <c:v>1255</c:v>
                </c:pt>
                <c:pt idx="91">
                  <c:v>1255</c:v>
                </c:pt>
                <c:pt idx="92">
                  <c:v>1255</c:v>
                </c:pt>
                <c:pt idx="93">
                  <c:v>1255</c:v>
                </c:pt>
                <c:pt idx="94">
                  <c:v>1255</c:v>
                </c:pt>
                <c:pt idx="95">
                  <c:v>1255</c:v>
                </c:pt>
                <c:pt idx="96">
                  <c:v>1255</c:v>
                </c:pt>
                <c:pt idx="97">
                  <c:v>1255</c:v>
                </c:pt>
                <c:pt idx="98">
                  <c:v>1255</c:v>
                </c:pt>
                <c:pt idx="99">
                  <c:v>1255</c:v>
                </c:pt>
                <c:pt idx="100">
                  <c:v>1255</c:v>
                </c:pt>
                <c:pt idx="101">
                  <c:v>1255</c:v>
                </c:pt>
                <c:pt idx="102">
                  <c:v>1255</c:v>
                </c:pt>
                <c:pt idx="103">
                  <c:v>1255</c:v>
                </c:pt>
                <c:pt idx="104">
                  <c:v>1255</c:v>
                </c:pt>
                <c:pt idx="105">
                  <c:v>1255</c:v>
                </c:pt>
                <c:pt idx="106">
                  <c:v>1255</c:v>
                </c:pt>
                <c:pt idx="107">
                  <c:v>1255</c:v>
                </c:pt>
                <c:pt idx="108">
                  <c:v>1255</c:v>
                </c:pt>
                <c:pt idx="109">
                  <c:v>1256</c:v>
                </c:pt>
                <c:pt idx="110">
                  <c:v>1256</c:v>
                </c:pt>
                <c:pt idx="111">
                  <c:v>1256</c:v>
                </c:pt>
                <c:pt idx="112">
                  <c:v>1256</c:v>
                </c:pt>
                <c:pt idx="113">
                  <c:v>1256</c:v>
                </c:pt>
                <c:pt idx="114">
                  <c:v>1256</c:v>
                </c:pt>
                <c:pt idx="115">
                  <c:v>1256</c:v>
                </c:pt>
                <c:pt idx="116">
                  <c:v>1256</c:v>
                </c:pt>
                <c:pt idx="117">
                  <c:v>1256</c:v>
                </c:pt>
                <c:pt idx="118">
                  <c:v>1256</c:v>
                </c:pt>
                <c:pt idx="119">
                  <c:v>1256</c:v>
                </c:pt>
                <c:pt idx="120">
                  <c:v>1268</c:v>
                </c:pt>
                <c:pt idx="121">
                  <c:v>1268</c:v>
                </c:pt>
                <c:pt idx="122">
                  <c:v>1269</c:v>
                </c:pt>
                <c:pt idx="123">
                  <c:v>1269</c:v>
                </c:pt>
                <c:pt idx="124">
                  <c:v>1269</c:v>
                </c:pt>
                <c:pt idx="125">
                  <c:v>1269</c:v>
                </c:pt>
                <c:pt idx="126">
                  <c:v>1269</c:v>
                </c:pt>
                <c:pt idx="127">
                  <c:v>1277</c:v>
                </c:pt>
                <c:pt idx="128">
                  <c:v>1270</c:v>
                </c:pt>
                <c:pt idx="129">
                  <c:v>1248</c:v>
                </c:pt>
                <c:pt idx="130">
                  <c:v>1236</c:v>
                </c:pt>
                <c:pt idx="131">
                  <c:v>1233</c:v>
                </c:pt>
                <c:pt idx="132">
                  <c:v>1238</c:v>
                </c:pt>
                <c:pt idx="133">
                  <c:v>1238</c:v>
                </c:pt>
                <c:pt idx="134">
                  <c:v>1238</c:v>
                </c:pt>
                <c:pt idx="135">
                  <c:v>1238</c:v>
                </c:pt>
                <c:pt idx="136">
                  <c:v>1238</c:v>
                </c:pt>
                <c:pt idx="137">
                  <c:v>1238</c:v>
                </c:pt>
                <c:pt idx="138">
                  <c:v>1238</c:v>
                </c:pt>
                <c:pt idx="139">
                  <c:v>1238</c:v>
                </c:pt>
                <c:pt idx="140">
                  <c:v>1238</c:v>
                </c:pt>
                <c:pt idx="141">
                  <c:v>1238</c:v>
                </c:pt>
                <c:pt idx="142">
                  <c:v>1238</c:v>
                </c:pt>
                <c:pt idx="143">
                  <c:v>1245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DC-449A-A7CC-519173FFE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5348447"/>
        <c:axId val="2065339711"/>
      </c:lineChart>
      <c:catAx>
        <c:axId val="20653484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65339711"/>
        <c:crosses val="autoZero"/>
        <c:auto val="1"/>
        <c:lblAlgn val="ctr"/>
        <c:lblOffset val="100"/>
        <c:noMultiLvlLbl val="0"/>
      </c:catAx>
      <c:valAx>
        <c:axId val="2065339711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(KB)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65348447"/>
        <c:crosses val="autoZero"/>
        <c:crossBetween val="between"/>
      </c:valAx>
      <c:spPr>
        <a:noFill/>
        <a:ln w="19050">
          <a:solidFill>
            <a:schemeClr val="tx2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Numpy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MNIST_Baseline_vmstat!$N$1:$N$801</c:f>
              <c:numCache>
                <c:formatCode>General</c:formatCode>
                <c:ptCount val="801"/>
                <c:pt idx="0">
                  <c:v>490</c:v>
                </c:pt>
                <c:pt idx="1">
                  <c:v>686</c:v>
                </c:pt>
                <c:pt idx="2">
                  <c:v>697</c:v>
                </c:pt>
                <c:pt idx="3">
                  <c:v>697</c:v>
                </c:pt>
                <c:pt idx="4">
                  <c:v>699</c:v>
                </c:pt>
                <c:pt idx="5">
                  <c:v>699</c:v>
                </c:pt>
                <c:pt idx="6">
                  <c:v>699</c:v>
                </c:pt>
                <c:pt idx="7">
                  <c:v>699</c:v>
                </c:pt>
                <c:pt idx="8">
                  <c:v>699</c:v>
                </c:pt>
                <c:pt idx="9">
                  <c:v>693</c:v>
                </c:pt>
                <c:pt idx="10">
                  <c:v>693</c:v>
                </c:pt>
                <c:pt idx="11">
                  <c:v>693</c:v>
                </c:pt>
                <c:pt idx="12">
                  <c:v>693</c:v>
                </c:pt>
                <c:pt idx="13">
                  <c:v>693</c:v>
                </c:pt>
                <c:pt idx="14">
                  <c:v>693</c:v>
                </c:pt>
                <c:pt idx="15">
                  <c:v>693</c:v>
                </c:pt>
                <c:pt idx="16">
                  <c:v>693</c:v>
                </c:pt>
                <c:pt idx="17">
                  <c:v>693</c:v>
                </c:pt>
                <c:pt idx="18">
                  <c:v>693</c:v>
                </c:pt>
                <c:pt idx="19">
                  <c:v>693</c:v>
                </c:pt>
                <c:pt idx="20">
                  <c:v>693</c:v>
                </c:pt>
                <c:pt idx="21">
                  <c:v>693</c:v>
                </c:pt>
                <c:pt idx="22">
                  <c:v>693</c:v>
                </c:pt>
                <c:pt idx="23">
                  <c:v>693</c:v>
                </c:pt>
                <c:pt idx="24">
                  <c:v>693</c:v>
                </c:pt>
                <c:pt idx="25">
                  <c:v>693</c:v>
                </c:pt>
                <c:pt idx="26">
                  <c:v>2853</c:v>
                </c:pt>
                <c:pt idx="27">
                  <c:v>2853</c:v>
                </c:pt>
                <c:pt idx="28">
                  <c:v>2853</c:v>
                </c:pt>
                <c:pt idx="29">
                  <c:v>2853</c:v>
                </c:pt>
                <c:pt idx="30">
                  <c:v>3029</c:v>
                </c:pt>
                <c:pt idx="31">
                  <c:v>3185</c:v>
                </c:pt>
                <c:pt idx="32">
                  <c:v>3347</c:v>
                </c:pt>
                <c:pt idx="33">
                  <c:v>3445</c:v>
                </c:pt>
                <c:pt idx="34">
                  <c:v>3445</c:v>
                </c:pt>
                <c:pt idx="35">
                  <c:v>3445</c:v>
                </c:pt>
                <c:pt idx="36">
                  <c:v>3445</c:v>
                </c:pt>
                <c:pt idx="37">
                  <c:v>3445</c:v>
                </c:pt>
                <c:pt idx="38">
                  <c:v>3445</c:v>
                </c:pt>
                <c:pt idx="39">
                  <c:v>3445</c:v>
                </c:pt>
                <c:pt idx="40">
                  <c:v>3445</c:v>
                </c:pt>
                <c:pt idx="41">
                  <c:v>3445</c:v>
                </c:pt>
                <c:pt idx="42">
                  <c:v>3445</c:v>
                </c:pt>
                <c:pt idx="43">
                  <c:v>3445</c:v>
                </c:pt>
                <c:pt idx="44">
                  <c:v>3445</c:v>
                </c:pt>
                <c:pt idx="45">
                  <c:v>3445</c:v>
                </c:pt>
                <c:pt idx="46">
                  <c:v>3445</c:v>
                </c:pt>
                <c:pt idx="47">
                  <c:v>3445</c:v>
                </c:pt>
                <c:pt idx="48">
                  <c:v>3445</c:v>
                </c:pt>
                <c:pt idx="49">
                  <c:v>3445</c:v>
                </c:pt>
                <c:pt idx="50">
                  <c:v>3445</c:v>
                </c:pt>
                <c:pt idx="51">
                  <c:v>3445</c:v>
                </c:pt>
                <c:pt idx="52">
                  <c:v>3445</c:v>
                </c:pt>
                <c:pt idx="53">
                  <c:v>3445</c:v>
                </c:pt>
                <c:pt idx="54">
                  <c:v>3445</c:v>
                </c:pt>
                <c:pt idx="55">
                  <c:v>3445</c:v>
                </c:pt>
                <c:pt idx="56">
                  <c:v>3445</c:v>
                </c:pt>
                <c:pt idx="57">
                  <c:v>3445</c:v>
                </c:pt>
                <c:pt idx="58">
                  <c:v>3445</c:v>
                </c:pt>
                <c:pt idx="59">
                  <c:v>3445</c:v>
                </c:pt>
                <c:pt idx="60">
                  <c:v>3445</c:v>
                </c:pt>
                <c:pt idx="61">
                  <c:v>3445</c:v>
                </c:pt>
                <c:pt idx="62">
                  <c:v>3445</c:v>
                </c:pt>
                <c:pt idx="63">
                  <c:v>3445</c:v>
                </c:pt>
                <c:pt idx="64">
                  <c:v>3445</c:v>
                </c:pt>
                <c:pt idx="65">
                  <c:v>3445</c:v>
                </c:pt>
                <c:pt idx="66">
                  <c:v>3445</c:v>
                </c:pt>
                <c:pt idx="67">
                  <c:v>3445</c:v>
                </c:pt>
                <c:pt idx="68">
                  <c:v>3445</c:v>
                </c:pt>
                <c:pt idx="69">
                  <c:v>3445</c:v>
                </c:pt>
                <c:pt idx="70">
                  <c:v>3445</c:v>
                </c:pt>
                <c:pt idx="71">
                  <c:v>3445</c:v>
                </c:pt>
                <c:pt idx="72">
                  <c:v>3445</c:v>
                </c:pt>
                <c:pt idx="73">
                  <c:v>3445</c:v>
                </c:pt>
                <c:pt idx="74">
                  <c:v>3445</c:v>
                </c:pt>
                <c:pt idx="75">
                  <c:v>3445</c:v>
                </c:pt>
                <c:pt idx="76">
                  <c:v>3445</c:v>
                </c:pt>
                <c:pt idx="77">
                  <c:v>3445</c:v>
                </c:pt>
                <c:pt idx="78">
                  <c:v>3445</c:v>
                </c:pt>
                <c:pt idx="79">
                  <c:v>3445</c:v>
                </c:pt>
                <c:pt idx="80">
                  <c:v>3445</c:v>
                </c:pt>
                <c:pt idx="81">
                  <c:v>3445</c:v>
                </c:pt>
                <c:pt idx="82">
                  <c:v>3445</c:v>
                </c:pt>
                <c:pt idx="83">
                  <c:v>3445</c:v>
                </c:pt>
                <c:pt idx="84">
                  <c:v>3445</c:v>
                </c:pt>
                <c:pt idx="85">
                  <c:v>3445</c:v>
                </c:pt>
                <c:pt idx="86">
                  <c:v>3445</c:v>
                </c:pt>
                <c:pt idx="87">
                  <c:v>3445</c:v>
                </c:pt>
                <c:pt idx="88">
                  <c:v>3445</c:v>
                </c:pt>
                <c:pt idx="89">
                  <c:v>3445</c:v>
                </c:pt>
                <c:pt idx="90">
                  <c:v>3445</c:v>
                </c:pt>
                <c:pt idx="91">
                  <c:v>3445</c:v>
                </c:pt>
                <c:pt idx="92">
                  <c:v>3445</c:v>
                </c:pt>
                <c:pt idx="93">
                  <c:v>3445</c:v>
                </c:pt>
                <c:pt idx="94">
                  <c:v>3445</c:v>
                </c:pt>
                <c:pt idx="95">
                  <c:v>3445</c:v>
                </c:pt>
                <c:pt idx="96">
                  <c:v>3445</c:v>
                </c:pt>
                <c:pt idx="97">
                  <c:v>3445</c:v>
                </c:pt>
                <c:pt idx="98">
                  <c:v>3445</c:v>
                </c:pt>
                <c:pt idx="99">
                  <c:v>3445</c:v>
                </c:pt>
                <c:pt idx="100">
                  <c:v>3445</c:v>
                </c:pt>
                <c:pt idx="101">
                  <c:v>3445</c:v>
                </c:pt>
                <c:pt idx="102">
                  <c:v>3445</c:v>
                </c:pt>
                <c:pt idx="103">
                  <c:v>3445</c:v>
                </c:pt>
                <c:pt idx="104">
                  <c:v>3445</c:v>
                </c:pt>
                <c:pt idx="105">
                  <c:v>3445</c:v>
                </c:pt>
                <c:pt idx="106">
                  <c:v>3445</c:v>
                </c:pt>
                <c:pt idx="107">
                  <c:v>3445</c:v>
                </c:pt>
                <c:pt idx="108">
                  <c:v>3445</c:v>
                </c:pt>
                <c:pt idx="109">
                  <c:v>3445</c:v>
                </c:pt>
                <c:pt idx="110">
                  <c:v>3445</c:v>
                </c:pt>
                <c:pt idx="111">
                  <c:v>3445</c:v>
                </c:pt>
                <c:pt idx="112">
                  <c:v>3445</c:v>
                </c:pt>
                <c:pt idx="113">
                  <c:v>3445</c:v>
                </c:pt>
                <c:pt idx="114">
                  <c:v>3445</c:v>
                </c:pt>
                <c:pt idx="115">
                  <c:v>3445</c:v>
                </c:pt>
                <c:pt idx="116">
                  <c:v>3445</c:v>
                </c:pt>
                <c:pt idx="117">
                  <c:v>3445</c:v>
                </c:pt>
                <c:pt idx="118">
                  <c:v>3445</c:v>
                </c:pt>
                <c:pt idx="119">
                  <c:v>3445</c:v>
                </c:pt>
                <c:pt idx="120">
                  <c:v>3445</c:v>
                </c:pt>
                <c:pt idx="121">
                  <c:v>3445</c:v>
                </c:pt>
                <c:pt idx="122">
                  <c:v>3445</c:v>
                </c:pt>
                <c:pt idx="123">
                  <c:v>3445</c:v>
                </c:pt>
                <c:pt idx="124">
                  <c:v>3445</c:v>
                </c:pt>
                <c:pt idx="125">
                  <c:v>3445</c:v>
                </c:pt>
                <c:pt idx="126">
                  <c:v>3445</c:v>
                </c:pt>
                <c:pt idx="127">
                  <c:v>3445</c:v>
                </c:pt>
                <c:pt idx="128">
                  <c:v>3445</c:v>
                </c:pt>
                <c:pt idx="129">
                  <c:v>3445</c:v>
                </c:pt>
                <c:pt idx="130">
                  <c:v>3445</c:v>
                </c:pt>
                <c:pt idx="131">
                  <c:v>3445</c:v>
                </c:pt>
                <c:pt idx="132">
                  <c:v>3445</c:v>
                </c:pt>
                <c:pt idx="133">
                  <c:v>3445</c:v>
                </c:pt>
                <c:pt idx="134">
                  <c:v>3445</c:v>
                </c:pt>
                <c:pt idx="135">
                  <c:v>3445</c:v>
                </c:pt>
                <c:pt idx="136">
                  <c:v>3445</c:v>
                </c:pt>
                <c:pt idx="137">
                  <c:v>3445</c:v>
                </c:pt>
                <c:pt idx="138">
                  <c:v>3445</c:v>
                </c:pt>
                <c:pt idx="139">
                  <c:v>3445</c:v>
                </c:pt>
                <c:pt idx="140">
                  <c:v>3445</c:v>
                </c:pt>
                <c:pt idx="141">
                  <c:v>3445</c:v>
                </c:pt>
                <c:pt idx="142">
                  <c:v>3445</c:v>
                </c:pt>
                <c:pt idx="143">
                  <c:v>3445</c:v>
                </c:pt>
                <c:pt idx="144">
                  <c:v>3445</c:v>
                </c:pt>
                <c:pt idx="145">
                  <c:v>3445</c:v>
                </c:pt>
                <c:pt idx="146">
                  <c:v>3445</c:v>
                </c:pt>
                <c:pt idx="147">
                  <c:v>3445</c:v>
                </c:pt>
                <c:pt idx="148">
                  <c:v>3445</c:v>
                </c:pt>
                <c:pt idx="149">
                  <c:v>3445</c:v>
                </c:pt>
                <c:pt idx="150">
                  <c:v>3445</c:v>
                </c:pt>
                <c:pt idx="151">
                  <c:v>3445</c:v>
                </c:pt>
                <c:pt idx="152">
                  <c:v>3445</c:v>
                </c:pt>
                <c:pt idx="153">
                  <c:v>3445</c:v>
                </c:pt>
                <c:pt idx="154">
                  <c:v>3445</c:v>
                </c:pt>
                <c:pt idx="155">
                  <c:v>3445</c:v>
                </c:pt>
                <c:pt idx="156">
                  <c:v>3445</c:v>
                </c:pt>
                <c:pt idx="157">
                  <c:v>3445</c:v>
                </c:pt>
                <c:pt idx="158">
                  <c:v>3445</c:v>
                </c:pt>
                <c:pt idx="159">
                  <c:v>3445</c:v>
                </c:pt>
                <c:pt idx="160">
                  <c:v>3445</c:v>
                </c:pt>
                <c:pt idx="161">
                  <c:v>3445</c:v>
                </c:pt>
                <c:pt idx="162">
                  <c:v>3445</c:v>
                </c:pt>
                <c:pt idx="163">
                  <c:v>3445</c:v>
                </c:pt>
                <c:pt idx="164">
                  <c:v>3445</c:v>
                </c:pt>
                <c:pt idx="165">
                  <c:v>3445</c:v>
                </c:pt>
                <c:pt idx="166">
                  <c:v>3445</c:v>
                </c:pt>
                <c:pt idx="167">
                  <c:v>3445</c:v>
                </c:pt>
                <c:pt idx="168">
                  <c:v>3445</c:v>
                </c:pt>
                <c:pt idx="169">
                  <c:v>3445</c:v>
                </c:pt>
                <c:pt idx="170">
                  <c:v>3445</c:v>
                </c:pt>
                <c:pt idx="171">
                  <c:v>3445</c:v>
                </c:pt>
                <c:pt idx="172">
                  <c:v>3445</c:v>
                </c:pt>
                <c:pt idx="173">
                  <c:v>3445</c:v>
                </c:pt>
                <c:pt idx="174">
                  <c:v>3445</c:v>
                </c:pt>
                <c:pt idx="175">
                  <c:v>3445</c:v>
                </c:pt>
                <c:pt idx="176">
                  <c:v>3445</c:v>
                </c:pt>
                <c:pt idx="177">
                  <c:v>3445</c:v>
                </c:pt>
                <c:pt idx="178">
                  <c:v>3445</c:v>
                </c:pt>
                <c:pt idx="179">
                  <c:v>3445</c:v>
                </c:pt>
                <c:pt idx="180">
                  <c:v>3445</c:v>
                </c:pt>
                <c:pt idx="181">
                  <c:v>3445</c:v>
                </c:pt>
                <c:pt idx="182">
                  <c:v>3445</c:v>
                </c:pt>
                <c:pt idx="183">
                  <c:v>3445</c:v>
                </c:pt>
                <c:pt idx="184">
                  <c:v>3445</c:v>
                </c:pt>
                <c:pt idx="185">
                  <c:v>3445</c:v>
                </c:pt>
                <c:pt idx="186">
                  <c:v>3445</c:v>
                </c:pt>
                <c:pt idx="187">
                  <c:v>3445</c:v>
                </c:pt>
                <c:pt idx="188">
                  <c:v>3445</c:v>
                </c:pt>
                <c:pt idx="189">
                  <c:v>3445</c:v>
                </c:pt>
                <c:pt idx="190">
                  <c:v>3445</c:v>
                </c:pt>
                <c:pt idx="191">
                  <c:v>3443</c:v>
                </c:pt>
                <c:pt idx="192">
                  <c:v>3443</c:v>
                </c:pt>
                <c:pt idx="193">
                  <c:v>3443</c:v>
                </c:pt>
                <c:pt idx="194">
                  <c:v>3443</c:v>
                </c:pt>
                <c:pt idx="195">
                  <c:v>3443</c:v>
                </c:pt>
                <c:pt idx="196">
                  <c:v>3443</c:v>
                </c:pt>
                <c:pt idx="197">
                  <c:v>3443</c:v>
                </c:pt>
                <c:pt idx="198">
                  <c:v>3443</c:v>
                </c:pt>
                <c:pt idx="199">
                  <c:v>3443</c:v>
                </c:pt>
                <c:pt idx="200">
                  <c:v>3443</c:v>
                </c:pt>
                <c:pt idx="201">
                  <c:v>3443</c:v>
                </c:pt>
                <c:pt idx="202">
                  <c:v>3443</c:v>
                </c:pt>
                <c:pt idx="203">
                  <c:v>3441</c:v>
                </c:pt>
                <c:pt idx="204">
                  <c:v>3441</c:v>
                </c:pt>
                <c:pt idx="205">
                  <c:v>3441</c:v>
                </c:pt>
                <c:pt idx="206">
                  <c:v>3441</c:v>
                </c:pt>
                <c:pt idx="207">
                  <c:v>3441</c:v>
                </c:pt>
                <c:pt idx="208">
                  <c:v>3441</c:v>
                </c:pt>
                <c:pt idx="209">
                  <c:v>3441</c:v>
                </c:pt>
                <c:pt idx="210">
                  <c:v>3441</c:v>
                </c:pt>
                <c:pt idx="211">
                  <c:v>3441</c:v>
                </c:pt>
                <c:pt idx="212">
                  <c:v>3441</c:v>
                </c:pt>
                <c:pt idx="213">
                  <c:v>3441</c:v>
                </c:pt>
                <c:pt idx="214">
                  <c:v>3441</c:v>
                </c:pt>
                <c:pt idx="215">
                  <c:v>3441</c:v>
                </c:pt>
                <c:pt idx="216">
                  <c:v>3441</c:v>
                </c:pt>
                <c:pt idx="217">
                  <c:v>3441</c:v>
                </c:pt>
                <c:pt idx="218">
                  <c:v>3441</c:v>
                </c:pt>
                <c:pt idx="219">
                  <c:v>3441</c:v>
                </c:pt>
                <c:pt idx="220">
                  <c:v>3441</c:v>
                </c:pt>
                <c:pt idx="221">
                  <c:v>3441</c:v>
                </c:pt>
                <c:pt idx="222">
                  <c:v>3441</c:v>
                </c:pt>
                <c:pt idx="223">
                  <c:v>3441</c:v>
                </c:pt>
                <c:pt idx="224">
                  <c:v>3441</c:v>
                </c:pt>
                <c:pt idx="225">
                  <c:v>3441</c:v>
                </c:pt>
                <c:pt idx="226">
                  <c:v>3441</c:v>
                </c:pt>
                <c:pt idx="227">
                  <c:v>3441</c:v>
                </c:pt>
                <c:pt idx="228">
                  <c:v>3443</c:v>
                </c:pt>
                <c:pt idx="229">
                  <c:v>3443</c:v>
                </c:pt>
                <c:pt idx="230">
                  <c:v>3443</c:v>
                </c:pt>
                <c:pt idx="231">
                  <c:v>3447</c:v>
                </c:pt>
                <c:pt idx="232">
                  <c:v>3447</c:v>
                </c:pt>
                <c:pt idx="233">
                  <c:v>3447</c:v>
                </c:pt>
                <c:pt idx="234">
                  <c:v>3445</c:v>
                </c:pt>
                <c:pt idx="235">
                  <c:v>3448</c:v>
                </c:pt>
                <c:pt idx="236">
                  <c:v>3448</c:v>
                </c:pt>
                <c:pt idx="237">
                  <c:v>3446</c:v>
                </c:pt>
                <c:pt idx="238">
                  <c:v>3446</c:v>
                </c:pt>
                <c:pt idx="239">
                  <c:v>3446</c:v>
                </c:pt>
                <c:pt idx="240">
                  <c:v>3453</c:v>
                </c:pt>
                <c:pt idx="241">
                  <c:v>3452</c:v>
                </c:pt>
                <c:pt idx="242">
                  <c:v>3450</c:v>
                </c:pt>
                <c:pt idx="243">
                  <c:v>3450</c:v>
                </c:pt>
                <c:pt idx="244">
                  <c:v>3450</c:v>
                </c:pt>
                <c:pt idx="245">
                  <c:v>3453</c:v>
                </c:pt>
                <c:pt idx="246">
                  <c:v>3453</c:v>
                </c:pt>
                <c:pt idx="247">
                  <c:v>3453</c:v>
                </c:pt>
                <c:pt idx="248">
                  <c:v>3453</c:v>
                </c:pt>
                <c:pt idx="249">
                  <c:v>3453</c:v>
                </c:pt>
                <c:pt idx="250">
                  <c:v>3453</c:v>
                </c:pt>
                <c:pt idx="251">
                  <c:v>3447</c:v>
                </c:pt>
                <c:pt idx="252">
                  <c:v>3447</c:v>
                </c:pt>
                <c:pt idx="253">
                  <c:v>3447</c:v>
                </c:pt>
                <c:pt idx="254">
                  <c:v>3447</c:v>
                </c:pt>
                <c:pt idx="255">
                  <c:v>3447</c:v>
                </c:pt>
                <c:pt idx="256">
                  <c:v>3447</c:v>
                </c:pt>
                <c:pt idx="257">
                  <c:v>3447</c:v>
                </c:pt>
                <c:pt idx="258">
                  <c:v>3447</c:v>
                </c:pt>
                <c:pt idx="259">
                  <c:v>3447</c:v>
                </c:pt>
                <c:pt idx="260">
                  <c:v>3443</c:v>
                </c:pt>
                <c:pt idx="261">
                  <c:v>3443</c:v>
                </c:pt>
                <c:pt idx="262">
                  <c:v>3443</c:v>
                </c:pt>
                <c:pt idx="263">
                  <c:v>3443</c:v>
                </c:pt>
                <c:pt idx="264">
                  <c:v>3443</c:v>
                </c:pt>
                <c:pt idx="265">
                  <c:v>3443</c:v>
                </c:pt>
                <c:pt idx="266">
                  <c:v>3443</c:v>
                </c:pt>
                <c:pt idx="267">
                  <c:v>3443</c:v>
                </c:pt>
                <c:pt idx="268">
                  <c:v>3443</c:v>
                </c:pt>
                <c:pt idx="269">
                  <c:v>3443</c:v>
                </c:pt>
                <c:pt idx="270">
                  <c:v>3443</c:v>
                </c:pt>
                <c:pt idx="271">
                  <c:v>3443</c:v>
                </c:pt>
                <c:pt idx="272">
                  <c:v>3443</c:v>
                </c:pt>
                <c:pt idx="273">
                  <c:v>3443</c:v>
                </c:pt>
                <c:pt idx="274">
                  <c:v>3443</c:v>
                </c:pt>
                <c:pt idx="275">
                  <c:v>3443</c:v>
                </c:pt>
                <c:pt idx="276">
                  <c:v>3443</c:v>
                </c:pt>
                <c:pt idx="277">
                  <c:v>3443</c:v>
                </c:pt>
                <c:pt idx="278">
                  <c:v>3443</c:v>
                </c:pt>
                <c:pt idx="279">
                  <c:v>3443</c:v>
                </c:pt>
                <c:pt idx="280">
                  <c:v>3443</c:v>
                </c:pt>
                <c:pt idx="281">
                  <c:v>3443</c:v>
                </c:pt>
                <c:pt idx="282">
                  <c:v>3443</c:v>
                </c:pt>
                <c:pt idx="283">
                  <c:v>3443</c:v>
                </c:pt>
                <c:pt idx="284">
                  <c:v>3443</c:v>
                </c:pt>
                <c:pt idx="285">
                  <c:v>3443</c:v>
                </c:pt>
                <c:pt idx="286">
                  <c:v>3443</c:v>
                </c:pt>
                <c:pt idx="287">
                  <c:v>3443</c:v>
                </c:pt>
                <c:pt idx="288">
                  <c:v>3443</c:v>
                </c:pt>
                <c:pt idx="289">
                  <c:v>3443</c:v>
                </c:pt>
                <c:pt idx="290">
                  <c:v>3443</c:v>
                </c:pt>
                <c:pt idx="291">
                  <c:v>3443</c:v>
                </c:pt>
                <c:pt idx="292">
                  <c:v>3443</c:v>
                </c:pt>
                <c:pt idx="293">
                  <c:v>3443</c:v>
                </c:pt>
                <c:pt idx="294">
                  <c:v>3443</c:v>
                </c:pt>
                <c:pt idx="295">
                  <c:v>3443</c:v>
                </c:pt>
                <c:pt idx="296">
                  <c:v>3443</c:v>
                </c:pt>
                <c:pt idx="297">
                  <c:v>3443</c:v>
                </c:pt>
                <c:pt idx="298">
                  <c:v>3443</c:v>
                </c:pt>
                <c:pt idx="299">
                  <c:v>3443</c:v>
                </c:pt>
                <c:pt idx="300">
                  <c:v>3443</c:v>
                </c:pt>
                <c:pt idx="301">
                  <c:v>3443</c:v>
                </c:pt>
                <c:pt idx="302">
                  <c:v>3443</c:v>
                </c:pt>
                <c:pt idx="303">
                  <c:v>3443</c:v>
                </c:pt>
                <c:pt idx="304">
                  <c:v>3443</c:v>
                </c:pt>
                <c:pt idx="305">
                  <c:v>3443</c:v>
                </c:pt>
                <c:pt idx="306">
                  <c:v>3443</c:v>
                </c:pt>
                <c:pt idx="307">
                  <c:v>3443</c:v>
                </c:pt>
                <c:pt idx="308">
                  <c:v>3443</c:v>
                </c:pt>
                <c:pt idx="309">
                  <c:v>3443</c:v>
                </c:pt>
                <c:pt idx="310">
                  <c:v>3443</c:v>
                </c:pt>
                <c:pt idx="311">
                  <c:v>3443</c:v>
                </c:pt>
                <c:pt idx="312">
                  <c:v>3443</c:v>
                </c:pt>
                <c:pt idx="313">
                  <c:v>3443</c:v>
                </c:pt>
                <c:pt idx="314">
                  <c:v>3443</c:v>
                </c:pt>
                <c:pt idx="315">
                  <c:v>3443</c:v>
                </c:pt>
                <c:pt idx="316">
                  <c:v>3443</c:v>
                </c:pt>
                <c:pt idx="317">
                  <c:v>3443</c:v>
                </c:pt>
                <c:pt idx="318">
                  <c:v>3443</c:v>
                </c:pt>
                <c:pt idx="319">
                  <c:v>3443</c:v>
                </c:pt>
                <c:pt idx="320">
                  <c:v>3443</c:v>
                </c:pt>
                <c:pt idx="321">
                  <c:v>3443</c:v>
                </c:pt>
                <c:pt idx="322">
                  <c:v>3443</c:v>
                </c:pt>
                <c:pt idx="323">
                  <c:v>3443</c:v>
                </c:pt>
                <c:pt idx="324">
                  <c:v>3443</c:v>
                </c:pt>
                <c:pt idx="325">
                  <c:v>3443</c:v>
                </c:pt>
                <c:pt idx="326">
                  <c:v>3443</c:v>
                </c:pt>
                <c:pt idx="327">
                  <c:v>3443</c:v>
                </c:pt>
                <c:pt idx="328">
                  <c:v>3443</c:v>
                </c:pt>
                <c:pt idx="329">
                  <c:v>3443</c:v>
                </c:pt>
                <c:pt idx="330">
                  <c:v>3443</c:v>
                </c:pt>
                <c:pt idx="331">
                  <c:v>3443</c:v>
                </c:pt>
                <c:pt idx="332">
                  <c:v>3443</c:v>
                </c:pt>
                <c:pt idx="333">
                  <c:v>3443</c:v>
                </c:pt>
                <c:pt idx="334">
                  <c:v>3443</c:v>
                </c:pt>
                <c:pt idx="335">
                  <c:v>3443</c:v>
                </c:pt>
                <c:pt idx="336">
                  <c:v>3443</c:v>
                </c:pt>
                <c:pt idx="337">
                  <c:v>3443</c:v>
                </c:pt>
                <c:pt idx="338">
                  <c:v>3443</c:v>
                </c:pt>
                <c:pt idx="339">
                  <c:v>3443</c:v>
                </c:pt>
                <c:pt idx="340">
                  <c:v>3443</c:v>
                </c:pt>
                <c:pt idx="341">
                  <c:v>3443</c:v>
                </c:pt>
                <c:pt idx="342">
                  <c:v>3443</c:v>
                </c:pt>
                <c:pt idx="343">
                  <c:v>3443</c:v>
                </c:pt>
                <c:pt idx="344">
                  <c:v>3443</c:v>
                </c:pt>
                <c:pt idx="345">
                  <c:v>3443</c:v>
                </c:pt>
                <c:pt idx="346">
                  <c:v>3443</c:v>
                </c:pt>
                <c:pt idx="347">
                  <c:v>3443</c:v>
                </c:pt>
                <c:pt idx="348">
                  <c:v>3443</c:v>
                </c:pt>
                <c:pt idx="349">
                  <c:v>3443</c:v>
                </c:pt>
                <c:pt idx="350">
                  <c:v>3443</c:v>
                </c:pt>
                <c:pt idx="351">
                  <c:v>3443</c:v>
                </c:pt>
                <c:pt idx="352">
                  <c:v>3443</c:v>
                </c:pt>
                <c:pt idx="353">
                  <c:v>3443</c:v>
                </c:pt>
                <c:pt idx="354">
                  <c:v>3443</c:v>
                </c:pt>
                <c:pt idx="355">
                  <c:v>3443</c:v>
                </c:pt>
                <c:pt idx="356">
                  <c:v>3443</c:v>
                </c:pt>
                <c:pt idx="357">
                  <c:v>3443</c:v>
                </c:pt>
                <c:pt idx="358">
                  <c:v>3443</c:v>
                </c:pt>
                <c:pt idx="359">
                  <c:v>3443</c:v>
                </c:pt>
                <c:pt idx="360">
                  <c:v>3443</c:v>
                </c:pt>
                <c:pt idx="361">
                  <c:v>3443</c:v>
                </c:pt>
                <c:pt idx="362">
                  <c:v>3443</c:v>
                </c:pt>
                <c:pt idx="363">
                  <c:v>3443</c:v>
                </c:pt>
                <c:pt idx="364">
                  <c:v>3443</c:v>
                </c:pt>
                <c:pt idx="365">
                  <c:v>3443</c:v>
                </c:pt>
                <c:pt idx="366">
                  <c:v>3443</c:v>
                </c:pt>
                <c:pt idx="367">
                  <c:v>3443</c:v>
                </c:pt>
                <c:pt idx="368">
                  <c:v>3443</c:v>
                </c:pt>
                <c:pt idx="369">
                  <c:v>3443</c:v>
                </c:pt>
                <c:pt idx="370">
                  <c:v>3443</c:v>
                </c:pt>
                <c:pt idx="371">
                  <c:v>3443</c:v>
                </c:pt>
                <c:pt idx="372">
                  <c:v>3443</c:v>
                </c:pt>
                <c:pt idx="373">
                  <c:v>3443</c:v>
                </c:pt>
                <c:pt idx="374">
                  <c:v>3443</c:v>
                </c:pt>
                <c:pt idx="375">
                  <c:v>3443</c:v>
                </c:pt>
                <c:pt idx="376">
                  <c:v>3443</c:v>
                </c:pt>
                <c:pt idx="377">
                  <c:v>3443</c:v>
                </c:pt>
                <c:pt idx="378">
                  <c:v>3443</c:v>
                </c:pt>
                <c:pt idx="379">
                  <c:v>3443</c:v>
                </c:pt>
                <c:pt idx="380">
                  <c:v>3443</c:v>
                </c:pt>
                <c:pt idx="381">
                  <c:v>3443</c:v>
                </c:pt>
                <c:pt idx="382">
                  <c:v>3443</c:v>
                </c:pt>
                <c:pt idx="383">
                  <c:v>3443</c:v>
                </c:pt>
                <c:pt idx="384">
                  <c:v>3443</c:v>
                </c:pt>
                <c:pt idx="385">
                  <c:v>3443</c:v>
                </c:pt>
                <c:pt idx="386">
                  <c:v>3443</c:v>
                </c:pt>
                <c:pt idx="387">
                  <c:v>3443</c:v>
                </c:pt>
                <c:pt idx="388">
                  <c:v>3443</c:v>
                </c:pt>
                <c:pt idx="389">
                  <c:v>3443</c:v>
                </c:pt>
                <c:pt idx="390">
                  <c:v>3443</c:v>
                </c:pt>
                <c:pt idx="391">
                  <c:v>3443</c:v>
                </c:pt>
                <c:pt idx="392">
                  <c:v>3443</c:v>
                </c:pt>
                <c:pt idx="393">
                  <c:v>3443</c:v>
                </c:pt>
                <c:pt idx="394">
                  <c:v>3443</c:v>
                </c:pt>
                <c:pt idx="395">
                  <c:v>3443</c:v>
                </c:pt>
                <c:pt idx="396">
                  <c:v>3443</c:v>
                </c:pt>
                <c:pt idx="397">
                  <c:v>3443</c:v>
                </c:pt>
                <c:pt idx="398">
                  <c:v>3443</c:v>
                </c:pt>
                <c:pt idx="399">
                  <c:v>3443</c:v>
                </c:pt>
                <c:pt idx="400">
                  <c:v>3443</c:v>
                </c:pt>
                <c:pt idx="401">
                  <c:v>3443</c:v>
                </c:pt>
                <c:pt idx="402">
                  <c:v>3443</c:v>
                </c:pt>
                <c:pt idx="403">
                  <c:v>3443</c:v>
                </c:pt>
                <c:pt idx="404">
                  <c:v>3443</c:v>
                </c:pt>
                <c:pt idx="405">
                  <c:v>3443</c:v>
                </c:pt>
                <c:pt idx="406">
                  <c:v>3443</c:v>
                </c:pt>
                <c:pt idx="407">
                  <c:v>3443</c:v>
                </c:pt>
                <c:pt idx="408">
                  <c:v>3443</c:v>
                </c:pt>
                <c:pt idx="409">
                  <c:v>3443</c:v>
                </c:pt>
                <c:pt idx="410">
                  <c:v>3443</c:v>
                </c:pt>
                <c:pt idx="411">
                  <c:v>3443</c:v>
                </c:pt>
                <c:pt idx="412">
                  <c:v>3443</c:v>
                </c:pt>
                <c:pt idx="413">
                  <c:v>3443</c:v>
                </c:pt>
                <c:pt idx="414">
                  <c:v>3443</c:v>
                </c:pt>
                <c:pt idx="415">
                  <c:v>3443</c:v>
                </c:pt>
                <c:pt idx="416">
                  <c:v>3443</c:v>
                </c:pt>
                <c:pt idx="417">
                  <c:v>3443</c:v>
                </c:pt>
                <c:pt idx="418">
                  <c:v>3443</c:v>
                </c:pt>
                <c:pt idx="419">
                  <c:v>3443</c:v>
                </c:pt>
                <c:pt idx="420">
                  <c:v>3443</c:v>
                </c:pt>
                <c:pt idx="421">
                  <c:v>3443</c:v>
                </c:pt>
                <c:pt idx="422">
                  <c:v>3443</c:v>
                </c:pt>
                <c:pt idx="423">
                  <c:v>3443</c:v>
                </c:pt>
                <c:pt idx="424">
                  <c:v>3443</c:v>
                </c:pt>
                <c:pt idx="425">
                  <c:v>3443</c:v>
                </c:pt>
                <c:pt idx="426">
                  <c:v>3443</c:v>
                </c:pt>
                <c:pt idx="427">
                  <c:v>3443</c:v>
                </c:pt>
                <c:pt idx="428">
                  <c:v>3443</c:v>
                </c:pt>
                <c:pt idx="429">
                  <c:v>3443</c:v>
                </c:pt>
                <c:pt idx="430">
                  <c:v>3443</c:v>
                </c:pt>
                <c:pt idx="431">
                  <c:v>3443</c:v>
                </c:pt>
                <c:pt idx="432">
                  <c:v>3443</c:v>
                </c:pt>
                <c:pt idx="433">
                  <c:v>3443</c:v>
                </c:pt>
                <c:pt idx="434">
                  <c:v>3443</c:v>
                </c:pt>
                <c:pt idx="435">
                  <c:v>3443</c:v>
                </c:pt>
                <c:pt idx="436">
                  <c:v>3443</c:v>
                </c:pt>
                <c:pt idx="437">
                  <c:v>3443</c:v>
                </c:pt>
                <c:pt idx="438">
                  <c:v>3443</c:v>
                </c:pt>
                <c:pt idx="439">
                  <c:v>3443</c:v>
                </c:pt>
                <c:pt idx="440">
                  <c:v>3443</c:v>
                </c:pt>
                <c:pt idx="441">
                  <c:v>3443</c:v>
                </c:pt>
                <c:pt idx="442">
                  <c:v>3443</c:v>
                </c:pt>
                <c:pt idx="443">
                  <c:v>3443</c:v>
                </c:pt>
                <c:pt idx="444">
                  <c:v>3443</c:v>
                </c:pt>
                <c:pt idx="445">
                  <c:v>3443</c:v>
                </c:pt>
                <c:pt idx="446">
                  <c:v>3443</c:v>
                </c:pt>
                <c:pt idx="447">
                  <c:v>3443</c:v>
                </c:pt>
                <c:pt idx="448">
                  <c:v>3443</c:v>
                </c:pt>
                <c:pt idx="449">
                  <c:v>3443</c:v>
                </c:pt>
                <c:pt idx="450">
                  <c:v>3443</c:v>
                </c:pt>
                <c:pt idx="451">
                  <c:v>3443</c:v>
                </c:pt>
                <c:pt idx="452">
                  <c:v>3443</c:v>
                </c:pt>
                <c:pt idx="453">
                  <c:v>3443</c:v>
                </c:pt>
                <c:pt idx="454">
                  <c:v>3443</c:v>
                </c:pt>
                <c:pt idx="455">
                  <c:v>3443</c:v>
                </c:pt>
                <c:pt idx="456">
                  <c:v>3443</c:v>
                </c:pt>
                <c:pt idx="457">
                  <c:v>3443</c:v>
                </c:pt>
                <c:pt idx="458">
                  <c:v>3443</c:v>
                </c:pt>
                <c:pt idx="459">
                  <c:v>3443</c:v>
                </c:pt>
                <c:pt idx="460">
                  <c:v>3443</c:v>
                </c:pt>
                <c:pt idx="461">
                  <c:v>3443</c:v>
                </c:pt>
                <c:pt idx="462">
                  <c:v>3443</c:v>
                </c:pt>
                <c:pt idx="463">
                  <c:v>3443</c:v>
                </c:pt>
                <c:pt idx="464">
                  <c:v>3443</c:v>
                </c:pt>
                <c:pt idx="465">
                  <c:v>3443</c:v>
                </c:pt>
                <c:pt idx="466">
                  <c:v>3443</c:v>
                </c:pt>
                <c:pt idx="467">
                  <c:v>3443</c:v>
                </c:pt>
                <c:pt idx="468">
                  <c:v>3443</c:v>
                </c:pt>
                <c:pt idx="469">
                  <c:v>3443</c:v>
                </c:pt>
                <c:pt idx="470">
                  <c:v>3443</c:v>
                </c:pt>
                <c:pt idx="471">
                  <c:v>3443</c:v>
                </c:pt>
                <c:pt idx="472">
                  <c:v>3443</c:v>
                </c:pt>
                <c:pt idx="473">
                  <c:v>3443</c:v>
                </c:pt>
                <c:pt idx="474">
                  <c:v>3443</c:v>
                </c:pt>
                <c:pt idx="475">
                  <c:v>3443</c:v>
                </c:pt>
                <c:pt idx="476">
                  <c:v>3443</c:v>
                </c:pt>
                <c:pt idx="477">
                  <c:v>3443</c:v>
                </c:pt>
                <c:pt idx="478">
                  <c:v>3443</c:v>
                </c:pt>
                <c:pt idx="479">
                  <c:v>3443</c:v>
                </c:pt>
                <c:pt idx="480">
                  <c:v>3443</c:v>
                </c:pt>
                <c:pt idx="481">
                  <c:v>3443</c:v>
                </c:pt>
                <c:pt idx="482">
                  <c:v>3443</c:v>
                </c:pt>
                <c:pt idx="483">
                  <c:v>3443</c:v>
                </c:pt>
                <c:pt idx="484">
                  <c:v>3443</c:v>
                </c:pt>
                <c:pt idx="485">
                  <c:v>3443</c:v>
                </c:pt>
                <c:pt idx="486">
                  <c:v>3443</c:v>
                </c:pt>
                <c:pt idx="487">
                  <c:v>3443</c:v>
                </c:pt>
                <c:pt idx="488">
                  <c:v>3443</c:v>
                </c:pt>
                <c:pt idx="489">
                  <c:v>3443</c:v>
                </c:pt>
                <c:pt idx="490">
                  <c:v>3443</c:v>
                </c:pt>
                <c:pt idx="491">
                  <c:v>3443</c:v>
                </c:pt>
                <c:pt idx="492">
                  <c:v>3443</c:v>
                </c:pt>
                <c:pt idx="493">
                  <c:v>3443</c:v>
                </c:pt>
                <c:pt idx="494">
                  <c:v>3443</c:v>
                </c:pt>
                <c:pt idx="495">
                  <c:v>3443</c:v>
                </c:pt>
                <c:pt idx="496">
                  <c:v>3443</c:v>
                </c:pt>
                <c:pt idx="497">
                  <c:v>3443</c:v>
                </c:pt>
                <c:pt idx="498">
                  <c:v>3443</c:v>
                </c:pt>
                <c:pt idx="499">
                  <c:v>3443</c:v>
                </c:pt>
                <c:pt idx="500">
                  <c:v>3443</c:v>
                </c:pt>
                <c:pt idx="501">
                  <c:v>3443</c:v>
                </c:pt>
                <c:pt idx="502">
                  <c:v>3443</c:v>
                </c:pt>
                <c:pt idx="503">
                  <c:v>3442</c:v>
                </c:pt>
                <c:pt idx="504">
                  <c:v>3442</c:v>
                </c:pt>
                <c:pt idx="505">
                  <c:v>3442</c:v>
                </c:pt>
                <c:pt idx="506">
                  <c:v>3442</c:v>
                </c:pt>
                <c:pt idx="507">
                  <c:v>3442</c:v>
                </c:pt>
                <c:pt idx="508">
                  <c:v>3442</c:v>
                </c:pt>
                <c:pt idx="509">
                  <c:v>3442</c:v>
                </c:pt>
                <c:pt idx="510">
                  <c:v>3442</c:v>
                </c:pt>
                <c:pt idx="511">
                  <c:v>3442</c:v>
                </c:pt>
                <c:pt idx="512">
                  <c:v>3442</c:v>
                </c:pt>
                <c:pt idx="513">
                  <c:v>3442</c:v>
                </c:pt>
                <c:pt idx="514">
                  <c:v>3442</c:v>
                </c:pt>
                <c:pt idx="515">
                  <c:v>3442</c:v>
                </c:pt>
                <c:pt idx="516">
                  <c:v>3442</c:v>
                </c:pt>
                <c:pt idx="517">
                  <c:v>3442</c:v>
                </c:pt>
                <c:pt idx="518">
                  <c:v>3442</c:v>
                </c:pt>
                <c:pt idx="519">
                  <c:v>3442</c:v>
                </c:pt>
                <c:pt idx="520">
                  <c:v>3442</c:v>
                </c:pt>
                <c:pt idx="521">
                  <c:v>3442</c:v>
                </c:pt>
                <c:pt idx="522">
                  <c:v>3442</c:v>
                </c:pt>
                <c:pt idx="523">
                  <c:v>3442</c:v>
                </c:pt>
                <c:pt idx="524">
                  <c:v>3442</c:v>
                </c:pt>
                <c:pt idx="525">
                  <c:v>3442</c:v>
                </c:pt>
                <c:pt idx="526">
                  <c:v>3442</c:v>
                </c:pt>
                <c:pt idx="527">
                  <c:v>3442</c:v>
                </c:pt>
                <c:pt idx="528">
                  <c:v>3442</c:v>
                </c:pt>
                <c:pt idx="529">
                  <c:v>3442</c:v>
                </c:pt>
                <c:pt idx="530">
                  <c:v>3442</c:v>
                </c:pt>
                <c:pt idx="531">
                  <c:v>3442</c:v>
                </c:pt>
                <c:pt idx="532">
                  <c:v>3442</c:v>
                </c:pt>
                <c:pt idx="533">
                  <c:v>3442</c:v>
                </c:pt>
                <c:pt idx="534">
                  <c:v>3442</c:v>
                </c:pt>
                <c:pt idx="535">
                  <c:v>3442</c:v>
                </c:pt>
                <c:pt idx="536">
                  <c:v>3442</c:v>
                </c:pt>
                <c:pt idx="537">
                  <c:v>3442</c:v>
                </c:pt>
                <c:pt idx="538">
                  <c:v>3442</c:v>
                </c:pt>
                <c:pt idx="539">
                  <c:v>3442</c:v>
                </c:pt>
                <c:pt idx="540">
                  <c:v>3442</c:v>
                </c:pt>
                <c:pt idx="541">
                  <c:v>3442</c:v>
                </c:pt>
                <c:pt idx="542">
                  <c:v>3442</c:v>
                </c:pt>
                <c:pt idx="543">
                  <c:v>3442</c:v>
                </c:pt>
                <c:pt idx="544">
                  <c:v>3442</c:v>
                </c:pt>
                <c:pt idx="545">
                  <c:v>3442</c:v>
                </c:pt>
                <c:pt idx="546">
                  <c:v>3442</c:v>
                </c:pt>
                <c:pt idx="547">
                  <c:v>3442</c:v>
                </c:pt>
                <c:pt idx="548">
                  <c:v>3442</c:v>
                </c:pt>
                <c:pt idx="549">
                  <c:v>3442</c:v>
                </c:pt>
                <c:pt idx="550">
                  <c:v>3442</c:v>
                </c:pt>
                <c:pt idx="551">
                  <c:v>3442</c:v>
                </c:pt>
                <c:pt idx="552">
                  <c:v>3442</c:v>
                </c:pt>
                <c:pt idx="553">
                  <c:v>3442</c:v>
                </c:pt>
                <c:pt idx="554">
                  <c:v>3442</c:v>
                </c:pt>
                <c:pt idx="555">
                  <c:v>3442</c:v>
                </c:pt>
                <c:pt idx="556">
                  <c:v>3442</c:v>
                </c:pt>
                <c:pt idx="557">
                  <c:v>3442</c:v>
                </c:pt>
                <c:pt idx="558">
                  <c:v>3442</c:v>
                </c:pt>
                <c:pt idx="559">
                  <c:v>3442</c:v>
                </c:pt>
                <c:pt idx="560">
                  <c:v>3442</c:v>
                </c:pt>
                <c:pt idx="561">
                  <c:v>3442</c:v>
                </c:pt>
                <c:pt idx="562">
                  <c:v>3442</c:v>
                </c:pt>
                <c:pt idx="563">
                  <c:v>3442</c:v>
                </c:pt>
                <c:pt idx="564">
                  <c:v>3442</c:v>
                </c:pt>
                <c:pt idx="565">
                  <c:v>3442</c:v>
                </c:pt>
                <c:pt idx="566">
                  <c:v>3442</c:v>
                </c:pt>
                <c:pt idx="567">
                  <c:v>3442</c:v>
                </c:pt>
                <c:pt idx="568">
                  <c:v>3442</c:v>
                </c:pt>
                <c:pt idx="569">
                  <c:v>3442</c:v>
                </c:pt>
                <c:pt idx="570">
                  <c:v>3442</c:v>
                </c:pt>
                <c:pt idx="571">
                  <c:v>3442</c:v>
                </c:pt>
                <c:pt idx="572">
                  <c:v>3442</c:v>
                </c:pt>
                <c:pt idx="573">
                  <c:v>3442</c:v>
                </c:pt>
                <c:pt idx="574">
                  <c:v>3442</c:v>
                </c:pt>
                <c:pt idx="575">
                  <c:v>3442</c:v>
                </c:pt>
                <c:pt idx="576">
                  <c:v>3442</c:v>
                </c:pt>
                <c:pt idx="577">
                  <c:v>3442</c:v>
                </c:pt>
                <c:pt idx="578">
                  <c:v>3442</c:v>
                </c:pt>
                <c:pt idx="579">
                  <c:v>3442</c:v>
                </c:pt>
                <c:pt idx="580">
                  <c:v>3442</c:v>
                </c:pt>
                <c:pt idx="581">
                  <c:v>3442</c:v>
                </c:pt>
                <c:pt idx="582">
                  <c:v>3442</c:v>
                </c:pt>
                <c:pt idx="583">
                  <c:v>3442</c:v>
                </c:pt>
                <c:pt idx="584">
                  <c:v>3442</c:v>
                </c:pt>
                <c:pt idx="585">
                  <c:v>3442</c:v>
                </c:pt>
                <c:pt idx="586">
                  <c:v>3442</c:v>
                </c:pt>
                <c:pt idx="587">
                  <c:v>3442</c:v>
                </c:pt>
                <c:pt idx="588">
                  <c:v>3442</c:v>
                </c:pt>
                <c:pt idx="589">
                  <c:v>3442</c:v>
                </c:pt>
                <c:pt idx="590">
                  <c:v>3442</c:v>
                </c:pt>
                <c:pt idx="591">
                  <c:v>3442</c:v>
                </c:pt>
                <c:pt idx="592">
                  <c:v>3442</c:v>
                </c:pt>
                <c:pt idx="593">
                  <c:v>3442</c:v>
                </c:pt>
                <c:pt idx="594">
                  <c:v>3442</c:v>
                </c:pt>
                <c:pt idx="595">
                  <c:v>3442</c:v>
                </c:pt>
                <c:pt idx="596">
                  <c:v>3442</c:v>
                </c:pt>
                <c:pt idx="597">
                  <c:v>3442</c:v>
                </c:pt>
                <c:pt idx="598">
                  <c:v>3442</c:v>
                </c:pt>
                <c:pt idx="599">
                  <c:v>3442</c:v>
                </c:pt>
                <c:pt idx="600">
                  <c:v>3442</c:v>
                </c:pt>
                <c:pt idx="601">
                  <c:v>3442</c:v>
                </c:pt>
                <c:pt idx="602">
                  <c:v>3442</c:v>
                </c:pt>
                <c:pt idx="603">
                  <c:v>3442</c:v>
                </c:pt>
                <c:pt idx="604">
                  <c:v>3442</c:v>
                </c:pt>
                <c:pt idx="605">
                  <c:v>3442</c:v>
                </c:pt>
                <c:pt idx="606">
                  <c:v>3442</c:v>
                </c:pt>
                <c:pt idx="607">
                  <c:v>3442</c:v>
                </c:pt>
                <c:pt idx="608">
                  <c:v>3442</c:v>
                </c:pt>
                <c:pt idx="609">
                  <c:v>3442</c:v>
                </c:pt>
                <c:pt idx="610">
                  <c:v>3442</c:v>
                </c:pt>
                <c:pt idx="611">
                  <c:v>3442</c:v>
                </c:pt>
                <c:pt idx="612">
                  <c:v>3442</c:v>
                </c:pt>
                <c:pt idx="613">
                  <c:v>3442</c:v>
                </c:pt>
                <c:pt idx="614">
                  <c:v>3442</c:v>
                </c:pt>
                <c:pt idx="615">
                  <c:v>3442</c:v>
                </c:pt>
                <c:pt idx="616">
                  <c:v>3442</c:v>
                </c:pt>
                <c:pt idx="617">
                  <c:v>3442</c:v>
                </c:pt>
                <c:pt idx="618">
                  <c:v>3442</c:v>
                </c:pt>
                <c:pt idx="619">
                  <c:v>3442</c:v>
                </c:pt>
                <c:pt idx="620">
                  <c:v>3442</c:v>
                </c:pt>
                <c:pt idx="621">
                  <c:v>3442</c:v>
                </c:pt>
                <c:pt idx="622">
                  <c:v>3442</c:v>
                </c:pt>
                <c:pt idx="623">
                  <c:v>3442</c:v>
                </c:pt>
                <c:pt idx="624">
                  <c:v>3442</c:v>
                </c:pt>
                <c:pt idx="625">
                  <c:v>3442</c:v>
                </c:pt>
                <c:pt idx="626">
                  <c:v>3442</c:v>
                </c:pt>
                <c:pt idx="627">
                  <c:v>3442</c:v>
                </c:pt>
                <c:pt idx="628">
                  <c:v>3442</c:v>
                </c:pt>
                <c:pt idx="629">
                  <c:v>3442</c:v>
                </c:pt>
                <c:pt idx="630">
                  <c:v>3442</c:v>
                </c:pt>
                <c:pt idx="631">
                  <c:v>3442</c:v>
                </c:pt>
                <c:pt idx="632">
                  <c:v>3442</c:v>
                </c:pt>
                <c:pt idx="633">
                  <c:v>3442</c:v>
                </c:pt>
                <c:pt idx="634">
                  <c:v>3442</c:v>
                </c:pt>
                <c:pt idx="635">
                  <c:v>3442</c:v>
                </c:pt>
                <c:pt idx="636">
                  <c:v>3442</c:v>
                </c:pt>
                <c:pt idx="637">
                  <c:v>3442</c:v>
                </c:pt>
                <c:pt idx="638">
                  <c:v>3442</c:v>
                </c:pt>
                <c:pt idx="639">
                  <c:v>3442</c:v>
                </c:pt>
                <c:pt idx="640">
                  <c:v>3442</c:v>
                </c:pt>
                <c:pt idx="641">
                  <c:v>3442</c:v>
                </c:pt>
                <c:pt idx="642">
                  <c:v>3442</c:v>
                </c:pt>
                <c:pt idx="643">
                  <c:v>3442</c:v>
                </c:pt>
                <c:pt idx="644">
                  <c:v>3442</c:v>
                </c:pt>
                <c:pt idx="645">
                  <c:v>3442</c:v>
                </c:pt>
                <c:pt idx="646">
                  <c:v>3442</c:v>
                </c:pt>
                <c:pt idx="647">
                  <c:v>3442</c:v>
                </c:pt>
                <c:pt idx="648">
                  <c:v>3442</c:v>
                </c:pt>
                <c:pt idx="649">
                  <c:v>3442</c:v>
                </c:pt>
                <c:pt idx="650">
                  <c:v>3442</c:v>
                </c:pt>
                <c:pt idx="651">
                  <c:v>3442</c:v>
                </c:pt>
                <c:pt idx="652">
                  <c:v>3442</c:v>
                </c:pt>
                <c:pt idx="653">
                  <c:v>3442</c:v>
                </c:pt>
                <c:pt idx="654">
                  <c:v>3442</c:v>
                </c:pt>
                <c:pt idx="655">
                  <c:v>3442</c:v>
                </c:pt>
                <c:pt idx="656">
                  <c:v>3442</c:v>
                </c:pt>
                <c:pt idx="657">
                  <c:v>3442</c:v>
                </c:pt>
                <c:pt idx="658">
                  <c:v>3442</c:v>
                </c:pt>
                <c:pt idx="659">
                  <c:v>3442</c:v>
                </c:pt>
                <c:pt idx="660">
                  <c:v>3442</c:v>
                </c:pt>
                <c:pt idx="661">
                  <c:v>3442</c:v>
                </c:pt>
                <c:pt idx="662">
                  <c:v>3442</c:v>
                </c:pt>
                <c:pt idx="663">
                  <c:v>3442</c:v>
                </c:pt>
                <c:pt idx="664">
                  <c:v>3442</c:v>
                </c:pt>
                <c:pt idx="665">
                  <c:v>3442</c:v>
                </c:pt>
                <c:pt idx="666">
                  <c:v>3442</c:v>
                </c:pt>
                <c:pt idx="667">
                  <c:v>3442</c:v>
                </c:pt>
                <c:pt idx="668">
                  <c:v>3442</c:v>
                </c:pt>
                <c:pt idx="669">
                  <c:v>3442</c:v>
                </c:pt>
                <c:pt idx="670">
                  <c:v>3442</c:v>
                </c:pt>
                <c:pt idx="671">
                  <c:v>3442</c:v>
                </c:pt>
                <c:pt idx="672">
                  <c:v>3442</c:v>
                </c:pt>
                <c:pt idx="673">
                  <c:v>3442</c:v>
                </c:pt>
                <c:pt idx="674">
                  <c:v>3442</c:v>
                </c:pt>
                <c:pt idx="675">
                  <c:v>3442</c:v>
                </c:pt>
                <c:pt idx="676">
                  <c:v>3442</c:v>
                </c:pt>
                <c:pt idx="677">
                  <c:v>3442</c:v>
                </c:pt>
                <c:pt idx="678">
                  <c:v>3442</c:v>
                </c:pt>
                <c:pt idx="679">
                  <c:v>3442</c:v>
                </c:pt>
                <c:pt idx="680">
                  <c:v>3442</c:v>
                </c:pt>
                <c:pt idx="681">
                  <c:v>3442</c:v>
                </c:pt>
                <c:pt idx="682">
                  <c:v>3442</c:v>
                </c:pt>
                <c:pt idx="683">
                  <c:v>3442</c:v>
                </c:pt>
                <c:pt idx="684">
                  <c:v>3442</c:v>
                </c:pt>
                <c:pt idx="685">
                  <c:v>3442</c:v>
                </c:pt>
                <c:pt idx="686">
                  <c:v>3442</c:v>
                </c:pt>
                <c:pt idx="687">
                  <c:v>3442</c:v>
                </c:pt>
                <c:pt idx="688">
                  <c:v>3442</c:v>
                </c:pt>
                <c:pt idx="689">
                  <c:v>3442</c:v>
                </c:pt>
                <c:pt idx="690">
                  <c:v>3442</c:v>
                </c:pt>
                <c:pt idx="691">
                  <c:v>3442</c:v>
                </c:pt>
                <c:pt idx="692">
                  <c:v>3442</c:v>
                </c:pt>
                <c:pt idx="693">
                  <c:v>3442</c:v>
                </c:pt>
                <c:pt idx="694">
                  <c:v>3442</c:v>
                </c:pt>
                <c:pt idx="695">
                  <c:v>3442</c:v>
                </c:pt>
                <c:pt idx="696">
                  <c:v>3442</c:v>
                </c:pt>
                <c:pt idx="697">
                  <c:v>3442</c:v>
                </c:pt>
                <c:pt idx="698">
                  <c:v>3442</c:v>
                </c:pt>
                <c:pt idx="699">
                  <c:v>3442</c:v>
                </c:pt>
                <c:pt idx="700">
                  <c:v>3442</c:v>
                </c:pt>
                <c:pt idx="701">
                  <c:v>3442</c:v>
                </c:pt>
                <c:pt idx="702">
                  <c:v>3442</c:v>
                </c:pt>
                <c:pt idx="703">
                  <c:v>3442</c:v>
                </c:pt>
                <c:pt idx="704">
                  <c:v>3442</c:v>
                </c:pt>
                <c:pt idx="705">
                  <c:v>3442</c:v>
                </c:pt>
                <c:pt idx="706">
                  <c:v>3442</c:v>
                </c:pt>
                <c:pt idx="707">
                  <c:v>3442</c:v>
                </c:pt>
                <c:pt idx="708">
                  <c:v>3442</c:v>
                </c:pt>
                <c:pt idx="709">
                  <c:v>3442</c:v>
                </c:pt>
                <c:pt idx="710">
                  <c:v>3442</c:v>
                </c:pt>
                <c:pt idx="711">
                  <c:v>3442</c:v>
                </c:pt>
                <c:pt idx="712">
                  <c:v>3442</c:v>
                </c:pt>
                <c:pt idx="713">
                  <c:v>3442</c:v>
                </c:pt>
                <c:pt idx="714">
                  <c:v>3442</c:v>
                </c:pt>
                <c:pt idx="715">
                  <c:v>3442</c:v>
                </c:pt>
                <c:pt idx="716">
                  <c:v>3442</c:v>
                </c:pt>
                <c:pt idx="717">
                  <c:v>3442</c:v>
                </c:pt>
                <c:pt idx="718">
                  <c:v>3442</c:v>
                </c:pt>
                <c:pt idx="719">
                  <c:v>3442</c:v>
                </c:pt>
                <c:pt idx="720">
                  <c:v>3442</c:v>
                </c:pt>
                <c:pt idx="721">
                  <c:v>3442</c:v>
                </c:pt>
                <c:pt idx="722">
                  <c:v>3442</c:v>
                </c:pt>
                <c:pt idx="723">
                  <c:v>3442</c:v>
                </c:pt>
                <c:pt idx="724">
                  <c:v>3442</c:v>
                </c:pt>
                <c:pt idx="725">
                  <c:v>3442</c:v>
                </c:pt>
                <c:pt idx="726">
                  <c:v>3442</c:v>
                </c:pt>
                <c:pt idx="727">
                  <c:v>3442</c:v>
                </c:pt>
                <c:pt idx="728">
                  <c:v>3442</c:v>
                </c:pt>
                <c:pt idx="729">
                  <c:v>3442</c:v>
                </c:pt>
                <c:pt idx="730">
                  <c:v>3442</c:v>
                </c:pt>
                <c:pt idx="731">
                  <c:v>3442</c:v>
                </c:pt>
                <c:pt idx="732">
                  <c:v>3442</c:v>
                </c:pt>
                <c:pt idx="733">
                  <c:v>3442</c:v>
                </c:pt>
                <c:pt idx="734">
                  <c:v>3442</c:v>
                </c:pt>
                <c:pt idx="735">
                  <c:v>3442</c:v>
                </c:pt>
                <c:pt idx="736">
                  <c:v>3442</c:v>
                </c:pt>
                <c:pt idx="737">
                  <c:v>3442</c:v>
                </c:pt>
                <c:pt idx="738">
                  <c:v>3442</c:v>
                </c:pt>
                <c:pt idx="739">
                  <c:v>3442</c:v>
                </c:pt>
                <c:pt idx="740">
                  <c:v>3442</c:v>
                </c:pt>
                <c:pt idx="741">
                  <c:v>3442</c:v>
                </c:pt>
                <c:pt idx="742">
                  <c:v>3442</c:v>
                </c:pt>
                <c:pt idx="743">
                  <c:v>3442</c:v>
                </c:pt>
                <c:pt idx="744">
                  <c:v>3442</c:v>
                </c:pt>
                <c:pt idx="745">
                  <c:v>3442</c:v>
                </c:pt>
                <c:pt idx="746">
                  <c:v>3442</c:v>
                </c:pt>
                <c:pt idx="747">
                  <c:v>3442</c:v>
                </c:pt>
                <c:pt idx="748">
                  <c:v>3441</c:v>
                </c:pt>
                <c:pt idx="749">
                  <c:v>3441</c:v>
                </c:pt>
                <c:pt idx="750">
                  <c:v>3441</c:v>
                </c:pt>
                <c:pt idx="751">
                  <c:v>3441</c:v>
                </c:pt>
                <c:pt idx="752">
                  <c:v>3441</c:v>
                </c:pt>
                <c:pt idx="753">
                  <c:v>3441</c:v>
                </c:pt>
                <c:pt idx="754">
                  <c:v>3441</c:v>
                </c:pt>
                <c:pt idx="755">
                  <c:v>3441</c:v>
                </c:pt>
                <c:pt idx="756">
                  <c:v>3441</c:v>
                </c:pt>
                <c:pt idx="757">
                  <c:v>3441</c:v>
                </c:pt>
                <c:pt idx="758">
                  <c:v>3441</c:v>
                </c:pt>
                <c:pt idx="759">
                  <c:v>3441</c:v>
                </c:pt>
                <c:pt idx="760">
                  <c:v>3441</c:v>
                </c:pt>
                <c:pt idx="761">
                  <c:v>3441</c:v>
                </c:pt>
                <c:pt idx="762">
                  <c:v>3441</c:v>
                </c:pt>
                <c:pt idx="763">
                  <c:v>3441</c:v>
                </c:pt>
                <c:pt idx="764">
                  <c:v>3441</c:v>
                </c:pt>
                <c:pt idx="765">
                  <c:v>3441</c:v>
                </c:pt>
                <c:pt idx="766">
                  <c:v>3441</c:v>
                </c:pt>
                <c:pt idx="767">
                  <c:v>3441</c:v>
                </c:pt>
                <c:pt idx="768">
                  <c:v>3441</c:v>
                </c:pt>
                <c:pt idx="769">
                  <c:v>3441</c:v>
                </c:pt>
                <c:pt idx="770">
                  <c:v>3441</c:v>
                </c:pt>
                <c:pt idx="771">
                  <c:v>3441</c:v>
                </c:pt>
                <c:pt idx="772">
                  <c:v>3441</c:v>
                </c:pt>
                <c:pt idx="773">
                  <c:v>3441</c:v>
                </c:pt>
                <c:pt idx="774">
                  <c:v>3441</c:v>
                </c:pt>
                <c:pt idx="775">
                  <c:v>3441</c:v>
                </c:pt>
                <c:pt idx="776">
                  <c:v>3441</c:v>
                </c:pt>
                <c:pt idx="777">
                  <c:v>3441</c:v>
                </c:pt>
                <c:pt idx="778">
                  <c:v>3441</c:v>
                </c:pt>
                <c:pt idx="779">
                  <c:v>3441</c:v>
                </c:pt>
                <c:pt idx="780">
                  <c:v>3441</c:v>
                </c:pt>
                <c:pt idx="781">
                  <c:v>3441</c:v>
                </c:pt>
                <c:pt idx="782">
                  <c:v>3441</c:v>
                </c:pt>
                <c:pt idx="783">
                  <c:v>3441</c:v>
                </c:pt>
                <c:pt idx="784">
                  <c:v>3441</c:v>
                </c:pt>
                <c:pt idx="785">
                  <c:v>3441</c:v>
                </c:pt>
                <c:pt idx="786">
                  <c:v>3441</c:v>
                </c:pt>
                <c:pt idx="787">
                  <c:v>3441</c:v>
                </c:pt>
                <c:pt idx="788">
                  <c:v>3441</c:v>
                </c:pt>
                <c:pt idx="789">
                  <c:v>3441</c:v>
                </c:pt>
                <c:pt idx="790">
                  <c:v>3441</c:v>
                </c:pt>
                <c:pt idx="791">
                  <c:v>3441</c:v>
                </c:pt>
                <c:pt idx="792">
                  <c:v>3441</c:v>
                </c:pt>
                <c:pt idx="793">
                  <c:v>3441</c:v>
                </c:pt>
                <c:pt idx="794">
                  <c:v>3441</c:v>
                </c:pt>
                <c:pt idx="795">
                  <c:v>3441</c:v>
                </c:pt>
                <c:pt idx="796">
                  <c:v>3327</c:v>
                </c:pt>
                <c:pt idx="797">
                  <c:v>481</c:v>
                </c:pt>
                <c:pt idx="798">
                  <c:v>481</c:v>
                </c:pt>
                <c:pt idx="799">
                  <c:v>487</c:v>
                </c:pt>
                <c:pt idx="800">
                  <c:v>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B3-4602-9468-55CFC22F45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567296"/>
        <c:axId val="1476575200"/>
      </c:lineChart>
      <c:catAx>
        <c:axId val="14765672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76575200"/>
        <c:crosses val="autoZero"/>
        <c:auto val="1"/>
        <c:lblAlgn val="ctr"/>
        <c:lblOffset val="100"/>
        <c:noMultiLvlLbl val="0"/>
      </c:catAx>
      <c:valAx>
        <c:axId val="147657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7656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tf.data</a:t>
            </a:r>
            <a:endParaRPr lang="ko-KR"/>
          </a:p>
        </c:rich>
      </c:tx>
      <c:layout>
        <c:manualLayout>
          <c:xMode val="edge"/>
          <c:yMode val="edge"/>
          <c:x val="0.45202396478423318"/>
          <c:y val="3.57668648160365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MNIST_tfdata!$I$2:$I$312</c:f>
              <c:numCache>
                <c:formatCode>General</c:formatCode>
                <c:ptCount val="311"/>
                <c:pt idx="0">
                  <c:v>672</c:v>
                </c:pt>
                <c:pt idx="1">
                  <c:v>684</c:v>
                </c:pt>
                <c:pt idx="2">
                  <c:v>684</c:v>
                </c:pt>
                <c:pt idx="3">
                  <c:v>681</c:v>
                </c:pt>
                <c:pt idx="4">
                  <c:v>681</c:v>
                </c:pt>
                <c:pt idx="5">
                  <c:v>681</c:v>
                </c:pt>
                <c:pt idx="6">
                  <c:v>681</c:v>
                </c:pt>
                <c:pt idx="7">
                  <c:v>681</c:v>
                </c:pt>
                <c:pt idx="8">
                  <c:v>680</c:v>
                </c:pt>
                <c:pt idx="9">
                  <c:v>680</c:v>
                </c:pt>
                <c:pt idx="10">
                  <c:v>680</c:v>
                </c:pt>
                <c:pt idx="11">
                  <c:v>680</c:v>
                </c:pt>
                <c:pt idx="12">
                  <c:v>680</c:v>
                </c:pt>
                <c:pt idx="13">
                  <c:v>680</c:v>
                </c:pt>
                <c:pt idx="14">
                  <c:v>680</c:v>
                </c:pt>
                <c:pt idx="15">
                  <c:v>680</c:v>
                </c:pt>
                <c:pt idx="16">
                  <c:v>680</c:v>
                </c:pt>
                <c:pt idx="17">
                  <c:v>680</c:v>
                </c:pt>
                <c:pt idx="18">
                  <c:v>680</c:v>
                </c:pt>
                <c:pt idx="19">
                  <c:v>680</c:v>
                </c:pt>
                <c:pt idx="20">
                  <c:v>680</c:v>
                </c:pt>
                <c:pt idx="21">
                  <c:v>680</c:v>
                </c:pt>
                <c:pt idx="22">
                  <c:v>680</c:v>
                </c:pt>
                <c:pt idx="23">
                  <c:v>680</c:v>
                </c:pt>
                <c:pt idx="24">
                  <c:v>680</c:v>
                </c:pt>
                <c:pt idx="25">
                  <c:v>680</c:v>
                </c:pt>
                <c:pt idx="26">
                  <c:v>680</c:v>
                </c:pt>
                <c:pt idx="27">
                  <c:v>2858</c:v>
                </c:pt>
                <c:pt idx="28">
                  <c:v>2858</c:v>
                </c:pt>
                <c:pt idx="29">
                  <c:v>2858</c:v>
                </c:pt>
                <c:pt idx="30">
                  <c:v>2928</c:v>
                </c:pt>
                <c:pt idx="31">
                  <c:v>3226</c:v>
                </c:pt>
                <c:pt idx="32">
                  <c:v>3450</c:v>
                </c:pt>
                <c:pt idx="33">
                  <c:v>3450</c:v>
                </c:pt>
                <c:pt idx="34">
                  <c:v>3450</c:v>
                </c:pt>
                <c:pt idx="35">
                  <c:v>3450</c:v>
                </c:pt>
                <c:pt idx="36">
                  <c:v>3450</c:v>
                </c:pt>
                <c:pt idx="37">
                  <c:v>3450</c:v>
                </c:pt>
                <c:pt idx="38">
                  <c:v>3450</c:v>
                </c:pt>
                <c:pt idx="39">
                  <c:v>3450</c:v>
                </c:pt>
                <c:pt idx="40">
                  <c:v>3450</c:v>
                </c:pt>
                <c:pt idx="41">
                  <c:v>3450</c:v>
                </c:pt>
                <c:pt idx="42">
                  <c:v>3450</c:v>
                </c:pt>
                <c:pt idx="43">
                  <c:v>3450</c:v>
                </c:pt>
                <c:pt idx="44">
                  <c:v>3450</c:v>
                </c:pt>
                <c:pt idx="45">
                  <c:v>3450</c:v>
                </c:pt>
                <c:pt idx="46">
                  <c:v>3450</c:v>
                </c:pt>
                <c:pt idx="47">
                  <c:v>3450</c:v>
                </c:pt>
                <c:pt idx="48">
                  <c:v>3450</c:v>
                </c:pt>
                <c:pt idx="49">
                  <c:v>3450</c:v>
                </c:pt>
                <c:pt idx="50">
                  <c:v>3450</c:v>
                </c:pt>
                <c:pt idx="51">
                  <c:v>3450</c:v>
                </c:pt>
                <c:pt idx="52">
                  <c:v>3450</c:v>
                </c:pt>
                <c:pt idx="53">
                  <c:v>3450</c:v>
                </c:pt>
                <c:pt idx="54">
                  <c:v>3450</c:v>
                </c:pt>
                <c:pt idx="55">
                  <c:v>3450</c:v>
                </c:pt>
                <c:pt idx="56">
                  <c:v>3450</c:v>
                </c:pt>
                <c:pt idx="57">
                  <c:v>3450</c:v>
                </c:pt>
                <c:pt idx="58">
                  <c:v>3450</c:v>
                </c:pt>
                <c:pt idx="59">
                  <c:v>3450</c:v>
                </c:pt>
                <c:pt idx="60">
                  <c:v>3450</c:v>
                </c:pt>
                <c:pt idx="61">
                  <c:v>3450</c:v>
                </c:pt>
                <c:pt idx="62">
                  <c:v>3450</c:v>
                </c:pt>
                <c:pt idx="63">
                  <c:v>3450</c:v>
                </c:pt>
                <c:pt idx="64">
                  <c:v>3450</c:v>
                </c:pt>
                <c:pt idx="65">
                  <c:v>3450</c:v>
                </c:pt>
                <c:pt idx="66">
                  <c:v>3450</c:v>
                </c:pt>
                <c:pt idx="67">
                  <c:v>3450</c:v>
                </c:pt>
                <c:pt idx="68">
                  <c:v>3450</c:v>
                </c:pt>
                <c:pt idx="69">
                  <c:v>3450</c:v>
                </c:pt>
                <c:pt idx="70">
                  <c:v>3450</c:v>
                </c:pt>
                <c:pt idx="71">
                  <c:v>3450</c:v>
                </c:pt>
                <c:pt idx="72">
                  <c:v>3450</c:v>
                </c:pt>
                <c:pt idx="73">
                  <c:v>3450</c:v>
                </c:pt>
                <c:pt idx="74">
                  <c:v>3450</c:v>
                </c:pt>
                <c:pt idx="75">
                  <c:v>3450</c:v>
                </c:pt>
                <c:pt idx="76">
                  <c:v>3450</c:v>
                </c:pt>
                <c:pt idx="77">
                  <c:v>3450</c:v>
                </c:pt>
                <c:pt idx="78">
                  <c:v>3450</c:v>
                </c:pt>
                <c:pt idx="79">
                  <c:v>3450</c:v>
                </c:pt>
                <c:pt idx="80">
                  <c:v>3450</c:v>
                </c:pt>
                <c:pt idx="81">
                  <c:v>3450</c:v>
                </c:pt>
                <c:pt idx="82">
                  <c:v>3450</c:v>
                </c:pt>
                <c:pt idx="83">
                  <c:v>3450</c:v>
                </c:pt>
                <c:pt idx="84">
                  <c:v>3450</c:v>
                </c:pt>
                <c:pt idx="85">
                  <c:v>3450</c:v>
                </c:pt>
                <c:pt idx="86">
                  <c:v>3450</c:v>
                </c:pt>
                <c:pt idx="87">
                  <c:v>3450</c:v>
                </c:pt>
                <c:pt idx="88">
                  <c:v>3450</c:v>
                </c:pt>
                <c:pt idx="89">
                  <c:v>3450</c:v>
                </c:pt>
                <c:pt idx="90">
                  <c:v>3450</c:v>
                </c:pt>
                <c:pt idx="91">
                  <c:v>3450</c:v>
                </c:pt>
                <c:pt idx="92">
                  <c:v>3450</c:v>
                </c:pt>
                <c:pt idx="93">
                  <c:v>3450</c:v>
                </c:pt>
                <c:pt idx="94">
                  <c:v>3450</c:v>
                </c:pt>
                <c:pt idx="95">
                  <c:v>3450</c:v>
                </c:pt>
                <c:pt idx="96">
                  <c:v>3450</c:v>
                </c:pt>
                <c:pt idx="97">
                  <c:v>3450</c:v>
                </c:pt>
                <c:pt idx="98">
                  <c:v>3450</c:v>
                </c:pt>
                <c:pt idx="99">
                  <c:v>3450</c:v>
                </c:pt>
                <c:pt idx="100">
                  <c:v>3450</c:v>
                </c:pt>
                <c:pt idx="101">
                  <c:v>3450</c:v>
                </c:pt>
                <c:pt idx="102">
                  <c:v>3450</c:v>
                </c:pt>
                <c:pt idx="103">
                  <c:v>3450</c:v>
                </c:pt>
                <c:pt idx="104">
                  <c:v>3450</c:v>
                </c:pt>
                <c:pt idx="105">
                  <c:v>3450</c:v>
                </c:pt>
                <c:pt idx="106">
                  <c:v>3450</c:v>
                </c:pt>
                <c:pt idx="107">
                  <c:v>3450</c:v>
                </c:pt>
                <c:pt idx="108">
                  <c:v>3450</c:v>
                </c:pt>
                <c:pt idx="109">
                  <c:v>3450</c:v>
                </c:pt>
                <c:pt idx="110">
                  <c:v>3450</c:v>
                </c:pt>
                <c:pt idx="111">
                  <c:v>3450</c:v>
                </c:pt>
                <c:pt idx="112">
                  <c:v>3450</c:v>
                </c:pt>
                <c:pt idx="113">
                  <c:v>3450</c:v>
                </c:pt>
                <c:pt idx="114">
                  <c:v>3450</c:v>
                </c:pt>
                <c:pt idx="115">
                  <c:v>3450</c:v>
                </c:pt>
                <c:pt idx="116">
                  <c:v>3450</c:v>
                </c:pt>
                <c:pt idx="117">
                  <c:v>3450</c:v>
                </c:pt>
                <c:pt idx="118">
                  <c:v>3450</c:v>
                </c:pt>
                <c:pt idx="119">
                  <c:v>3450</c:v>
                </c:pt>
                <c:pt idx="120">
                  <c:v>3450</c:v>
                </c:pt>
                <c:pt idx="121">
                  <c:v>3450</c:v>
                </c:pt>
                <c:pt idx="122">
                  <c:v>3450</c:v>
                </c:pt>
                <c:pt idx="123">
                  <c:v>3450</c:v>
                </c:pt>
                <c:pt idx="124">
                  <c:v>3450</c:v>
                </c:pt>
                <c:pt idx="125">
                  <c:v>3450</c:v>
                </c:pt>
                <c:pt idx="126">
                  <c:v>3450</c:v>
                </c:pt>
                <c:pt idx="127">
                  <c:v>3450</c:v>
                </c:pt>
                <c:pt idx="128">
                  <c:v>3450</c:v>
                </c:pt>
                <c:pt idx="129">
                  <c:v>3450</c:v>
                </c:pt>
                <c:pt idx="130">
                  <c:v>3450</c:v>
                </c:pt>
                <c:pt idx="131">
                  <c:v>3450</c:v>
                </c:pt>
                <c:pt idx="132">
                  <c:v>3450</c:v>
                </c:pt>
                <c:pt idx="133">
                  <c:v>3450</c:v>
                </c:pt>
                <c:pt idx="134">
                  <c:v>3450</c:v>
                </c:pt>
                <c:pt idx="135">
                  <c:v>3450</c:v>
                </c:pt>
                <c:pt idx="136">
                  <c:v>3450</c:v>
                </c:pt>
                <c:pt idx="137">
                  <c:v>3450</c:v>
                </c:pt>
                <c:pt idx="138">
                  <c:v>3450</c:v>
                </c:pt>
                <c:pt idx="139">
                  <c:v>3450</c:v>
                </c:pt>
                <c:pt idx="140">
                  <c:v>3450</c:v>
                </c:pt>
                <c:pt idx="141">
                  <c:v>3450</c:v>
                </c:pt>
                <c:pt idx="142">
                  <c:v>3450</c:v>
                </c:pt>
                <c:pt idx="143">
                  <c:v>3450</c:v>
                </c:pt>
                <c:pt idx="144">
                  <c:v>3450</c:v>
                </c:pt>
                <c:pt idx="145">
                  <c:v>3450</c:v>
                </c:pt>
                <c:pt idx="146">
                  <c:v>3450</c:v>
                </c:pt>
                <c:pt idx="147">
                  <c:v>3450</c:v>
                </c:pt>
                <c:pt idx="148">
                  <c:v>3450</c:v>
                </c:pt>
                <c:pt idx="149">
                  <c:v>3451</c:v>
                </c:pt>
                <c:pt idx="150">
                  <c:v>3451</c:v>
                </c:pt>
                <c:pt idx="151">
                  <c:v>3453</c:v>
                </c:pt>
                <c:pt idx="152">
                  <c:v>3453</c:v>
                </c:pt>
                <c:pt idx="153">
                  <c:v>3451</c:v>
                </c:pt>
                <c:pt idx="154">
                  <c:v>3449</c:v>
                </c:pt>
                <c:pt idx="155">
                  <c:v>3449</c:v>
                </c:pt>
                <c:pt idx="156">
                  <c:v>3449</c:v>
                </c:pt>
                <c:pt idx="157">
                  <c:v>3449</c:v>
                </c:pt>
                <c:pt idx="158">
                  <c:v>3449</c:v>
                </c:pt>
                <c:pt idx="159">
                  <c:v>3449</c:v>
                </c:pt>
                <c:pt idx="160">
                  <c:v>3449</c:v>
                </c:pt>
                <c:pt idx="161">
                  <c:v>3449</c:v>
                </c:pt>
                <c:pt idx="162">
                  <c:v>3449</c:v>
                </c:pt>
                <c:pt idx="163">
                  <c:v>3449</c:v>
                </c:pt>
                <c:pt idx="164">
                  <c:v>3449</c:v>
                </c:pt>
                <c:pt idx="165">
                  <c:v>3449</c:v>
                </c:pt>
                <c:pt idx="166">
                  <c:v>3449</c:v>
                </c:pt>
                <c:pt idx="167">
                  <c:v>3449</c:v>
                </c:pt>
                <c:pt idx="168">
                  <c:v>3449</c:v>
                </c:pt>
                <c:pt idx="169">
                  <c:v>3449</c:v>
                </c:pt>
                <c:pt idx="170">
                  <c:v>3449</c:v>
                </c:pt>
                <c:pt idx="171">
                  <c:v>3449</c:v>
                </c:pt>
                <c:pt idx="172">
                  <c:v>3449</c:v>
                </c:pt>
                <c:pt idx="173">
                  <c:v>3449</c:v>
                </c:pt>
                <c:pt idx="174">
                  <c:v>3449</c:v>
                </c:pt>
                <c:pt idx="175">
                  <c:v>3449</c:v>
                </c:pt>
                <c:pt idx="176">
                  <c:v>3449</c:v>
                </c:pt>
                <c:pt idx="177">
                  <c:v>3449</c:v>
                </c:pt>
                <c:pt idx="178">
                  <c:v>3436</c:v>
                </c:pt>
                <c:pt idx="179">
                  <c:v>3436</c:v>
                </c:pt>
                <c:pt idx="180">
                  <c:v>3436</c:v>
                </c:pt>
                <c:pt idx="181">
                  <c:v>3436</c:v>
                </c:pt>
                <c:pt idx="182">
                  <c:v>3436</c:v>
                </c:pt>
                <c:pt idx="183">
                  <c:v>3436</c:v>
                </c:pt>
                <c:pt idx="184">
                  <c:v>3436</c:v>
                </c:pt>
                <c:pt idx="185">
                  <c:v>3436</c:v>
                </c:pt>
                <c:pt idx="186">
                  <c:v>3436</c:v>
                </c:pt>
                <c:pt idx="187">
                  <c:v>3436</c:v>
                </c:pt>
                <c:pt idx="188">
                  <c:v>3436</c:v>
                </c:pt>
                <c:pt idx="189">
                  <c:v>3436</c:v>
                </c:pt>
                <c:pt idx="190">
                  <c:v>3436</c:v>
                </c:pt>
                <c:pt idx="191">
                  <c:v>3436</c:v>
                </c:pt>
                <c:pt idx="192">
                  <c:v>3436</c:v>
                </c:pt>
                <c:pt idx="193">
                  <c:v>3436</c:v>
                </c:pt>
                <c:pt idx="194">
                  <c:v>3436</c:v>
                </c:pt>
                <c:pt idx="195">
                  <c:v>3436</c:v>
                </c:pt>
                <c:pt idx="196">
                  <c:v>3436</c:v>
                </c:pt>
                <c:pt idx="197">
                  <c:v>3436</c:v>
                </c:pt>
                <c:pt idx="198">
                  <c:v>3436</c:v>
                </c:pt>
                <c:pt idx="199">
                  <c:v>3436</c:v>
                </c:pt>
                <c:pt idx="200">
                  <c:v>3436</c:v>
                </c:pt>
                <c:pt idx="201">
                  <c:v>3436</c:v>
                </c:pt>
                <c:pt idx="202">
                  <c:v>3436</c:v>
                </c:pt>
                <c:pt idx="203">
                  <c:v>3436</c:v>
                </c:pt>
                <c:pt idx="204">
                  <c:v>3436</c:v>
                </c:pt>
                <c:pt idx="205">
                  <c:v>3436</c:v>
                </c:pt>
                <c:pt idx="206">
                  <c:v>3436</c:v>
                </c:pt>
                <c:pt idx="207">
                  <c:v>3436</c:v>
                </c:pt>
                <c:pt idx="208">
                  <c:v>3436</c:v>
                </c:pt>
                <c:pt idx="209">
                  <c:v>3436</c:v>
                </c:pt>
                <c:pt idx="210">
                  <c:v>3436</c:v>
                </c:pt>
                <c:pt idx="211">
                  <c:v>3436</c:v>
                </c:pt>
                <c:pt idx="212">
                  <c:v>3436</c:v>
                </c:pt>
                <c:pt idx="213">
                  <c:v>3436</c:v>
                </c:pt>
                <c:pt idx="214">
                  <c:v>3436</c:v>
                </c:pt>
                <c:pt idx="215">
                  <c:v>3436</c:v>
                </c:pt>
                <c:pt idx="216">
                  <c:v>3436</c:v>
                </c:pt>
                <c:pt idx="217">
                  <c:v>3436</c:v>
                </c:pt>
                <c:pt idx="218">
                  <c:v>3436</c:v>
                </c:pt>
                <c:pt idx="219">
                  <c:v>3436</c:v>
                </c:pt>
                <c:pt idx="220">
                  <c:v>3436</c:v>
                </c:pt>
                <c:pt idx="221">
                  <c:v>3436</c:v>
                </c:pt>
                <c:pt idx="222">
                  <c:v>3436</c:v>
                </c:pt>
                <c:pt idx="223">
                  <c:v>3436</c:v>
                </c:pt>
                <c:pt idx="224">
                  <c:v>3436</c:v>
                </c:pt>
                <c:pt idx="225">
                  <c:v>3436</c:v>
                </c:pt>
                <c:pt idx="226">
                  <c:v>3436</c:v>
                </c:pt>
                <c:pt idx="227">
                  <c:v>3436</c:v>
                </c:pt>
                <c:pt idx="228">
                  <c:v>3436</c:v>
                </c:pt>
                <c:pt idx="229">
                  <c:v>3436</c:v>
                </c:pt>
                <c:pt idx="230">
                  <c:v>3436</c:v>
                </c:pt>
                <c:pt idx="231">
                  <c:v>3436</c:v>
                </c:pt>
                <c:pt idx="232">
                  <c:v>3436</c:v>
                </c:pt>
                <c:pt idx="233">
                  <c:v>3436</c:v>
                </c:pt>
                <c:pt idx="234">
                  <c:v>3436</c:v>
                </c:pt>
                <c:pt idx="235">
                  <c:v>3436</c:v>
                </c:pt>
                <c:pt idx="236">
                  <c:v>3436</c:v>
                </c:pt>
                <c:pt idx="237">
                  <c:v>3436</c:v>
                </c:pt>
                <c:pt idx="238">
                  <c:v>3436</c:v>
                </c:pt>
                <c:pt idx="239">
                  <c:v>3436</c:v>
                </c:pt>
                <c:pt idx="240">
                  <c:v>3436</c:v>
                </c:pt>
                <c:pt idx="241">
                  <c:v>3436</c:v>
                </c:pt>
                <c:pt idx="242">
                  <c:v>3436</c:v>
                </c:pt>
                <c:pt idx="243">
                  <c:v>3436</c:v>
                </c:pt>
                <c:pt idx="244">
                  <c:v>3436</c:v>
                </c:pt>
                <c:pt idx="245">
                  <c:v>3436</c:v>
                </c:pt>
                <c:pt idx="246">
                  <c:v>3436</c:v>
                </c:pt>
                <c:pt idx="247">
                  <c:v>3436</c:v>
                </c:pt>
                <c:pt idx="248">
                  <c:v>3436</c:v>
                </c:pt>
                <c:pt idx="249">
                  <c:v>3436</c:v>
                </c:pt>
                <c:pt idx="250">
                  <c:v>3436</c:v>
                </c:pt>
                <c:pt idx="251">
                  <c:v>3436</c:v>
                </c:pt>
                <c:pt idx="252">
                  <c:v>3436</c:v>
                </c:pt>
                <c:pt idx="253">
                  <c:v>3436</c:v>
                </c:pt>
                <c:pt idx="254">
                  <c:v>3436</c:v>
                </c:pt>
                <c:pt idx="255">
                  <c:v>3436</c:v>
                </c:pt>
                <c:pt idx="256">
                  <c:v>3436</c:v>
                </c:pt>
                <c:pt idx="257">
                  <c:v>3436</c:v>
                </c:pt>
                <c:pt idx="258">
                  <c:v>3436</c:v>
                </c:pt>
                <c:pt idx="259">
                  <c:v>3436</c:v>
                </c:pt>
                <c:pt idx="260">
                  <c:v>3436</c:v>
                </c:pt>
                <c:pt idx="261">
                  <c:v>3436</c:v>
                </c:pt>
                <c:pt idx="262">
                  <c:v>3436</c:v>
                </c:pt>
                <c:pt idx="263">
                  <c:v>3436</c:v>
                </c:pt>
                <c:pt idx="264">
                  <c:v>3436</c:v>
                </c:pt>
                <c:pt idx="265">
                  <c:v>3436</c:v>
                </c:pt>
                <c:pt idx="266">
                  <c:v>3436</c:v>
                </c:pt>
                <c:pt idx="267">
                  <c:v>3436</c:v>
                </c:pt>
                <c:pt idx="268">
                  <c:v>3436</c:v>
                </c:pt>
                <c:pt idx="269">
                  <c:v>3436</c:v>
                </c:pt>
                <c:pt idx="270">
                  <c:v>3436</c:v>
                </c:pt>
                <c:pt idx="271">
                  <c:v>3436</c:v>
                </c:pt>
                <c:pt idx="272">
                  <c:v>3436</c:v>
                </c:pt>
                <c:pt idx="273">
                  <c:v>3436</c:v>
                </c:pt>
                <c:pt idx="274">
                  <c:v>3436</c:v>
                </c:pt>
                <c:pt idx="275">
                  <c:v>3436</c:v>
                </c:pt>
                <c:pt idx="276">
                  <c:v>3436</c:v>
                </c:pt>
                <c:pt idx="277">
                  <c:v>3436</c:v>
                </c:pt>
                <c:pt idx="278">
                  <c:v>3436</c:v>
                </c:pt>
                <c:pt idx="279">
                  <c:v>3436</c:v>
                </c:pt>
                <c:pt idx="280">
                  <c:v>3436</c:v>
                </c:pt>
                <c:pt idx="281">
                  <c:v>3436</c:v>
                </c:pt>
                <c:pt idx="282">
                  <c:v>3436</c:v>
                </c:pt>
                <c:pt idx="283">
                  <c:v>3436</c:v>
                </c:pt>
                <c:pt idx="284">
                  <c:v>3436</c:v>
                </c:pt>
                <c:pt idx="285">
                  <c:v>3436</c:v>
                </c:pt>
                <c:pt idx="286">
                  <c:v>3436</c:v>
                </c:pt>
                <c:pt idx="287">
                  <c:v>3436</c:v>
                </c:pt>
                <c:pt idx="288">
                  <c:v>3436</c:v>
                </c:pt>
                <c:pt idx="289">
                  <c:v>3436</c:v>
                </c:pt>
                <c:pt idx="290">
                  <c:v>3436</c:v>
                </c:pt>
                <c:pt idx="291">
                  <c:v>3436</c:v>
                </c:pt>
                <c:pt idx="292">
                  <c:v>3436</c:v>
                </c:pt>
                <c:pt idx="293">
                  <c:v>3436</c:v>
                </c:pt>
                <c:pt idx="294">
                  <c:v>3436</c:v>
                </c:pt>
                <c:pt idx="295">
                  <c:v>3436</c:v>
                </c:pt>
                <c:pt idx="296">
                  <c:v>3436</c:v>
                </c:pt>
                <c:pt idx="297">
                  <c:v>3436</c:v>
                </c:pt>
                <c:pt idx="298">
                  <c:v>3436</c:v>
                </c:pt>
                <c:pt idx="299">
                  <c:v>3436</c:v>
                </c:pt>
                <c:pt idx="300">
                  <c:v>3436</c:v>
                </c:pt>
                <c:pt idx="301">
                  <c:v>3436</c:v>
                </c:pt>
                <c:pt idx="302">
                  <c:v>3436</c:v>
                </c:pt>
                <c:pt idx="303">
                  <c:v>3436</c:v>
                </c:pt>
                <c:pt idx="304">
                  <c:v>3436</c:v>
                </c:pt>
                <c:pt idx="305">
                  <c:v>3436</c:v>
                </c:pt>
                <c:pt idx="306">
                  <c:v>3436</c:v>
                </c:pt>
                <c:pt idx="307">
                  <c:v>3436</c:v>
                </c:pt>
                <c:pt idx="308">
                  <c:v>3444</c:v>
                </c:pt>
                <c:pt idx="309">
                  <c:v>3449</c:v>
                </c:pt>
                <c:pt idx="310">
                  <c:v>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05-462D-81E0-9778E897A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5562352"/>
        <c:axId val="1555557360"/>
      </c:lineChart>
      <c:catAx>
        <c:axId val="15555623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57360"/>
        <c:crosses val="autoZero"/>
        <c:auto val="1"/>
        <c:lblAlgn val="ctr"/>
        <c:lblOffset val="100"/>
        <c:noMultiLvlLbl val="0"/>
      </c:catAx>
      <c:valAx>
        <c:axId val="155555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555562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Numpy GPU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MNIST_Baseline_vmstat!$N$1:$N$801</c:f>
              <c:numCache>
                <c:formatCode>General</c:formatCode>
                <c:ptCount val="801"/>
                <c:pt idx="0">
                  <c:v>490</c:v>
                </c:pt>
                <c:pt idx="1">
                  <c:v>686</c:v>
                </c:pt>
                <c:pt idx="2">
                  <c:v>697</c:v>
                </c:pt>
                <c:pt idx="3">
                  <c:v>697</c:v>
                </c:pt>
                <c:pt idx="4">
                  <c:v>699</c:v>
                </c:pt>
                <c:pt idx="5">
                  <c:v>699</c:v>
                </c:pt>
                <c:pt idx="6">
                  <c:v>699</c:v>
                </c:pt>
                <c:pt idx="7">
                  <c:v>699</c:v>
                </c:pt>
                <c:pt idx="8">
                  <c:v>699</c:v>
                </c:pt>
                <c:pt idx="9">
                  <c:v>693</c:v>
                </c:pt>
                <c:pt idx="10">
                  <c:v>693</c:v>
                </c:pt>
                <c:pt idx="11">
                  <c:v>693</c:v>
                </c:pt>
                <c:pt idx="12">
                  <c:v>693</c:v>
                </c:pt>
                <c:pt idx="13">
                  <c:v>693</c:v>
                </c:pt>
                <c:pt idx="14">
                  <c:v>693</c:v>
                </c:pt>
                <c:pt idx="15">
                  <c:v>693</c:v>
                </c:pt>
                <c:pt idx="16">
                  <c:v>693</c:v>
                </c:pt>
                <c:pt idx="17">
                  <c:v>693</c:v>
                </c:pt>
                <c:pt idx="18">
                  <c:v>693</c:v>
                </c:pt>
                <c:pt idx="19">
                  <c:v>693</c:v>
                </c:pt>
                <c:pt idx="20">
                  <c:v>693</c:v>
                </c:pt>
                <c:pt idx="21">
                  <c:v>693</c:v>
                </c:pt>
                <c:pt idx="22">
                  <c:v>693</c:v>
                </c:pt>
                <c:pt idx="23">
                  <c:v>693</c:v>
                </c:pt>
                <c:pt idx="24">
                  <c:v>693</c:v>
                </c:pt>
                <c:pt idx="25">
                  <c:v>693</c:v>
                </c:pt>
                <c:pt idx="26">
                  <c:v>2853</c:v>
                </c:pt>
                <c:pt idx="27">
                  <c:v>2853</c:v>
                </c:pt>
                <c:pt idx="28">
                  <c:v>2853</c:v>
                </c:pt>
                <c:pt idx="29">
                  <c:v>2853</c:v>
                </c:pt>
                <c:pt idx="30">
                  <c:v>3029</c:v>
                </c:pt>
                <c:pt idx="31">
                  <c:v>3185</c:v>
                </c:pt>
                <c:pt idx="32">
                  <c:v>3347</c:v>
                </c:pt>
                <c:pt idx="33">
                  <c:v>3445</c:v>
                </c:pt>
                <c:pt idx="34">
                  <c:v>3445</c:v>
                </c:pt>
                <c:pt idx="35">
                  <c:v>3445</c:v>
                </c:pt>
                <c:pt idx="36">
                  <c:v>3445</c:v>
                </c:pt>
                <c:pt idx="37">
                  <c:v>3445</c:v>
                </c:pt>
                <c:pt idx="38">
                  <c:v>3445</c:v>
                </c:pt>
                <c:pt idx="39">
                  <c:v>3445</c:v>
                </c:pt>
                <c:pt idx="40">
                  <c:v>3445</c:v>
                </c:pt>
                <c:pt idx="41">
                  <c:v>3445</c:v>
                </c:pt>
                <c:pt idx="42">
                  <c:v>3445</c:v>
                </c:pt>
                <c:pt idx="43">
                  <c:v>3445</c:v>
                </c:pt>
                <c:pt idx="44">
                  <c:v>3445</c:v>
                </c:pt>
                <c:pt idx="45">
                  <c:v>3445</c:v>
                </c:pt>
                <c:pt idx="46">
                  <c:v>3445</c:v>
                </c:pt>
                <c:pt idx="47">
                  <c:v>3445</c:v>
                </c:pt>
                <c:pt idx="48">
                  <c:v>3445</c:v>
                </c:pt>
                <c:pt idx="49">
                  <c:v>3445</c:v>
                </c:pt>
                <c:pt idx="50">
                  <c:v>3445</c:v>
                </c:pt>
                <c:pt idx="51">
                  <c:v>3445</c:v>
                </c:pt>
                <c:pt idx="52">
                  <c:v>3445</c:v>
                </c:pt>
                <c:pt idx="53">
                  <c:v>3445</c:v>
                </c:pt>
                <c:pt idx="54">
                  <c:v>3445</c:v>
                </c:pt>
                <c:pt idx="55">
                  <c:v>3445</c:v>
                </c:pt>
                <c:pt idx="56">
                  <c:v>3445</c:v>
                </c:pt>
                <c:pt idx="57">
                  <c:v>3445</c:v>
                </c:pt>
                <c:pt idx="58">
                  <c:v>3445</c:v>
                </c:pt>
                <c:pt idx="59">
                  <c:v>3445</c:v>
                </c:pt>
                <c:pt idx="60">
                  <c:v>3445</c:v>
                </c:pt>
                <c:pt idx="61">
                  <c:v>3445</c:v>
                </c:pt>
                <c:pt idx="62">
                  <c:v>3445</c:v>
                </c:pt>
                <c:pt idx="63">
                  <c:v>3445</c:v>
                </c:pt>
                <c:pt idx="64">
                  <c:v>3445</c:v>
                </c:pt>
                <c:pt idx="65">
                  <c:v>3445</c:v>
                </c:pt>
                <c:pt idx="66">
                  <c:v>3445</c:v>
                </c:pt>
                <c:pt idx="67">
                  <c:v>3445</c:v>
                </c:pt>
                <c:pt idx="68">
                  <c:v>3445</c:v>
                </c:pt>
                <c:pt idx="69">
                  <c:v>3445</c:v>
                </c:pt>
                <c:pt idx="70">
                  <c:v>3445</c:v>
                </c:pt>
                <c:pt idx="71">
                  <c:v>3445</c:v>
                </c:pt>
                <c:pt idx="72">
                  <c:v>3445</c:v>
                </c:pt>
                <c:pt idx="73">
                  <c:v>3445</c:v>
                </c:pt>
                <c:pt idx="74">
                  <c:v>3445</c:v>
                </c:pt>
                <c:pt idx="75">
                  <c:v>3445</c:v>
                </c:pt>
                <c:pt idx="76">
                  <c:v>3445</c:v>
                </c:pt>
                <c:pt idx="77">
                  <c:v>3445</c:v>
                </c:pt>
                <c:pt idx="78">
                  <c:v>3445</c:v>
                </c:pt>
                <c:pt idx="79">
                  <c:v>3445</c:v>
                </c:pt>
                <c:pt idx="80">
                  <c:v>3445</c:v>
                </c:pt>
                <c:pt idx="81">
                  <c:v>3445</c:v>
                </c:pt>
                <c:pt idx="82">
                  <c:v>3445</c:v>
                </c:pt>
                <c:pt idx="83">
                  <c:v>3445</c:v>
                </c:pt>
                <c:pt idx="84">
                  <c:v>3445</c:v>
                </c:pt>
                <c:pt idx="85">
                  <c:v>3445</c:v>
                </c:pt>
                <c:pt idx="86">
                  <c:v>3445</c:v>
                </c:pt>
                <c:pt idx="87">
                  <c:v>3445</c:v>
                </c:pt>
                <c:pt idx="88">
                  <c:v>3445</c:v>
                </c:pt>
                <c:pt idx="89">
                  <c:v>3445</c:v>
                </c:pt>
                <c:pt idx="90">
                  <c:v>3445</c:v>
                </c:pt>
                <c:pt idx="91">
                  <c:v>3445</c:v>
                </c:pt>
                <c:pt idx="92">
                  <c:v>3445</c:v>
                </c:pt>
                <c:pt idx="93">
                  <c:v>3445</c:v>
                </c:pt>
                <c:pt idx="94">
                  <c:v>3445</c:v>
                </c:pt>
                <c:pt idx="95">
                  <c:v>3445</c:v>
                </c:pt>
                <c:pt idx="96">
                  <c:v>3445</c:v>
                </c:pt>
                <c:pt idx="97">
                  <c:v>3445</c:v>
                </c:pt>
                <c:pt idx="98">
                  <c:v>3445</c:v>
                </c:pt>
                <c:pt idx="99">
                  <c:v>3445</c:v>
                </c:pt>
                <c:pt idx="100">
                  <c:v>3445</c:v>
                </c:pt>
                <c:pt idx="101">
                  <c:v>3445</c:v>
                </c:pt>
                <c:pt idx="102">
                  <c:v>3445</c:v>
                </c:pt>
                <c:pt idx="103">
                  <c:v>3445</c:v>
                </c:pt>
                <c:pt idx="104">
                  <c:v>3445</c:v>
                </c:pt>
                <c:pt idx="105">
                  <c:v>3445</c:v>
                </c:pt>
                <c:pt idx="106">
                  <c:v>3445</c:v>
                </c:pt>
                <c:pt idx="107">
                  <c:v>3445</c:v>
                </c:pt>
                <c:pt idx="108">
                  <c:v>3445</c:v>
                </c:pt>
                <c:pt idx="109">
                  <c:v>3445</c:v>
                </c:pt>
                <c:pt idx="110">
                  <c:v>3445</c:v>
                </c:pt>
                <c:pt idx="111">
                  <c:v>3445</c:v>
                </c:pt>
                <c:pt idx="112">
                  <c:v>3445</c:v>
                </c:pt>
                <c:pt idx="113">
                  <c:v>3445</c:v>
                </c:pt>
                <c:pt idx="114">
                  <c:v>3445</c:v>
                </c:pt>
                <c:pt idx="115">
                  <c:v>3445</c:v>
                </c:pt>
                <c:pt idx="116">
                  <c:v>3445</c:v>
                </c:pt>
                <c:pt idx="117">
                  <c:v>3445</c:v>
                </c:pt>
                <c:pt idx="118">
                  <c:v>3445</c:v>
                </c:pt>
                <c:pt idx="119">
                  <c:v>3445</c:v>
                </c:pt>
                <c:pt idx="120">
                  <c:v>3445</c:v>
                </c:pt>
                <c:pt idx="121">
                  <c:v>3445</c:v>
                </c:pt>
                <c:pt idx="122">
                  <c:v>3445</c:v>
                </c:pt>
                <c:pt idx="123">
                  <c:v>3445</c:v>
                </c:pt>
                <c:pt idx="124">
                  <c:v>3445</c:v>
                </c:pt>
                <c:pt idx="125">
                  <c:v>3445</c:v>
                </c:pt>
                <c:pt idx="126">
                  <c:v>3445</c:v>
                </c:pt>
                <c:pt idx="127">
                  <c:v>3445</c:v>
                </c:pt>
                <c:pt idx="128">
                  <c:v>3445</c:v>
                </c:pt>
                <c:pt idx="129">
                  <c:v>3445</c:v>
                </c:pt>
                <c:pt idx="130">
                  <c:v>3445</c:v>
                </c:pt>
                <c:pt idx="131">
                  <c:v>3445</c:v>
                </c:pt>
                <c:pt idx="132">
                  <c:v>3445</c:v>
                </c:pt>
                <c:pt idx="133">
                  <c:v>3445</c:v>
                </c:pt>
                <c:pt idx="134">
                  <c:v>3445</c:v>
                </c:pt>
                <c:pt idx="135">
                  <c:v>3445</c:v>
                </c:pt>
                <c:pt idx="136">
                  <c:v>3445</c:v>
                </c:pt>
                <c:pt idx="137">
                  <c:v>3445</c:v>
                </c:pt>
                <c:pt idx="138">
                  <c:v>3445</c:v>
                </c:pt>
                <c:pt idx="139">
                  <c:v>3445</c:v>
                </c:pt>
                <c:pt idx="140">
                  <c:v>3445</c:v>
                </c:pt>
                <c:pt idx="141">
                  <c:v>3445</c:v>
                </c:pt>
                <c:pt idx="142">
                  <c:v>3445</c:v>
                </c:pt>
                <c:pt idx="143">
                  <c:v>3445</c:v>
                </c:pt>
                <c:pt idx="144">
                  <c:v>3445</c:v>
                </c:pt>
                <c:pt idx="145">
                  <c:v>3445</c:v>
                </c:pt>
                <c:pt idx="146">
                  <c:v>3445</c:v>
                </c:pt>
                <c:pt idx="147">
                  <c:v>3445</c:v>
                </c:pt>
                <c:pt idx="148">
                  <c:v>3445</c:v>
                </c:pt>
                <c:pt idx="149">
                  <c:v>3445</c:v>
                </c:pt>
                <c:pt idx="150">
                  <c:v>3445</c:v>
                </c:pt>
                <c:pt idx="151">
                  <c:v>3445</c:v>
                </c:pt>
                <c:pt idx="152">
                  <c:v>3445</c:v>
                </c:pt>
                <c:pt idx="153">
                  <c:v>3445</c:v>
                </c:pt>
                <c:pt idx="154">
                  <c:v>3445</c:v>
                </c:pt>
                <c:pt idx="155">
                  <c:v>3445</c:v>
                </c:pt>
                <c:pt idx="156">
                  <c:v>3445</c:v>
                </c:pt>
                <c:pt idx="157">
                  <c:v>3445</c:v>
                </c:pt>
                <c:pt idx="158">
                  <c:v>3445</c:v>
                </c:pt>
                <c:pt idx="159">
                  <c:v>3445</c:v>
                </c:pt>
                <c:pt idx="160">
                  <c:v>3445</c:v>
                </c:pt>
                <c:pt idx="161">
                  <c:v>3445</c:v>
                </c:pt>
                <c:pt idx="162">
                  <c:v>3445</c:v>
                </c:pt>
                <c:pt idx="163">
                  <c:v>3445</c:v>
                </c:pt>
                <c:pt idx="164">
                  <c:v>3445</c:v>
                </c:pt>
                <c:pt idx="165">
                  <c:v>3445</c:v>
                </c:pt>
                <c:pt idx="166">
                  <c:v>3445</c:v>
                </c:pt>
                <c:pt idx="167">
                  <c:v>3445</c:v>
                </c:pt>
                <c:pt idx="168">
                  <c:v>3445</c:v>
                </c:pt>
                <c:pt idx="169">
                  <c:v>3445</c:v>
                </c:pt>
                <c:pt idx="170">
                  <c:v>3445</c:v>
                </c:pt>
                <c:pt idx="171">
                  <c:v>3445</c:v>
                </c:pt>
                <c:pt idx="172">
                  <c:v>3445</c:v>
                </c:pt>
                <c:pt idx="173">
                  <c:v>3445</c:v>
                </c:pt>
                <c:pt idx="174">
                  <c:v>3445</c:v>
                </c:pt>
                <c:pt idx="175">
                  <c:v>3445</c:v>
                </c:pt>
                <c:pt idx="176">
                  <c:v>3445</c:v>
                </c:pt>
                <c:pt idx="177">
                  <c:v>3445</c:v>
                </c:pt>
                <c:pt idx="178">
                  <c:v>3445</c:v>
                </c:pt>
                <c:pt idx="179">
                  <c:v>3445</c:v>
                </c:pt>
                <c:pt idx="180">
                  <c:v>3445</c:v>
                </c:pt>
                <c:pt idx="181">
                  <c:v>3445</c:v>
                </c:pt>
                <c:pt idx="182">
                  <c:v>3445</c:v>
                </c:pt>
                <c:pt idx="183">
                  <c:v>3445</c:v>
                </c:pt>
                <c:pt idx="184">
                  <c:v>3445</c:v>
                </c:pt>
                <c:pt idx="185">
                  <c:v>3445</c:v>
                </c:pt>
                <c:pt idx="186">
                  <c:v>3445</c:v>
                </c:pt>
                <c:pt idx="187">
                  <c:v>3445</c:v>
                </c:pt>
                <c:pt idx="188">
                  <c:v>3445</c:v>
                </c:pt>
                <c:pt idx="189">
                  <c:v>3445</c:v>
                </c:pt>
                <c:pt idx="190">
                  <c:v>3445</c:v>
                </c:pt>
                <c:pt idx="191">
                  <c:v>3443</c:v>
                </c:pt>
                <c:pt idx="192">
                  <c:v>3443</c:v>
                </c:pt>
                <c:pt idx="193">
                  <c:v>3443</c:v>
                </c:pt>
                <c:pt idx="194">
                  <c:v>3443</c:v>
                </c:pt>
                <c:pt idx="195">
                  <c:v>3443</c:v>
                </c:pt>
                <c:pt idx="196">
                  <c:v>3443</c:v>
                </c:pt>
                <c:pt idx="197">
                  <c:v>3443</c:v>
                </c:pt>
                <c:pt idx="198">
                  <c:v>3443</c:v>
                </c:pt>
                <c:pt idx="199">
                  <c:v>3443</c:v>
                </c:pt>
                <c:pt idx="200">
                  <c:v>3443</c:v>
                </c:pt>
                <c:pt idx="201">
                  <c:v>3443</c:v>
                </c:pt>
                <c:pt idx="202">
                  <c:v>3443</c:v>
                </c:pt>
                <c:pt idx="203">
                  <c:v>3441</c:v>
                </c:pt>
                <c:pt idx="204">
                  <c:v>3441</c:v>
                </c:pt>
                <c:pt idx="205">
                  <c:v>3441</c:v>
                </c:pt>
                <c:pt idx="206">
                  <c:v>3441</c:v>
                </c:pt>
                <c:pt idx="207">
                  <c:v>3441</c:v>
                </c:pt>
                <c:pt idx="208">
                  <c:v>3441</c:v>
                </c:pt>
                <c:pt idx="209">
                  <c:v>3441</c:v>
                </c:pt>
                <c:pt idx="210">
                  <c:v>3441</c:v>
                </c:pt>
                <c:pt idx="211">
                  <c:v>3441</c:v>
                </c:pt>
                <c:pt idx="212">
                  <c:v>3441</c:v>
                </c:pt>
                <c:pt idx="213">
                  <c:v>3441</c:v>
                </c:pt>
                <c:pt idx="214">
                  <c:v>3441</c:v>
                </c:pt>
                <c:pt idx="215">
                  <c:v>3441</c:v>
                </c:pt>
                <c:pt idx="216">
                  <c:v>3441</c:v>
                </c:pt>
                <c:pt idx="217">
                  <c:v>3441</c:v>
                </c:pt>
                <c:pt idx="218">
                  <c:v>3441</c:v>
                </c:pt>
                <c:pt idx="219">
                  <c:v>3441</c:v>
                </c:pt>
                <c:pt idx="220">
                  <c:v>3441</c:v>
                </c:pt>
                <c:pt idx="221">
                  <c:v>3441</c:v>
                </c:pt>
                <c:pt idx="222">
                  <c:v>3441</c:v>
                </c:pt>
                <c:pt idx="223">
                  <c:v>3441</c:v>
                </c:pt>
                <c:pt idx="224">
                  <c:v>3441</c:v>
                </c:pt>
                <c:pt idx="225">
                  <c:v>3441</c:v>
                </c:pt>
                <c:pt idx="226">
                  <c:v>3441</c:v>
                </c:pt>
                <c:pt idx="227">
                  <c:v>3441</c:v>
                </c:pt>
                <c:pt idx="228">
                  <c:v>3443</c:v>
                </c:pt>
                <c:pt idx="229">
                  <c:v>3443</c:v>
                </c:pt>
                <c:pt idx="230">
                  <c:v>3443</c:v>
                </c:pt>
                <c:pt idx="231">
                  <c:v>3447</c:v>
                </c:pt>
                <c:pt idx="232">
                  <c:v>3447</c:v>
                </c:pt>
                <c:pt idx="233">
                  <c:v>3447</c:v>
                </c:pt>
                <c:pt idx="234">
                  <c:v>3445</c:v>
                </c:pt>
                <c:pt idx="235">
                  <c:v>3448</c:v>
                </c:pt>
                <c:pt idx="236">
                  <c:v>3448</c:v>
                </c:pt>
                <c:pt idx="237">
                  <c:v>3446</c:v>
                </c:pt>
                <c:pt idx="238">
                  <c:v>3446</c:v>
                </c:pt>
                <c:pt idx="239">
                  <c:v>3446</c:v>
                </c:pt>
                <c:pt idx="240">
                  <c:v>3453</c:v>
                </c:pt>
                <c:pt idx="241">
                  <c:v>3452</c:v>
                </c:pt>
                <c:pt idx="242">
                  <c:v>3450</c:v>
                </c:pt>
                <c:pt idx="243">
                  <c:v>3450</c:v>
                </c:pt>
                <c:pt idx="244">
                  <c:v>3450</c:v>
                </c:pt>
                <c:pt idx="245">
                  <c:v>3453</c:v>
                </c:pt>
                <c:pt idx="246">
                  <c:v>3453</c:v>
                </c:pt>
                <c:pt idx="247">
                  <c:v>3453</c:v>
                </c:pt>
                <c:pt idx="248">
                  <c:v>3453</c:v>
                </c:pt>
                <c:pt idx="249">
                  <c:v>3453</c:v>
                </c:pt>
                <c:pt idx="250">
                  <c:v>3453</c:v>
                </c:pt>
                <c:pt idx="251">
                  <c:v>3447</c:v>
                </c:pt>
                <c:pt idx="252">
                  <c:v>3447</c:v>
                </c:pt>
                <c:pt idx="253">
                  <c:v>3447</c:v>
                </c:pt>
                <c:pt idx="254">
                  <c:v>3447</c:v>
                </c:pt>
                <c:pt idx="255">
                  <c:v>3447</c:v>
                </c:pt>
                <c:pt idx="256">
                  <c:v>3447</c:v>
                </c:pt>
                <c:pt idx="257">
                  <c:v>3447</c:v>
                </c:pt>
                <c:pt idx="258">
                  <c:v>3447</c:v>
                </c:pt>
                <c:pt idx="259">
                  <c:v>3447</c:v>
                </c:pt>
                <c:pt idx="260">
                  <c:v>3443</c:v>
                </c:pt>
                <c:pt idx="261">
                  <c:v>3443</c:v>
                </c:pt>
                <c:pt idx="262">
                  <c:v>3443</c:v>
                </c:pt>
                <c:pt idx="263">
                  <c:v>3443</c:v>
                </c:pt>
                <c:pt idx="264">
                  <c:v>3443</c:v>
                </c:pt>
                <c:pt idx="265">
                  <c:v>3443</c:v>
                </c:pt>
                <c:pt idx="266">
                  <c:v>3443</c:v>
                </c:pt>
                <c:pt idx="267">
                  <c:v>3443</c:v>
                </c:pt>
                <c:pt idx="268">
                  <c:v>3443</c:v>
                </c:pt>
                <c:pt idx="269">
                  <c:v>3443</c:v>
                </c:pt>
                <c:pt idx="270">
                  <c:v>3443</c:v>
                </c:pt>
                <c:pt idx="271">
                  <c:v>3443</c:v>
                </c:pt>
                <c:pt idx="272">
                  <c:v>3443</c:v>
                </c:pt>
                <c:pt idx="273">
                  <c:v>3443</c:v>
                </c:pt>
                <c:pt idx="274">
                  <c:v>3443</c:v>
                </c:pt>
                <c:pt idx="275">
                  <c:v>3443</c:v>
                </c:pt>
                <c:pt idx="276">
                  <c:v>3443</c:v>
                </c:pt>
                <c:pt idx="277">
                  <c:v>3443</c:v>
                </c:pt>
                <c:pt idx="278">
                  <c:v>3443</c:v>
                </c:pt>
                <c:pt idx="279">
                  <c:v>3443</c:v>
                </c:pt>
                <c:pt idx="280">
                  <c:v>3443</c:v>
                </c:pt>
                <c:pt idx="281">
                  <c:v>3443</c:v>
                </c:pt>
                <c:pt idx="282">
                  <c:v>3443</c:v>
                </c:pt>
                <c:pt idx="283">
                  <c:v>3443</c:v>
                </c:pt>
                <c:pt idx="284">
                  <c:v>3443</c:v>
                </c:pt>
                <c:pt idx="285">
                  <c:v>3443</c:v>
                </c:pt>
                <c:pt idx="286">
                  <c:v>3443</c:v>
                </c:pt>
                <c:pt idx="287">
                  <c:v>3443</c:v>
                </c:pt>
                <c:pt idx="288">
                  <c:v>3443</c:v>
                </c:pt>
                <c:pt idx="289">
                  <c:v>3443</c:v>
                </c:pt>
                <c:pt idx="290">
                  <c:v>3443</c:v>
                </c:pt>
                <c:pt idx="291">
                  <c:v>3443</c:v>
                </c:pt>
                <c:pt idx="292">
                  <c:v>3443</c:v>
                </c:pt>
                <c:pt idx="293">
                  <c:v>3443</c:v>
                </c:pt>
                <c:pt idx="294">
                  <c:v>3443</c:v>
                </c:pt>
                <c:pt idx="295">
                  <c:v>3443</c:v>
                </c:pt>
                <c:pt idx="296">
                  <c:v>3443</c:v>
                </c:pt>
                <c:pt idx="297">
                  <c:v>3443</c:v>
                </c:pt>
                <c:pt idx="298">
                  <c:v>3443</c:v>
                </c:pt>
                <c:pt idx="299">
                  <c:v>3443</c:v>
                </c:pt>
                <c:pt idx="300">
                  <c:v>3443</c:v>
                </c:pt>
                <c:pt idx="301">
                  <c:v>3443</c:v>
                </c:pt>
                <c:pt idx="302">
                  <c:v>3443</c:v>
                </c:pt>
                <c:pt idx="303">
                  <c:v>3443</c:v>
                </c:pt>
                <c:pt idx="304">
                  <c:v>3443</c:v>
                </c:pt>
                <c:pt idx="305">
                  <c:v>3443</c:v>
                </c:pt>
                <c:pt idx="306">
                  <c:v>3443</c:v>
                </c:pt>
                <c:pt idx="307">
                  <c:v>3443</c:v>
                </c:pt>
                <c:pt idx="308">
                  <c:v>3443</c:v>
                </c:pt>
                <c:pt idx="309">
                  <c:v>3443</c:v>
                </c:pt>
                <c:pt idx="310">
                  <c:v>3443</c:v>
                </c:pt>
                <c:pt idx="311">
                  <c:v>3443</c:v>
                </c:pt>
                <c:pt idx="312">
                  <c:v>3443</c:v>
                </c:pt>
                <c:pt idx="313">
                  <c:v>3443</c:v>
                </c:pt>
                <c:pt idx="314">
                  <c:v>3443</c:v>
                </c:pt>
                <c:pt idx="315">
                  <c:v>3443</c:v>
                </c:pt>
                <c:pt idx="316">
                  <c:v>3443</c:v>
                </c:pt>
                <c:pt idx="317">
                  <c:v>3443</c:v>
                </c:pt>
                <c:pt idx="318">
                  <c:v>3443</c:v>
                </c:pt>
                <c:pt idx="319">
                  <c:v>3443</c:v>
                </c:pt>
                <c:pt idx="320">
                  <c:v>3443</c:v>
                </c:pt>
                <c:pt idx="321">
                  <c:v>3443</c:v>
                </c:pt>
                <c:pt idx="322">
                  <c:v>3443</c:v>
                </c:pt>
                <c:pt idx="323">
                  <c:v>3443</c:v>
                </c:pt>
                <c:pt idx="324">
                  <c:v>3443</c:v>
                </c:pt>
                <c:pt idx="325">
                  <c:v>3443</c:v>
                </c:pt>
                <c:pt idx="326">
                  <c:v>3443</c:v>
                </c:pt>
                <c:pt idx="327">
                  <c:v>3443</c:v>
                </c:pt>
                <c:pt idx="328">
                  <c:v>3443</c:v>
                </c:pt>
                <c:pt idx="329">
                  <c:v>3443</c:v>
                </c:pt>
                <c:pt idx="330">
                  <c:v>3443</c:v>
                </c:pt>
                <c:pt idx="331">
                  <c:v>3443</c:v>
                </c:pt>
                <c:pt idx="332">
                  <c:v>3443</c:v>
                </c:pt>
                <c:pt idx="333">
                  <c:v>3443</c:v>
                </c:pt>
                <c:pt idx="334">
                  <c:v>3443</c:v>
                </c:pt>
                <c:pt idx="335">
                  <c:v>3443</c:v>
                </c:pt>
                <c:pt idx="336">
                  <c:v>3443</c:v>
                </c:pt>
                <c:pt idx="337">
                  <c:v>3443</c:v>
                </c:pt>
                <c:pt idx="338">
                  <c:v>3443</c:v>
                </c:pt>
                <c:pt idx="339">
                  <c:v>3443</c:v>
                </c:pt>
                <c:pt idx="340">
                  <c:v>3443</c:v>
                </c:pt>
                <c:pt idx="341">
                  <c:v>3443</c:v>
                </c:pt>
                <c:pt idx="342">
                  <c:v>3443</c:v>
                </c:pt>
                <c:pt idx="343">
                  <c:v>3443</c:v>
                </c:pt>
                <c:pt idx="344">
                  <c:v>3443</c:v>
                </c:pt>
                <c:pt idx="345">
                  <c:v>3443</c:v>
                </c:pt>
                <c:pt idx="346">
                  <c:v>3443</c:v>
                </c:pt>
                <c:pt idx="347">
                  <c:v>3443</c:v>
                </c:pt>
                <c:pt idx="348">
                  <c:v>3443</c:v>
                </c:pt>
                <c:pt idx="349">
                  <c:v>3443</c:v>
                </c:pt>
                <c:pt idx="350">
                  <c:v>3443</c:v>
                </c:pt>
                <c:pt idx="351">
                  <c:v>3443</c:v>
                </c:pt>
                <c:pt idx="352">
                  <c:v>3443</c:v>
                </c:pt>
                <c:pt idx="353">
                  <c:v>3443</c:v>
                </c:pt>
                <c:pt idx="354">
                  <c:v>3443</c:v>
                </c:pt>
                <c:pt idx="355">
                  <c:v>3443</c:v>
                </c:pt>
                <c:pt idx="356">
                  <c:v>3443</c:v>
                </c:pt>
                <c:pt idx="357">
                  <c:v>3443</c:v>
                </c:pt>
                <c:pt idx="358">
                  <c:v>3443</c:v>
                </c:pt>
                <c:pt idx="359">
                  <c:v>3443</c:v>
                </c:pt>
                <c:pt idx="360">
                  <c:v>3443</c:v>
                </c:pt>
                <c:pt idx="361">
                  <c:v>3443</c:v>
                </c:pt>
                <c:pt idx="362">
                  <c:v>3443</c:v>
                </c:pt>
                <c:pt idx="363">
                  <c:v>3443</c:v>
                </c:pt>
                <c:pt idx="364">
                  <c:v>3443</c:v>
                </c:pt>
                <c:pt idx="365">
                  <c:v>3443</c:v>
                </c:pt>
                <c:pt idx="366">
                  <c:v>3443</c:v>
                </c:pt>
                <c:pt idx="367">
                  <c:v>3443</c:v>
                </c:pt>
                <c:pt idx="368">
                  <c:v>3443</c:v>
                </c:pt>
                <c:pt idx="369">
                  <c:v>3443</c:v>
                </c:pt>
                <c:pt idx="370">
                  <c:v>3443</c:v>
                </c:pt>
                <c:pt idx="371">
                  <c:v>3443</c:v>
                </c:pt>
                <c:pt idx="372">
                  <c:v>3443</c:v>
                </c:pt>
                <c:pt idx="373">
                  <c:v>3443</c:v>
                </c:pt>
                <c:pt idx="374">
                  <c:v>3443</c:v>
                </c:pt>
                <c:pt idx="375">
                  <c:v>3443</c:v>
                </c:pt>
                <c:pt idx="376">
                  <c:v>3443</c:v>
                </c:pt>
                <c:pt idx="377">
                  <c:v>3443</c:v>
                </c:pt>
                <c:pt idx="378">
                  <c:v>3443</c:v>
                </c:pt>
                <c:pt idx="379">
                  <c:v>3443</c:v>
                </c:pt>
                <c:pt idx="380">
                  <c:v>3443</c:v>
                </c:pt>
                <c:pt idx="381">
                  <c:v>3443</c:v>
                </c:pt>
                <c:pt idx="382">
                  <c:v>3443</c:v>
                </c:pt>
                <c:pt idx="383">
                  <c:v>3443</c:v>
                </c:pt>
                <c:pt idx="384">
                  <c:v>3443</c:v>
                </c:pt>
                <c:pt idx="385">
                  <c:v>3443</c:v>
                </c:pt>
                <c:pt idx="386">
                  <c:v>3443</c:v>
                </c:pt>
                <c:pt idx="387">
                  <c:v>3443</c:v>
                </c:pt>
                <c:pt idx="388">
                  <c:v>3443</c:v>
                </c:pt>
                <c:pt idx="389">
                  <c:v>3443</c:v>
                </c:pt>
                <c:pt idx="390">
                  <c:v>3443</c:v>
                </c:pt>
                <c:pt idx="391">
                  <c:v>3443</c:v>
                </c:pt>
                <c:pt idx="392">
                  <c:v>3443</c:v>
                </c:pt>
                <c:pt idx="393">
                  <c:v>3443</c:v>
                </c:pt>
                <c:pt idx="394">
                  <c:v>3443</c:v>
                </c:pt>
                <c:pt idx="395">
                  <c:v>3443</c:v>
                </c:pt>
                <c:pt idx="396">
                  <c:v>3443</c:v>
                </c:pt>
                <c:pt idx="397">
                  <c:v>3443</c:v>
                </c:pt>
                <c:pt idx="398">
                  <c:v>3443</c:v>
                </c:pt>
                <c:pt idx="399">
                  <c:v>3443</c:v>
                </c:pt>
                <c:pt idx="400">
                  <c:v>3443</c:v>
                </c:pt>
                <c:pt idx="401">
                  <c:v>3443</c:v>
                </c:pt>
                <c:pt idx="402">
                  <c:v>3443</c:v>
                </c:pt>
                <c:pt idx="403">
                  <c:v>3443</c:v>
                </c:pt>
                <c:pt idx="404">
                  <c:v>3443</c:v>
                </c:pt>
                <c:pt idx="405">
                  <c:v>3443</c:v>
                </c:pt>
                <c:pt idx="406">
                  <c:v>3443</c:v>
                </c:pt>
                <c:pt idx="407">
                  <c:v>3443</c:v>
                </c:pt>
                <c:pt idx="408">
                  <c:v>3443</c:v>
                </c:pt>
                <c:pt idx="409">
                  <c:v>3443</c:v>
                </c:pt>
                <c:pt idx="410">
                  <c:v>3443</c:v>
                </c:pt>
                <c:pt idx="411">
                  <c:v>3443</c:v>
                </c:pt>
                <c:pt idx="412">
                  <c:v>3443</c:v>
                </c:pt>
                <c:pt idx="413">
                  <c:v>3443</c:v>
                </c:pt>
                <c:pt idx="414">
                  <c:v>3443</c:v>
                </c:pt>
                <c:pt idx="415">
                  <c:v>3443</c:v>
                </c:pt>
                <c:pt idx="416">
                  <c:v>3443</c:v>
                </c:pt>
                <c:pt idx="417">
                  <c:v>3443</c:v>
                </c:pt>
                <c:pt idx="418">
                  <c:v>3443</c:v>
                </c:pt>
                <c:pt idx="419">
                  <c:v>3443</c:v>
                </c:pt>
                <c:pt idx="420">
                  <c:v>3443</c:v>
                </c:pt>
                <c:pt idx="421">
                  <c:v>3443</c:v>
                </c:pt>
                <c:pt idx="422">
                  <c:v>3443</c:v>
                </c:pt>
                <c:pt idx="423">
                  <c:v>3443</c:v>
                </c:pt>
                <c:pt idx="424">
                  <c:v>3443</c:v>
                </c:pt>
                <c:pt idx="425">
                  <c:v>3443</c:v>
                </c:pt>
                <c:pt idx="426">
                  <c:v>3443</c:v>
                </c:pt>
                <c:pt idx="427">
                  <c:v>3443</c:v>
                </c:pt>
                <c:pt idx="428">
                  <c:v>3443</c:v>
                </c:pt>
                <c:pt idx="429">
                  <c:v>3443</c:v>
                </c:pt>
                <c:pt idx="430">
                  <c:v>3443</c:v>
                </c:pt>
                <c:pt idx="431">
                  <c:v>3443</c:v>
                </c:pt>
                <c:pt idx="432">
                  <c:v>3443</c:v>
                </c:pt>
                <c:pt idx="433">
                  <c:v>3443</c:v>
                </c:pt>
                <c:pt idx="434">
                  <c:v>3443</c:v>
                </c:pt>
                <c:pt idx="435">
                  <c:v>3443</c:v>
                </c:pt>
                <c:pt idx="436">
                  <c:v>3443</c:v>
                </c:pt>
                <c:pt idx="437">
                  <c:v>3443</c:v>
                </c:pt>
                <c:pt idx="438">
                  <c:v>3443</c:v>
                </c:pt>
                <c:pt idx="439">
                  <c:v>3443</c:v>
                </c:pt>
                <c:pt idx="440">
                  <c:v>3443</c:v>
                </c:pt>
                <c:pt idx="441">
                  <c:v>3443</c:v>
                </c:pt>
                <c:pt idx="442">
                  <c:v>3443</c:v>
                </c:pt>
                <c:pt idx="443">
                  <c:v>3443</c:v>
                </c:pt>
                <c:pt idx="444">
                  <c:v>3443</c:v>
                </c:pt>
                <c:pt idx="445">
                  <c:v>3443</c:v>
                </c:pt>
                <c:pt idx="446">
                  <c:v>3443</c:v>
                </c:pt>
                <c:pt idx="447">
                  <c:v>3443</c:v>
                </c:pt>
                <c:pt idx="448">
                  <c:v>3443</c:v>
                </c:pt>
                <c:pt idx="449">
                  <c:v>3443</c:v>
                </c:pt>
                <c:pt idx="450">
                  <c:v>3443</c:v>
                </c:pt>
                <c:pt idx="451">
                  <c:v>3443</c:v>
                </c:pt>
                <c:pt idx="452">
                  <c:v>3443</c:v>
                </c:pt>
                <c:pt idx="453">
                  <c:v>3443</c:v>
                </c:pt>
                <c:pt idx="454">
                  <c:v>3443</c:v>
                </c:pt>
                <c:pt idx="455">
                  <c:v>3443</c:v>
                </c:pt>
                <c:pt idx="456">
                  <c:v>3443</c:v>
                </c:pt>
                <c:pt idx="457">
                  <c:v>3443</c:v>
                </c:pt>
                <c:pt idx="458">
                  <c:v>3443</c:v>
                </c:pt>
                <c:pt idx="459">
                  <c:v>3443</c:v>
                </c:pt>
                <c:pt idx="460">
                  <c:v>3443</c:v>
                </c:pt>
                <c:pt idx="461">
                  <c:v>3443</c:v>
                </c:pt>
                <c:pt idx="462">
                  <c:v>3443</c:v>
                </c:pt>
                <c:pt idx="463">
                  <c:v>3443</c:v>
                </c:pt>
                <c:pt idx="464">
                  <c:v>3443</c:v>
                </c:pt>
                <c:pt idx="465">
                  <c:v>3443</c:v>
                </c:pt>
                <c:pt idx="466">
                  <c:v>3443</c:v>
                </c:pt>
                <c:pt idx="467">
                  <c:v>3443</c:v>
                </c:pt>
                <c:pt idx="468">
                  <c:v>3443</c:v>
                </c:pt>
                <c:pt idx="469">
                  <c:v>3443</c:v>
                </c:pt>
                <c:pt idx="470">
                  <c:v>3443</c:v>
                </c:pt>
                <c:pt idx="471">
                  <c:v>3443</c:v>
                </c:pt>
                <c:pt idx="472">
                  <c:v>3443</c:v>
                </c:pt>
                <c:pt idx="473">
                  <c:v>3443</c:v>
                </c:pt>
                <c:pt idx="474">
                  <c:v>3443</c:v>
                </c:pt>
                <c:pt idx="475">
                  <c:v>3443</c:v>
                </c:pt>
                <c:pt idx="476">
                  <c:v>3443</c:v>
                </c:pt>
                <c:pt idx="477">
                  <c:v>3443</c:v>
                </c:pt>
                <c:pt idx="478">
                  <c:v>3443</c:v>
                </c:pt>
                <c:pt idx="479">
                  <c:v>3443</c:v>
                </c:pt>
                <c:pt idx="480">
                  <c:v>3443</c:v>
                </c:pt>
                <c:pt idx="481">
                  <c:v>3443</c:v>
                </c:pt>
                <c:pt idx="482">
                  <c:v>3443</c:v>
                </c:pt>
                <c:pt idx="483">
                  <c:v>3443</c:v>
                </c:pt>
                <c:pt idx="484">
                  <c:v>3443</c:v>
                </c:pt>
                <c:pt idx="485">
                  <c:v>3443</c:v>
                </c:pt>
                <c:pt idx="486">
                  <c:v>3443</c:v>
                </c:pt>
                <c:pt idx="487">
                  <c:v>3443</c:v>
                </c:pt>
                <c:pt idx="488">
                  <c:v>3443</c:v>
                </c:pt>
                <c:pt idx="489">
                  <c:v>3443</c:v>
                </c:pt>
                <c:pt idx="490">
                  <c:v>3443</c:v>
                </c:pt>
                <c:pt idx="491">
                  <c:v>3443</c:v>
                </c:pt>
                <c:pt idx="492">
                  <c:v>3443</c:v>
                </c:pt>
                <c:pt idx="493">
                  <c:v>3443</c:v>
                </c:pt>
                <c:pt idx="494">
                  <c:v>3443</c:v>
                </c:pt>
                <c:pt idx="495">
                  <c:v>3443</c:v>
                </c:pt>
                <c:pt idx="496">
                  <c:v>3443</c:v>
                </c:pt>
                <c:pt idx="497">
                  <c:v>3443</c:v>
                </c:pt>
                <c:pt idx="498">
                  <c:v>3443</c:v>
                </c:pt>
                <c:pt idx="499">
                  <c:v>3443</c:v>
                </c:pt>
                <c:pt idx="500">
                  <c:v>3443</c:v>
                </c:pt>
                <c:pt idx="501">
                  <c:v>3443</c:v>
                </c:pt>
                <c:pt idx="502">
                  <c:v>3443</c:v>
                </c:pt>
                <c:pt idx="503">
                  <c:v>3442</c:v>
                </c:pt>
                <c:pt idx="504">
                  <c:v>3442</c:v>
                </c:pt>
                <c:pt idx="505">
                  <c:v>3442</c:v>
                </c:pt>
                <c:pt idx="506">
                  <c:v>3442</c:v>
                </c:pt>
                <c:pt idx="507">
                  <c:v>3442</c:v>
                </c:pt>
                <c:pt idx="508">
                  <c:v>3442</c:v>
                </c:pt>
                <c:pt idx="509">
                  <c:v>3442</c:v>
                </c:pt>
                <c:pt idx="510">
                  <c:v>3442</c:v>
                </c:pt>
                <c:pt idx="511">
                  <c:v>3442</c:v>
                </c:pt>
                <c:pt idx="512">
                  <c:v>3442</c:v>
                </c:pt>
                <c:pt idx="513">
                  <c:v>3442</c:v>
                </c:pt>
                <c:pt idx="514">
                  <c:v>3442</c:v>
                </c:pt>
                <c:pt idx="515">
                  <c:v>3442</c:v>
                </c:pt>
                <c:pt idx="516">
                  <c:v>3442</c:v>
                </c:pt>
                <c:pt idx="517">
                  <c:v>3442</c:v>
                </c:pt>
                <c:pt idx="518">
                  <c:v>3442</c:v>
                </c:pt>
                <c:pt idx="519">
                  <c:v>3442</c:v>
                </c:pt>
                <c:pt idx="520">
                  <c:v>3442</c:v>
                </c:pt>
                <c:pt idx="521">
                  <c:v>3442</c:v>
                </c:pt>
                <c:pt idx="522">
                  <c:v>3442</c:v>
                </c:pt>
                <c:pt idx="523">
                  <c:v>3442</c:v>
                </c:pt>
                <c:pt idx="524">
                  <c:v>3442</c:v>
                </c:pt>
                <c:pt idx="525">
                  <c:v>3442</c:v>
                </c:pt>
                <c:pt idx="526">
                  <c:v>3442</c:v>
                </c:pt>
                <c:pt idx="527">
                  <c:v>3442</c:v>
                </c:pt>
                <c:pt idx="528">
                  <c:v>3442</c:v>
                </c:pt>
                <c:pt idx="529">
                  <c:v>3442</c:v>
                </c:pt>
                <c:pt idx="530">
                  <c:v>3442</c:v>
                </c:pt>
                <c:pt idx="531">
                  <c:v>3442</c:v>
                </c:pt>
                <c:pt idx="532">
                  <c:v>3442</c:v>
                </c:pt>
                <c:pt idx="533">
                  <c:v>3442</c:v>
                </c:pt>
                <c:pt idx="534">
                  <c:v>3442</c:v>
                </c:pt>
                <c:pt idx="535">
                  <c:v>3442</c:v>
                </c:pt>
                <c:pt idx="536">
                  <c:v>3442</c:v>
                </c:pt>
                <c:pt idx="537">
                  <c:v>3442</c:v>
                </c:pt>
                <c:pt idx="538">
                  <c:v>3442</c:v>
                </c:pt>
                <c:pt idx="539">
                  <c:v>3442</c:v>
                </c:pt>
                <c:pt idx="540">
                  <c:v>3442</c:v>
                </c:pt>
                <c:pt idx="541">
                  <c:v>3442</c:v>
                </c:pt>
                <c:pt idx="542">
                  <c:v>3442</c:v>
                </c:pt>
                <c:pt idx="543">
                  <c:v>3442</c:v>
                </c:pt>
                <c:pt idx="544">
                  <c:v>3442</c:v>
                </c:pt>
                <c:pt idx="545">
                  <c:v>3442</c:v>
                </c:pt>
                <c:pt idx="546">
                  <c:v>3442</c:v>
                </c:pt>
                <c:pt idx="547">
                  <c:v>3442</c:v>
                </c:pt>
                <c:pt idx="548">
                  <c:v>3442</c:v>
                </c:pt>
                <c:pt idx="549">
                  <c:v>3442</c:v>
                </c:pt>
                <c:pt idx="550">
                  <c:v>3442</c:v>
                </c:pt>
                <c:pt idx="551">
                  <c:v>3442</c:v>
                </c:pt>
                <c:pt idx="552">
                  <c:v>3442</c:v>
                </c:pt>
                <c:pt idx="553">
                  <c:v>3442</c:v>
                </c:pt>
                <c:pt idx="554">
                  <c:v>3442</c:v>
                </c:pt>
                <c:pt idx="555">
                  <c:v>3442</c:v>
                </c:pt>
                <c:pt idx="556">
                  <c:v>3442</c:v>
                </c:pt>
                <c:pt idx="557">
                  <c:v>3442</c:v>
                </c:pt>
                <c:pt idx="558">
                  <c:v>3442</c:v>
                </c:pt>
                <c:pt idx="559">
                  <c:v>3442</c:v>
                </c:pt>
                <c:pt idx="560">
                  <c:v>3442</c:v>
                </c:pt>
                <c:pt idx="561">
                  <c:v>3442</c:v>
                </c:pt>
                <c:pt idx="562">
                  <c:v>3442</c:v>
                </c:pt>
                <c:pt idx="563">
                  <c:v>3442</c:v>
                </c:pt>
                <c:pt idx="564">
                  <c:v>3442</c:v>
                </c:pt>
                <c:pt idx="565">
                  <c:v>3442</c:v>
                </c:pt>
                <c:pt idx="566">
                  <c:v>3442</c:v>
                </c:pt>
                <c:pt idx="567">
                  <c:v>3442</c:v>
                </c:pt>
                <c:pt idx="568">
                  <c:v>3442</c:v>
                </c:pt>
                <c:pt idx="569">
                  <c:v>3442</c:v>
                </c:pt>
                <c:pt idx="570">
                  <c:v>3442</c:v>
                </c:pt>
                <c:pt idx="571">
                  <c:v>3442</c:v>
                </c:pt>
                <c:pt idx="572">
                  <c:v>3442</c:v>
                </c:pt>
                <c:pt idx="573">
                  <c:v>3442</c:v>
                </c:pt>
                <c:pt idx="574">
                  <c:v>3442</c:v>
                </c:pt>
                <c:pt idx="575">
                  <c:v>3442</c:v>
                </c:pt>
                <c:pt idx="576">
                  <c:v>3442</c:v>
                </c:pt>
                <c:pt idx="577">
                  <c:v>3442</c:v>
                </c:pt>
                <c:pt idx="578">
                  <c:v>3442</c:v>
                </c:pt>
                <c:pt idx="579">
                  <c:v>3442</c:v>
                </c:pt>
                <c:pt idx="580">
                  <c:v>3442</c:v>
                </c:pt>
                <c:pt idx="581">
                  <c:v>3442</c:v>
                </c:pt>
                <c:pt idx="582">
                  <c:v>3442</c:v>
                </c:pt>
                <c:pt idx="583">
                  <c:v>3442</c:v>
                </c:pt>
                <c:pt idx="584">
                  <c:v>3442</c:v>
                </c:pt>
                <c:pt idx="585">
                  <c:v>3442</c:v>
                </c:pt>
                <c:pt idx="586">
                  <c:v>3442</c:v>
                </c:pt>
                <c:pt idx="587">
                  <c:v>3442</c:v>
                </c:pt>
                <c:pt idx="588">
                  <c:v>3442</c:v>
                </c:pt>
                <c:pt idx="589">
                  <c:v>3442</c:v>
                </c:pt>
                <c:pt idx="590">
                  <c:v>3442</c:v>
                </c:pt>
                <c:pt idx="591">
                  <c:v>3442</c:v>
                </c:pt>
                <c:pt idx="592">
                  <c:v>3442</c:v>
                </c:pt>
                <c:pt idx="593">
                  <c:v>3442</c:v>
                </c:pt>
                <c:pt idx="594">
                  <c:v>3442</c:v>
                </c:pt>
                <c:pt idx="595">
                  <c:v>3442</c:v>
                </c:pt>
                <c:pt idx="596">
                  <c:v>3442</c:v>
                </c:pt>
                <c:pt idx="597">
                  <c:v>3442</c:v>
                </c:pt>
                <c:pt idx="598">
                  <c:v>3442</c:v>
                </c:pt>
                <c:pt idx="599">
                  <c:v>3442</c:v>
                </c:pt>
                <c:pt idx="600">
                  <c:v>3442</c:v>
                </c:pt>
                <c:pt idx="601">
                  <c:v>3442</c:v>
                </c:pt>
                <c:pt idx="602">
                  <c:v>3442</c:v>
                </c:pt>
                <c:pt idx="603">
                  <c:v>3442</c:v>
                </c:pt>
                <c:pt idx="604">
                  <c:v>3442</c:v>
                </c:pt>
                <c:pt idx="605">
                  <c:v>3442</c:v>
                </c:pt>
                <c:pt idx="606">
                  <c:v>3442</c:v>
                </c:pt>
                <c:pt idx="607">
                  <c:v>3442</c:v>
                </c:pt>
                <c:pt idx="608">
                  <c:v>3442</c:v>
                </c:pt>
                <c:pt idx="609">
                  <c:v>3442</c:v>
                </c:pt>
                <c:pt idx="610">
                  <c:v>3442</c:v>
                </c:pt>
                <c:pt idx="611">
                  <c:v>3442</c:v>
                </c:pt>
                <c:pt idx="612">
                  <c:v>3442</c:v>
                </c:pt>
                <c:pt idx="613">
                  <c:v>3442</c:v>
                </c:pt>
                <c:pt idx="614">
                  <c:v>3442</c:v>
                </c:pt>
                <c:pt idx="615">
                  <c:v>3442</c:v>
                </c:pt>
                <c:pt idx="616">
                  <c:v>3442</c:v>
                </c:pt>
                <c:pt idx="617">
                  <c:v>3442</c:v>
                </c:pt>
                <c:pt idx="618">
                  <c:v>3442</c:v>
                </c:pt>
                <c:pt idx="619">
                  <c:v>3442</c:v>
                </c:pt>
                <c:pt idx="620">
                  <c:v>3442</c:v>
                </c:pt>
                <c:pt idx="621">
                  <c:v>3442</c:v>
                </c:pt>
                <c:pt idx="622">
                  <c:v>3442</c:v>
                </c:pt>
                <c:pt idx="623">
                  <c:v>3442</c:v>
                </c:pt>
                <c:pt idx="624">
                  <c:v>3442</c:v>
                </c:pt>
                <c:pt idx="625">
                  <c:v>3442</c:v>
                </c:pt>
                <c:pt idx="626">
                  <c:v>3442</c:v>
                </c:pt>
                <c:pt idx="627">
                  <c:v>3442</c:v>
                </c:pt>
                <c:pt idx="628">
                  <c:v>3442</c:v>
                </c:pt>
                <c:pt idx="629">
                  <c:v>3442</c:v>
                </c:pt>
                <c:pt idx="630">
                  <c:v>3442</c:v>
                </c:pt>
                <c:pt idx="631">
                  <c:v>3442</c:v>
                </c:pt>
                <c:pt idx="632">
                  <c:v>3442</c:v>
                </c:pt>
                <c:pt idx="633">
                  <c:v>3442</c:v>
                </c:pt>
                <c:pt idx="634">
                  <c:v>3442</c:v>
                </c:pt>
                <c:pt idx="635">
                  <c:v>3442</c:v>
                </c:pt>
                <c:pt idx="636">
                  <c:v>3442</c:v>
                </c:pt>
                <c:pt idx="637">
                  <c:v>3442</c:v>
                </c:pt>
                <c:pt idx="638">
                  <c:v>3442</c:v>
                </c:pt>
                <c:pt idx="639">
                  <c:v>3442</c:v>
                </c:pt>
                <c:pt idx="640">
                  <c:v>3442</c:v>
                </c:pt>
                <c:pt idx="641">
                  <c:v>3442</c:v>
                </c:pt>
                <c:pt idx="642">
                  <c:v>3442</c:v>
                </c:pt>
                <c:pt idx="643">
                  <c:v>3442</c:v>
                </c:pt>
                <c:pt idx="644">
                  <c:v>3442</c:v>
                </c:pt>
                <c:pt idx="645">
                  <c:v>3442</c:v>
                </c:pt>
                <c:pt idx="646">
                  <c:v>3442</c:v>
                </c:pt>
                <c:pt idx="647">
                  <c:v>3442</c:v>
                </c:pt>
                <c:pt idx="648">
                  <c:v>3442</c:v>
                </c:pt>
                <c:pt idx="649">
                  <c:v>3442</c:v>
                </c:pt>
                <c:pt idx="650">
                  <c:v>3442</c:v>
                </c:pt>
                <c:pt idx="651">
                  <c:v>3442</c:v>
                </c:pt>
                <c:pt idx="652">
                  <c:v>3442</c:v>
                </c:pt>
                <c:pt idx="653">
                  <c:v>3442</c:v>
                </c:pt>
                <c:pt idx="654">
                  <c:v>3442</c:v>
                </c:pt>
                <c:pt idx="655">
                  <c:v>3442</c:v>
                </c:pt>
                <c:pt idx="656">
                  <c:v>3442</c:v>
                </c:pt>
                <c:pt idx="657">
                  <c:v>3442</c:v>
                </c:pt>
                <c:pt idx="658">
                  <c:v>3442</c:v>
                </c:pt>
                <c:pt idx="659">
                  <c:v>3442</c:v>
                </c:pt>
                <c:pt idx="660">
                  <c:v>3442</c:v>
                </c:pt>
                <c:pt idx="661">
                  <c:v>3442</c:v>
                </c:pt>
                <c:pt idx="662">
                  <c:v>3442</c:v>
                </c:pt>
                <c:pt idx="663">
                  <c:v>3442</c:v>
                </c:pt>
                <c:pt idx="664">
                  <c:v>3442</c:v>
                </c:pt>
                <c:pt idx="665">
                  <c:v>3442</c:v>
                </c:pt>
                <c:pt idx="666">
                  <c:v>3442</c:v>
                </c:pt>
                <c:pt idx="667">
                  <c:v>3442</c:v>
                </c:pt>
                <c:pt idx="668">
                  <c:v>3442</c:v>
                </c:pt>
                <c:pt idx="669">
                  <c:v>3442</c:v>
                </c:pt>
                <c:pt idx="670">
                  <c:v>3442</c:v>
                </c:pt>
                <c:pt idx="671">
                  <c:v>3442</c:v>
                </c:pt>
                <c:pt idx="672">
                  <c:v>3442</c:v>
                </c:pt>
                <c:pt idx="673">
                  <c:v>3442</c:v>
                </c:pt>
                <c:pt idx="674">
                  <c:v>3442</c:v>
                </c:pt>
                <c:pt idx="675">
                  <c:v>3442</c:v>
                </c:pt>
                <c:pt idx="676">
                  <c:v>3442</c:v>
                </c:pt>
                <c:pt idx="677">
                  <c:v>3442</c:v>
                </c:pt>
                <c:pt idx="678">
                  <c:v>3442</c:v>
                </c:pt>
                <c:pt idx="679">
                  <c:v>3442</c:v>
                </c:pt>
                <c:pt idx="680">
                  <c:v>3442</c:v>
                </c:pt>
                <c:pt idx="681">
                  <c:v>3442</c:v>
                </c:pt>
                <c:pt idx="682">
                  <c:v>3442</c:v>
                </c:pt>
                <c:pt idx="683">
                  <c:v>3442</c:v>
                </c:pt>
                <c:pt idx="684">
                  <c:v>3442</c:v>
                </c:pt>
                <c:pt idx="685">
                  <c:v>3442</c:v>
                </c:pt>
                <c:pt idx="686">
                  <c:v>3442</c:v>
                </c:pt>
                <c:pt idx="687">
                  <c:v>3442</c:v>
                </c:pt>
                <c:pt idx="688">
                  <c:v>3442</c:v>
                </c:pt>
                <c:pt idx="689">
                  <c:v>3442</c:v>
                </c:pt>
                <c:pt idx="690">
                  <c:v>3442</c:v>
                </c:pt>
                <c:pt idx="691">
                  <c:v>3442</c:v>
                </c:pt>
                <c:pt idx="692">
                  <c:v>3442</c:v>
                </c:pt>
                <c:pt idx="693">
                  <c:v>3442</c:v>
                </c:pt>
                <c:pt idx="694">
                  <c:v>3442</c:v>
                </c:pt>
                <c:pt idx="695">
                  <c:v>3442</c:v>
                </c:pt>
                <c:pt idx="696">
                  <c:v>3442</c:v>
                </c:pt>
                <c:pt idx="697">
                  <c:v>3442</c:v>
                </c:pt>
                <c:pt idx="698">
                  <c:v>3442</c:v>
                </c:pt>
                <c:pt idx="699">
                  <c:v>3442</c:v>
                </c:pt>
                <c:pt idx="700">
                  <c:v>3442</c:v>
                </c:pt>
                <c:pt idx="701">
                  <c:v>3442</c:v>
                </c:pt>
                <c:pt idx="702">
                  <c:v>3442</c:v>
                </c:pt>
                <c:pt idx="703">
                  <c:v>3442</c:v>
                </c:pt>
                <c:pt idx="704">
                  <c:v>3442</c:v>
                </c:pt>
                <c:pt idx="705">
                  <c:v>3442</c:v>
                </c:pt>
                <c:pt idx="706">
                  <c:v>3442</c:v>
                </c:pt>
                <c:pt idx="707">
                  <c:v>3442</c:v>
                </c:pt>
                <c:pt idx="708">
                  <c:v>3442</c:v>
                </c:pt>
                <c:pt idx="709">
                  <c:v>3442</c:v>
                </c:pt>
                <c:pt idx="710">
                  <c:v>3442</c:v>
                </c:pt>
                <c:pt idx="711">
                  <c:v>3442</c:v>
                </c:pt>
                <c:pt idx="712">
                  <c:v>3442</c:v>
                </c:pt>
                <c:pt idx="713">
                  <c:v>3442</c:v>
                </c:pt>
                <c:pt idx="714">
                  <c:v>3442</c:v>
                </c:pt>
                <c:pt idx="715">
                  <c:v>3442</c:v>
                </c:pt>
                <c:pt idx="716">
                  <c:v>3442</c:v>
                </c:pt>
                <c:pt idx="717">
                  <c:v>3442</c:v>
                </c:pt>
                <c:pt idx="718">
                  <c:v>3442</c:v>
                </c:pt>
                <c:pt idx="719">
                  <c:v>3442</c:v>
                </c:pt>
                <c:pt idx="720">
                  <c:v>3442</c:v>
                </c:pt>
                <c:pt idx="721">
                  <c:v>3442</c:v>
                </c:pt>
                <c:pt idx="722">
                  <c:v>3442</c:v>
                </c:pt>
                <c:pt idx="723">
                  <c:v>3442</c:v>
                </c:pt>
                <c:pt idx="724">
                  <c:v>3442</c:v>
                </c:pt>
                <c:pt idx="725">
                  <c:v>3442</c:v>
                </c:pt>
                <c:pt idx="726">
                  <c:v>3442</c:v>
                </c:pt>
                <c:pt idx="727">
                  <c:v>3442</c:v>
                </c:pt>
                <c:pt idx="728">
                  <c:v>3442</c:v>
                </c:pt>
                <c:pt idx="729">
                  <c:v>3442</c:v>
                </c:pt>
                <c:pt idx="730">
                  <c:v>3442</c:v>
                </c:pt>
                <c:pt idx="731">
                  <c:v>3442</c:v>
                </c:pt>
                <c:pt idx="732">
                  <c:v>3442</c:v>
                </c:pt>
                <c:pt idx="733">
                  <c:v>3442</c:v>
                </c:pt>
                <c:pt idx="734">
                  <c:v>3442</c:v>
                </c:pt>
                <c:pt idx="735">
                  <c:v>3442</c:v>
                </c:pt>
                <c:pt idx="736">
                  <c:v>3442</c:v>
                </c:pt>
                <c:pt idx="737">
                  <c:v>3442</c:v>
                </c:pt>
                <c:pt idx="738">
                  <c:v>3442</c:v>
                </c:pt>
                <c:pt idx="739">
                  <c:v>3442</c:v>
                </c:pt>
                <c:pt idx="740">
                  <c:v>3442</c:v>
                </c:pt>
                <c:pt idx="741">
                  <c:v>3442</c:v>
                </c:pt>
                <c:pt idx="742">
                  <c:v>3442</c:v>
                </c:pt>
                <c:pt idx="743">
                  <c:v>3442</c:v>
                </c:pt>
                <c:pt idx="744">
                  <c:v>3442</c:v>
                </c:pt>
                <c:pt idx="745">
                  <c:v>3442</c:v>
                </c:pt>
                <c:pt idx="746">
                  <c:v>3442</c:v>
                </c:pt>
                <c:pt idx="747">
                  <c:v>3442</c:v>
                </c:pt>
                <c:pt idx="748">
                  <c:v>3441</c:v>
                </c:pt>
                <c:pt idx="749">
                  <c:v>3441</c:v>
                </c:pt>
                <c:pt idx="750">
                  <c:v>3441</c:v>
                </c:pt>
                <c:pt idx="751">
                  <c:v>3441</c:v>
                </c:pt>
                <c:pt idx="752">
                  <c:v>3441</c:v>
                </c:pt>
                <c:pt idx="753">
                  <c:v>3441</c:v>
                </c:pt>
                <c:pt idx="754">
                  <c:v>3441</c:v>
                </c:pt>
                <c:pt idx="755">
                  <c:v>3441</c:v>
                </c:pt>
                <c:pt idx="756">
                  <c:v>3441</c:v>
                </c:pt>
                <c:pt idx="757">
                  <c:v>3441</c:v>
                </c:pt>
                <c:pt idx="758">
                  <c:v>3441</c:v>
                </c:pt>
                <c:pt idx="759">
                  <c:v>3441</c:v>
                </c:pt>
                <c:pt idx="760">
                  <c:v>3441</c:v>
                </c:pt>
                <c:pt idx="761">
                  <c:v>3441</c:v>
                </c:pt>
                <c:pt idx="762">
                  <c:v>3441</c:v>
                </c:pt>
                <c:pt idx="763">
                  <c:v>3441</c:v>
                </c:pt>
                <c:pt idx="764">
                  <c:v>3441</c:v>
                </c:pt>
                <c:pt idx="765">
                  <c:v>3441</c:v>
                </c:pt>
                <c:pt idx="766">
                  <c:v>3441</c:v>
                </c:pt>
                <c:pt idx="767">
                  <c:v>3441</c:v>
                </c:pt>
                <c:pt idx="768">
                  <c:v>3441</c:v>
                </c:pt>
                <c:pt idx="769">
                  <c:v>3441</c:v>
                </c:pt>
                <c:pt idx="770">
                  <c:v>3441</c:v>
                </c:pt>
                <c:pt idx="771">
                  <c:v>3441</c:v>
                </c:pt>
                <c:pt idx="772">
                  <c:v>3441</c:v>
                </c:pt>
                <c:pt idx="773">
                  <c:v>3441</c:v>
                </c:pt>
                <c:pt idx="774">
                  <c:v>3441</c:v>
                </c:pt>
                <c:pt idx="775">
                  <c:v>3441</c:v>
                </c:pt>
                <c:pt idx="776">
                  <c:v>3441</c:v>
                </c:pt>
                <c:pt idx="777">
                  <c:v>3441</c:v>
                </c:pt>
                <c:pt idx="778">
                  <c:v>3441</c:v>
                </c:pt>
                <c:pt idx="779">
                  <c:v>3441</c:v>
                </c:pt>
                <c:pt idx="780">
                  <c:v>3441</c:v>
                </c:pt>
                <c:pt idx="781">
                  <c:v>3441</c:v>
                </c:pt>
                <c:pt idx="782">
                  <c:v>3441</c:v>
                </c:pt>
                <c:pt idx="783">
                  <c:v>3441</c:v>
                </c:pt>
                <c:pt idx="784">
                  <c:v>3441</c:v>
                </c:pt>
                <c:pt idx="785">
                  <c:v>3441</c:v>
                </c:pt>
                <c:pt idx="786">
                  <c:v>3441</c:v>
                </c:pt>
                <c:pt idx="787">
                  <c:v>3441</c:v>
                </c:pt>
                <c:pt idx="788">
                  <c:v>3441</c:v>
                </c:pt>
                <c:pt idx="789">
                  <c:v>3441</c:v>
                </c:pt>
                <c:pt idx="790">
                  <c:v>3441</c:v>
                </c:pt>
                <c:pt idx="791">
                  <c:v>3441</c:v>
                </c:pt>
                <c:pt idx="792">
                  <c:v>3441</c:v>
                </c:pt>
                <c:pt idx="793">
                  <c:v>3441</c:v>
                </c:pt>
                <c:pt idx="794">
                  <c:v>3441</c:v>
                </c:pt>
                <c:pt idx="795">
                  <c:v>3441</c:v>
                </c:pt>
                <c:pt idx="796">
                  <c:v>3327</c:v>
                </c:pt>
                <c:pt idx="797">
                  <c:v>481</c:v>
                </c:pt>
                <c:pt idx="798">
                  <c:v>481</c:v>
                </c:pt>
                <c:pt idx="799">
                  <c:v>487</c:v>
                </c:pt>
                <c:pt idx="800">
                  <c:v>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72-4833-A0AF-28A464061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567296"/>
        <c:axId val="1476575200"/>
      </c:lineChart>
      <c:catAx>
        <c:axId val="1476567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Elapsed</a:t>
                </a:r>
                <a:r>
                  <a:rPr lang="en-US" altLang="ko-KR" baseline="0" dirty="0"/>
                  <a:t> time(sec.)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76575200"/>
        <c:crosses val="autoZero"/>
        <c:auto val="1"/>
        <c:lblAlgn val="ctr"/>
        <c:lblOffset val="100"/>
        <c:noMultiLvlLbl val="0"/>
      </c:catAx>
      <c:valAx>
        <c:axId val="147657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ko-KR" dirty="0"/>
                  <a:t>Capacity(MB)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147656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0.86899</cdr:x>
      <cdr:y>0.66603</cdr:y>
    </cdr:from>
    <cdr:to>
      <cdr:x>0.92647</cdr:x>
      <cdr:y>0.76354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4302A7BC-76AA-4663-89A0-D1F697EC3D39}"/>
            </a:ext>
          </a:extLst>
        </cdr:cNvPr>
        <cdr:cNvSpPr/>
      </cdr:nvSpPr>
      <cdr:spPr>
        <a:xfrm xmlns:a="http://schemas.openxmlformats.org/drawingml/2006/main">
          <a:off x="3939935" y="1779921"/>
          <a:ext cx="260590" cy="26059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/>
        </a:p>
      </cdr:txBody>
    </cdr:sp>
  </cdr:relSizeAnchor>
  <cdr:relSizeAnchor xmlns:cdr="http://schemas.openxmlformats.org/drawingml/2006/chartDrawing">
    <cdr:from>
      <cdr:x>0.81122</cdr:x>
      <cdr:y>0.67082</cdr:y>
    </cdr:from>
    <cdr:to>
      <cdr:x>0.8687</cdr:x>
      <cdr:y>0.76833</cdr:y>
    </cdr:to>
    <cdr:sp macro="" textlink="">
      <cdr:nvSpPr>
        <cdr:cNvPr id="3" name="직사각형 2">
          <a:extLst xmlns:a="http://schemas.openxmlformats.org/drawingml/2006/main">
            <a:ext uri="{FF2B5EF4-FFF2-40B4-BE49-F238E27FC236}">
              <a16:creationId xmlns:a16="http://schemas.microsoft.com/office/drawing/2014/main" id="{3C1C29A2-B94A-413E-8B1A-2101BDEF5374}"/>
            </a:ext>
          </a:extLst>
        </cdr:cNvPr>
        <cdr:cNvSpPr/>
      </cdr:nvSpPr>
      <cdr:spPr>
        <a:xfrm xmlns:a="http://schemas.openxmlformats.org/drawingml/2006/main">
          <a:off x="3677998" y="1792723"/>
          <a:ext cx="260590" cy="26059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/>
        </a:p>
      </cdr:txBody>
    </cdr:sp>
  </cdr:relSizeAnchor>
  <cdr:relSizeAnchor xmlns:cdr="http://schemas.openxmlformats.org/drawingml/2006/chartDrawing">
    <cdr:from>
      <cdr:x>0.75345</cdr:x>
      <cdr:y>0.66725</cdr:y>
    </cdr:from>
    <cdr:to>
      <cdr:x>0.81092</cdr:x>
      <cdr:y>0.76477</cdr:y>
    </cdr:to>
    <cdr:sp macro="" textlink="">
      <cdr:nvSpPr>
        <cdr:cNvPr id="4" name="직사각형 3">
          <a:extLst xmlns:a="http://schemas.openxmlformats.org/drawingml/2006/main">
            <a:ext uri="{FF2B5EF4-FFF2-40B4-BE49-F238E27FC236}">
              <a16:creationId xmlns:a16="http://schemas.microsoft.com/office/drawing/2014/main" id="{1C293E6E-2973-48AB-B00A-1CEF529E1B7E}"/>
            </a:ext>
          </a:extLst>
        </cdr:cNvPr>
        <cdr:cNvSpPr/>
      </cdr:nvSpPr>
      <cdr:spPr>
        <a:xfrm xmlns:a="http://schemas.openxmlformats.org/drawingml/2006/main">
          <a:off x="3416060" y="1783198"/>
          <a:ext cx="260590" cy="26059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/>
        </a:p>
      </cdr:txBody>
    </cdr:sp>
  </cdr:relSizeAnchor>
  <cdr:relSizeAnchor xmlns:cdr="http://schemas.openxmlformats.org/drawingml/2006/chartDrawing">
    <cdr:from>
      <cdr:x>0.92228</cdr:x>
      <cdr:y>0.66603</cdr:y>
    </cdr:from>
    <cdr:to>
      <cdr:x>0.97975</cdr:x>
      <cdr:y>0.76354</cdr:y>
    </cdr:to>
    <cdr:sp macro="" textlink="">
      <cdr:nvSpPr>
        <cdr:cNvPr id="5" name="직사각형 4">
          <a:extLst xmlns:a="http://schemas.openxmlformats.org/drawingml/2006/main">
            <a:ext uri="{FF2B5EF4-FFF2-40B4-BE49-F238E27FC236}">
              <a16:creationId xmlns:a16="http://schemas.microsoft.com/office/drawing/2014/main" id="{0D2684BD-C87C-43B4-BD2C-46106EAAA62F}"/>
            </a:ext>
          </a:extLst>
        </cdr:cNvPr>
        <cdr:cNvSpPr/>
      </cdr:nvSpPr>
      <cdr:spPr>
        <a:xfrm xmlns:a="http://schemas.openxmlformats.org/drawingml/2006/main">
          <a:off x="4181520" y="1779921"/>
          <a:ext cx="260590" cy="26059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20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97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05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89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57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53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13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83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92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1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701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61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14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47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02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44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553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4532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69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93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28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875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314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7514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377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851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9940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612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6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583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41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66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68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90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62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657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61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020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472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75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384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598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4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91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7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6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6.xml"/><Relationship Id="rId5" Type="http://schemas.openxmlformats.org/officeDocument/2006/relationships/chart" Target="../charts/chart35.xml"/><Relationship Id="rId4" Type="http://schemas.openxmlformats.org/officeDocument/2006/relationships/chart" Target="../charts/char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0.xml"/><Relationship Id="rId5" Type="http://schemas.openxmlformats.org/officeDocument/2006/relationships/chart" Target="../charts/chart39.xml"/><Relationship Id="rId4" Type="http://schemas.openxmlformats.org/officeDocument/2006/relationships/chart" Target="../charts/chart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chit173/ptmalloc2/t-test1.c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manpages.ubuntu.com/manpages/bionic/man1/google-pprof.1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DNN memory consumption pattern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Jinseo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Choi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</a:t>
            </a:r>
            <a:r>
              <a:rPr kumimoji="1" lang="ko-KR" altLang="en-US" dirty="0"/>
              <a:t>메모리 사용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/>
              <a:t>커널 버퍼</a:t>
            </a:r>
            <a:r>
              <a:rPr lang="en-US" altLang="ko-KR" sz="2000" dirty="0"/>
              <a:t>(</a:t>
            </a:r>
            <a:r>
              <a:rPr lang="ko-KR" altLang="en-US" sz="2000" dirty="0"/>
              <a:t>파일 메타데이터 캐시</a:t>
            </a:r>
            <a:r>
              <a:rPr lang="en-US" altLang="ko-KR" sz="2000" dirty="0"/>
              <a:t>)</a:t>
            </a:r>
            <a:r>
              <a:rPr lang="ko-KR" altLang="en-US" sz="2000" dirty="0"/>
              <a:t>사용량</a:t>
            </a:r>
            <a:endParaRPr lang="en-US" altLang="ko-KR" sz="2000" dirty="0"/>
          </a:p>
          <a:p>
            <a:pPr lvl="1"/>
            <a:r>
              <a:rPr lang="ko-KR" altLang="en-US" sz="1800" dirty="0"/>
              <a:t>단위</a:t>
            </a:r>
            <a:r>
              <a:rPr lang="en-US" altLang="ko-KR" sz="1800" dirty="0"/>
              <a:t>: KB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8D66D250-6C4B-4B86-9BD4-EC5EED411A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93866"/>
              </p:ext>
            </p:extLst>
          </p:nvPr>
        </p:nvGraphicFramePr>
        <p:xfrm>
          <a:off x="899024" y="2641264"/>
          <a:ext cx="5050672" cy="2771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29B76431-3C55-4355-BEDA-7F170FD7BA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61769"/>
              </p:ext>
            </p:extLst>
          </p:nvPr>
        </p:nvGraphicFramePr>
        <p:xfrm>
          <a:off x="6401561" y="2708365"/>
          <a:ext cx="5193031" cy="2704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62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</a:t>
            </a:r>
            <a:r>
              <a:rPr kumimoji="1" lang="ko-KR" altLang="en-US" dirty="0"/>
              <a:t>메모리 사용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1800" dirty="0"/>
              <a:t>Host </a:t>
            </a:r>
            <a:r>
              <a:rPr lang="ko-KR" altLang="en-US" sz="1800" dirty="0"/>
              <a:t>메모리에 </a:t>
            </a:r>
            <a:r>
              <a:rPr lang="ko-KR" altLang="en-US" sz="1800" dirty="0" err="1"/>
              <a:t>로드된</a:t>
            </a:r>
            <a:r>
              <a:rPr lang="ko-KR" altLang="en-US" sz="1800" dirty="0"/>
              <a:t> 훈련데이터는 </a:t>
            </a:r>
            <a:r>
              <a:rPr lang="en-US" altLang="ko-KR" sz="1800" dirty="0"/>
              <a:t>PCI-e </a:t>
            </a:r>
            <a:r>
              <a:rPr lang="ko-KR" altLang="en-US" sz="1800" dirty="0"/>
              <a:t>인터페이스로 </a:t>
            </a:r>
            <a:r>
              <a:rPr lang="en-US" altLang="ko-KR" sz="1800" dirty="0"/>
              <a:t>GPU </a:t>
            </a:r>
            <a:r>
              <a:rPr lang="ko-KR" altLang="en-US" sz="1800" dirty="0"/>
              <a:t>메모리에 전송된 </a:t>
            </a:r>
            <a:endParaRPr lang="en-US" altLang="ko-KR" sz="1800" dirty="0"/>
          </a:p>
          <a:p>
            <a:r>
              <a:rPr lang="ko-KR" altLang="en-US" sz="1800" dirty="0"/>
              <a:t>전송과정 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D6951E31-278F-4726-9741-5B28925156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053483"/>
              </p:ext>
            </p:extLst>
          </p:nvPr>
        </p:nvGraphicFramePr>
        <p:xfrm>
          <a:off x="576147" y="2575932"/>
          <a:ext cx="4899102" cy="2840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6194747A-B781-4D14-98E8-C6A0B99DDD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389505"/>
              </p:ext>
            </p:extLst>
          </p:nvPr>
        </p:nvGraphicFramePr>
        <p:xfrm>
          <a:off x="6269772" y="2575932"/>
          <a:ext cx="4809891" cy="2840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3832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</a:t>
            </a:r>
            <a:r>
              <a:rPr kumimoji="1" lang="ko-KR" altLang="en-US" dirty="0"/>
              <a:t>메모리 사용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/>
              <a:t>GPU</a:t>
            </a:r>
            <a:r>
              <a:rPr lang="ko-KR" altLang="en-US" sz="2000" dirty="0"/>
              <a:t> 메모리 사용량</a:t>
            </a:r>
            <a:endParaRPr lang="en-US" altLang="ko-KR" sz="2000" dirty="0"/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초 단위 측정 시 </a:t>
            </a:r>
            <a:r>
              <a:rPr lang="en-US" altLang="ko-KR" sz="1600" dirty="0"/>
              <a:t>memory drop</a:t>
            </a:r>
            <a:r>
              <a:rPr lang="ko-KR" altLang="en-US" sz="1600" dirty="0"/>
              <a:t>이 관찰되지 않음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cuDNN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라이브러리가 임의로 가용 가능한 최대 </a:t>
            </a:r>
            <a:r>
              <a:rPr lang="en-US" altLang="ko-KR" sz="1600" dirty="0"/>
              <a:t>Memory</a:t>
            </a:r>
            <a:r>
              <a:rPr lang="ko-KR" altLang="en-US" sz="1600" dirty="0"/>
              <a:t>를 프로세스에 할당</a:t>
            </a:r>
            <a:r>
              <a:rPr lang="en-US" altLang="ko-KR" sz="1600" dirty="0"/>
              <a:t>(User-level code</a:t>
            </a:r>
            <a:r>
              <a:rPr lang="ko-KR" altLang="en-US" sz="1600" dirty="0"/>
              <a:t>에서 변경 가능</a:t>
            </a:r>
            <a:r>
              <a:rPr lang="en-US" altLang="ko-KR" sz="1600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C1BD2665-1FD8-4647-8B8B-DEC8A8BB9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424021"/>
              </p:ext>
            </p:extLst>
          </p:nvPr>
        </p:nvGraphicFramePr>
        <p:xfrm>
          <a:off x="609600" y="2438400"/>
          <a:ext cx="5113782" cy="317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6194747A-B781-4D14-98E8-C6A0B99DDD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910297"/>
              </p:ext>
            </p:extLst>
          </p:nvPr>
        </p:nvGraphicFramePr>
        <p:xfrm>
          <a:off x="6468620" y="2438400"/>
          <a:ext cx="5345428" cy="317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225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</a:t>
            </a:r>
            <a:r>
              <a:rPr kumimoji="1" lang="ko-KR" altLang="en-US" dirty="0" err="1"/>
              <a:t>모델별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메모리 사용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/>
              <a:t>CNN,</a:t>
            </a:r>
            <a:r>
              <a:rPr lang="ko-KR" altLang="en-US" sz="2000" dirty="0"/>
              <a:t> </a:t>
            </a:r>
            <a:r>
              <a:rPr lang="en-US" altLang="ko-KR" sz="2000" dirty="0"/>
              <a:t>LSTM</a:t>
            </a:r>
            <a:r>
              <a:rPr lang="ko-KR" altLang="en-US" sz="2000" dirty="0"/>
              <a:t> 모델 메모리사용량 비교 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20280473-E621-4ED2-ABE3-033395A791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142684"/>
              </p:ext>
            </p:extLst>
          </p:nvPr>
        </p:nvGraphicFramePr>
        <p:xfrm>
          <a:off x="6462690" y="2244714"/>
          <a:ext cx="5523570" cy="3132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3E04A29C-B525-47B1-B3A9-E333C511D6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035709"/>
              </p:ext>
            </p:extLst>
          </p:nvPr>
        </p:nvGraphicFramePr>
        <p:xfrm>
          <a:off x="406483" y="2158825"/>
          <a:ext cx="5916622" cy="330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0941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</a:t>
            </a:r>
            <a:r>
              <a:rPr kumimoji="1" lang="ko-KR" altLang="en-US" dirty="0" err="1"/>
              <a:t>모델별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메모리 사용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/>
              <a:t>CNN,</a:t>
            </a:r>
            <a:r>
              <a:rPr lang="ko-KR" altLang="en-US" sz="2000" dirty="0"/>
              <a:t> </a:t>
            </a:r>
            <a:r>
              <a:rPr lang="en-US" altLang="ko-KR" sz="2000" dirty="0"/>
              <a:t>LSTM</a:t>
            </a:r>
            <a:r>
              <a:rPr lang="ko-KR" altLang="en-US" sz="2000" dirty="0"/>
              <a:t> 모델 메모리사용량 비교 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4464ADF9-2087-433B-87FA-CAB05DBAD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122661"/>
              </p:ext>
            </p:extLst>
          </p:nvPr>
        </p:nvGraphicFramePr>
        <p:xfrm>
          <a:off x="6440734" y="1368930"/>
          <a:ext cx="5501260" cy="2536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15BF00CF-9ADE-4C44-BA3A-1606E777A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452681"/>
              </p:ext>
            </p:extLst>
          </p:nvPr>
        </p:nvGraphicFramePr>
        <p:xfrm>
          <a:off x="6440734" y="3905019"/>
          <a:ext cx="5279637" cy="2451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F3748F07-6F4E-4634-9389-6E024DEA7E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42977"/>
              </p:ext>
            </p:extLst>
          </p:nvPr>
        </p:nvGraphicFramePr>
        <p:xfrm>
          <a:off x="851418" y="1403672"/>
          <a:ext cx="5193031" cy="2704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416E3C6-387C-4B59-8CAB-86E8EE222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341140"/>
              </p:ext>
            </p:extLst>
          </p:nvPr>
        </p:nvGraphicFramePr>
        <p:xfrm>
          <a:off x="740384" y="3987490"/>
          <a:ext cx="5415098" cy="2704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26463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LSTM</a:t>
            </a:r>
            <a:r>
              <a:rPr kumimoji="1" lang="ko-KR" altLang="en-US" dirty="0"/>
              <a:t> 파이프라인 비교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/>
              <a:t>LSTM</a:t>
            </a:r>
            <a:r>
              <a:rPr lang="ko-KR" altLang="en-US" sz="2000" dirty="0"/>
              <a:t>모델 파이프라인별 메모리 사용량</a:t>
            </a:r>
            <a:endParaRPr lang="en-US" altLang="ko-KR" sz="2000" dirty="0"/>
          </a:p>
          <a:p>
            <a:r>
              <a:rPr lang="ko-KR" altLang="en-US" sz="2000" dirty="0"/>
              <a:t>실행시간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&gt; </a:t>
            </a:r>
            <a:r>
              <a:rPr lang="en-US" altLang="ko-KR" sz="2000" dirty="0" err="1"/>
              <a:t>tf.data</a:t>
            </a:r>
            <a:r>
              <a:rPr lang="en-US" altLang="ko-KR" sz="2000" dirty="0"/>
              <a:t> </a:t>
            </a:r>
            <a:r>
              <a:rPr lang="ko-KR" altLang="en-US" sz="2000" dirty="0"/>
              <a:t>  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17906FCD-0840-477F-8317-A6078CBF88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683056"/>
              </p:ext>
            </p:extLst>
          </p:nvPr>
        </p:nvGraphicFramePr>
        <p:xfrm>
          <a:off x="5877232" y="2477728"/>
          <a:ext cx="5769399" cy="3288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031343C3-D8B3-46D4-8A3E-9F8B661774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225332"/>
              </p:ext>
            </p:extLst>
          </p:nvPr>
        </p:nvGraphicFramePr>
        <p:xfrm>
          <a:off x="280219" y="2477728"/>
          <a:ext cx="5597013" cy="3377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50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LSTM</a:t>
            </a:r>
            <a:r>
              <a:rPr kumimoji="1" lang="ko-KR" altLang="en-US" dirty="0"/>
              <a:t> 파이프라인 비교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/>
              <a:t>LSTM</a:t>
            </a:r>
            <a:r>
              <a:rPr lang="ko-KR" altLang="en-US" sz="2000" dirty="0"/>
              <a:t>모델 파이프라인별 메모리 사용량 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2000" dirty="0"/>
              <a:t> 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B9637C92-F660-469C-892E-624E372E8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681098"/>
              </p:ext>
            </p:extLst>
          </p:nvPr>
        </p:nvGraphicFramePr>
        <p:xfrm>
          <a:off x="6308328" y="1360405"/>
          <a:ext cx="4902275" cy="2536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63E236EF-88CD-4A67-B424-FD28B78BBD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099973"/>
              </p:ext>
            </p:extLst>
          </p:nvPr>
        </p:nvGraphicFramePr>
        <p:xfrm>
          <a:off x="6308329" y="3844607"/>
          <a:ext cx="4902274" cy="2536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237AF1F5-6770-46CE-AB5C-0427879CC0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984655"/>
              </p:ext>
            </p:extLst>
          </p:nvPr>
        </p:nvGraphicFramePr>
        <p:xfrm>
          <a:off x="759009" y="1360405"/>
          <a:ext cx="47965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3D0EC4A0-6488-4ABD-AA94-EDBB41DC84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234365"/>
              </p:ext>
            </p:extLst>
          </p:nvPr>
        </p:nvGraphicFramePr>
        <p:xfrm>
          <a:off x="759008" y="3844607"/>
          <a:ext cx="47965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91341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파이프라인 </a:t>
            </a:r>
            <a:r>
              <a:rPr kumimoji="1" lang="en-US" altLang="ko-KR" dirty="0"/>
              <a:t>I/O </a:t>
            </a:r>
            <a:r>
              <a:rPr kumimoji="1" lang="ko-KR" altLang="en-US" dirty="0"/>
              <a:t>패턴 측정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altLang="ko-KR" sz="2900" dirty="0"/>
              <a:t>Storage: SATA SSD 256GB(Samsung Evo 860)</a:t>
            </a:r>
          </a:p>
          <a:p>
            <a:r>
              <a:rPr lang="ko-KR" altLang="en-US" sz="2900" dirty="0"/>
              <a:t>측정방법</a:t>
            </a:r>
            <a:endParaRPr lang="en-US" altLang="ko-KR" sz="2900" dirty="0"/>
          </a:p>
          <a:p>
            <a:pPr lvl="1"/>
            <a:r>
              <a:rPr lang="en-US" altLang="ko-KR" sz="2300" dirty="0"/>
              <a:t>apt-get install </a:t>
            </a:r>
            <a:r>
              <a:rPr lang="en-US" altLang="ko-KR" sz="2300" dirty="0" err="1"/>
              <a:t>sysstat</a:t>
            </a:r>
            <a:endParaRPr lang="en-US" altLang="ko-KR" sz="2300" dirty="0"/>
          </a:p>
          <a:p>
            <a:pPr lvl="1"/>
            <a:r>
              <a:rPr lang="en-US" altLang="ko-KR" sz="2300" dirty="0" err="1"/>
              <a:t>Iostat</a:t>
            </a:r>
            <a:r>
              <a:rPr lang="en-US" altLang="ko-KR" sz="2300" dirty="0"/>
              <a:t> -x </a:t>
            </a:r>
            <a:r>
              <a:rPr lang="ko-KR" altLang="en-US" sz="2300" dirty="0"/>
              <a:t> </a:t>
            </a:r>
            <a:r>
              <a:rPr lang="en-US" altLang="ko-KR" sz="2300" dirty="0"/>
              <a:t>-k </a:t>
            </a:r>
            <a:r>
              <a:rPr lang="en-US" altLang="ko-KR" sz="2300" dirty="0" err="1"/>
              <a:t>sdb</a:t>
            </a:r>
            <a:r>
              <a:rPr lang="en-US" altLang="ko-KR" sz="2300" dirty="0"/>
              <a:t> 1</a:t>
            </a:r>
          </a:p>
          <a:p>
            <a:pPr lvl="1"/>
            <a:r>
              <a:rPr lang="en-US" altLang="ko-KR" sz="2300" dirty="0"/>
              <a:t>-x: </a:t>
            </a:r>
            <a:r>
              <a:rPr lang="ko-KR" altLang="en-US" sz="2300" dirty="0"/>
              <a:t>표시정보 확장 </a:t>
            </a:r>
            <a:endParaRPr lang="en-US" altLang="ko-KR" sz="2300" dirty="0"/>
          </a:p>
          <a:p>
            <a:pPr lvl="1"/>
            <a:r>
              <a:rPr lang="en-US" altLang="ko-KR" sz="2300" dirty="0"/>
              <a:t>-k:</a:t>
            </a:r>
            <a:r>
              <a:rPr lang="ko-KR" altLang="en-US" sz="2300" dirty="0"/>
              <a:t> </a:t>
            </a:r>
            <a:r>
              <a:rPr lang="en-US" altLang="ko-KR" sz="2300" dirty="0"/>
              <a:t>KB</a:t>
            </a:r>
            <a:r>
              <a:rPr lang="ko-KR" altLang="en-US" sz="2300" dirty="0"/>
              <a:t> 단위로 표시</a:t>
            </a:r>
            <a:endParaRPr lang="en-US" altLang="ko-KR" sz="2300" dirty="0"/>
          </a:p>
          <a:p>
            <a:pPr lvl="1"/>
            <a:r>
              <a:rPr lang="en-US" altLang="ko-KR" sz="2300" dirty="0" err="1"/>
              <a:t>sdb</a:t>
            </a:r>
            <a:r>
              <a:rPr lang="en-US" altLang="ko-KR" sz="2300" dirty="0"/>
              <a:t>: </a:t>
            </a:r>
            <a:r>
              <a:rPr lang="ko-KR" altLang="en-US" sz="2300" dirty="0"/>
              <a:t> </a:t>
            </a:r>
            <a:r>
              <a:rPr lang="en-US" altLang="ko-KR" sz="2300" dirty="0"/>
              <a:t>/dev/</a:t>
            </a:r>
            <a:r>
              <a:rPr lang="en-US" altLang="ko-KR" sz="2300" dirty="0" err="1"/>
              <a:t>sdb</a:t>
            </a:r>
            <a:r>
              <a:rPr lang="en-US" altLang="ko-KR" sz="2300" dirty="0"/>
              <a:t> </a:t>
            </a:r>
            <a:r>
              <a:rPr lang="ko-KR" altLang="en-US" sz="2300" dirty="0"/>
              <a:t>스토리지에 대한 정보 출력 </a:t>
            </a:r>
            <a:endParaRPr lang="en-US" altLang="ko-KR" sz="2300" dirty="0"/>
          </a:p>
          <a:p>
            <a:pPr lvl="1"/>
            <a:r>
              <a:rPr lang="en-US" altLang="ko-KR" sz="2300" dirty="0"/>
              <a:t>1: 1</a:t>
            </a:r>
            <a:r>
              <a:rPr lang="ko-KR" altLang="en-US" sz="2300" dirty="0"/>
              <a:t>초마다 반복 </a:t>
            </a:r>
            <a:endParaRPr lang="en-US" altLang="ko-KR" sz="2300" dirty="0"/>
          </a:p>
          <a:p>
            <a:r>
              <a:rPr lang="ko-KR" altLang="en-US" sz="2900" dirty="0"/>
              <a:t>측정정보</a:t>
            </a:r>
            <a:endParaRPr lang="en-US" altLang="ko-KR" sz="2900" dirty="0"/>
          </a:p>
          <a:p>
            <a:pPr lvl="1"/>
            <a:r>
              <a:rPr lang="en-US" altLang="ko-KR" sz="2300" dirty="0"/>
              <a:t>Read, Write </a:t>
            </a:r>
            <a:r>
              <a:rPr lang="ko-KR" altLang="en-US" sz="2300" dirty="0"/>
              <a:t>요청횟수 </a:t>
            </a:r>
            <a:endParaRPr lang="en-US" altLang="ko-KR" sz="2300" dirty="0"/>
          </a:p>
          <a:p>
            <a:pPr lvl="1"/>
            <a:r>
              <a:rPr lang="en-US" altLang="ko-KR" sz="2300" dirty="0"/>
              <a:t>I/O</a:t>
            </a:r>
            <a:r>
              <a:rPr lang="ko-KR" altLang="en-US" sz="2300" dirty="0"/>
              <a:t>요청 크기 </a:t>
            </a:r>
            <a:endParaRPr lang="en-US" altLang="ko-KR" sz="2300" dirty="0"/>
          </a:p>
          <a:p>
            <a:pPr lvl="1"/>
            <a:r>
              <a:rPr lang="en-US" altLang="ko-KR" sz="2300" dirty="0"/>
              <a:t>Device Util: </a:t>
            </a:r>
            <a:r>
              <a:rPr lang="en-US" altLang="ko-KR" sz="2300" dirty="0" err="1"/>
              <a:t>bandwith</a:t>
            </a:r>
            <a:r>
              <a:rPr lang="en-US" altLang="ko-KR" sz="2300" dirty="0"/>
              <a:t> utilization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0" indent="0">
              <a:buNone/>
            </a:pPr>
            <a:r>
              <a:rPr lang="ko-KR" altLang="en-US" sz="2000" dirty="0"/>
              <a:t> 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69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파이프라인 </a:t>
            </a:r>
            <a:r>
              <a:rPr kumimoji="1" lang="en-US" altLang="ko-KR" dirty="0"/>
              <a:t>I/O </a:t>
            </a:r>
            <a:r>
              <a:rPr kumimoji="1" lang="ko-KR" altLang="en-US" dirty="0"/>
              <a:t>패턴 측정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/>
              <a:t>I/O request </a:t>
            </a:r>
            <a:r>
              <a:rPr lang="ko-KR" altLang="en-US" sz="2000" dirty="0"/>
              <a:t>횟수</a:t>
            </a:r>
            <a:endParaRPr lang="en-US" altLang="ko-KR" sz="2000" dirty="0"/>
          </a:p>
          <a:p>
            <a:pPr lvl="1"/>
            <a:r>
              <a:rPr lang="en-US" altLang="ko-KR" sz="1600" dirty="0"/>
              <a:t>Read: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tf.data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r>
              <a:rPr lang="en-US" altLang="ko-KR" sz="1600" dirty="0"/>
              <a:t>Write: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tf.data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0DA5649-0BAD-4028-8E9A-DCC464435C05}"/>
              </a:ext>
            </a:extLst>
          </p:cNvPr>
          <p:cNvGrpSpPr/>
          <p:nvPr/>
        </p:nvGrpSpPr>
        <p:grpSpPr>
          <a:xfrm>
            <a:off x="3902230" y="1862253"/>
            <a:ext cx="8061170" cy="4696756"/>
            <a:chOff x="1595437" y="1499401"/>
            <a:chExt cx="8796338" cy="5148818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81BF3CAF-5290-4D77-96E1-AAAA025D5FF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17407509"/>
                </p:ext>
              </p:extLst>
            </p:nvPr>
          </p:nvGraphicFramePr>
          <p:xfrm>
            <a:off x="1595437" y="1552826"/>
            <a:ext cx="4262438" cy="24775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차트 5">
              <a:extLst>
                <a:ext uri="{FF2B5EF4-FFF2-40B4-BE49-F238E27FC236}">
                  <a16:creationId xmlns:a16="http://schemas.microsoft.com/office/drawing/2014/main" id="{8ECAE683-E81B-4129-B529-5C0F85A5520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5315468"/>
                </p:ext>
              </p:extLst>
            </p:nvPr>
          </p:nvGraphicFramePr>
          <p:xfrm>
            <a:off x="1595437" y="3978268"/>
            <a:ext cx="4262438" cy="25374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9" name="차트 8">
              <a:extLst>
                <a:ext uri="{FF2B5EF4-FFF2-40B4-BE49-F238E27FC236}">
                  <a16:creationId xmlns:a16="http://schemas.microsoft.com/office/drawing/2014/main" id="{347B0489-8AEB-413C-A404-1B4B4D673C6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79562022"/>
                </p:ext>
              </p:extLst>
            </p:nvPr>
          </p:nvGraphicFramePr>
          <p:xfrm>
            <a:off x="5857875" y="1499401"/>
            <a:ext cx="4533900" cy="25374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0" name="차트 9">
              <a:extLst>
                <a:ext uri="{FF2B5EF4-FFF2-40B4-BE49-F238E27FC236}">
                  <a16:creationId xmlns:a16="http://schemas.microsoft.com/office/drawing/2014/main" id="{945EE417-64DD-491A-8A1C-096130D54C8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66145378"/>
                </p:ext>
              </p:extLst>
            </p:nvPr>
          </p:nvGraphicFramePr>
          <p:xfrm>
            <a:off x="5857875" y="3975776"/>
            <a:ext cx="4533900" cy="26724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3471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파이프라인 </a:t>
            </a:r>
            <a:r>
              <a:rPr kumimoji="1" lang="en-US" altLang="ko-KR" dirty="0"/>
              <a:t>I/O </a:t>
            </a:r>
            <a:r>
              <a:rPr kumimoji="1" lang="ko-KR" altLang="en-US" dirty="0"/>
              <a:t>패턴 측정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1600" dirty="0"/>
              <a:t>I/O </a:t>
            </a:r>
            <a:r>
              <a:rPr lang="ko-KR" altLang="en-US" sz="1600" dirty="0"/>
              <a:t>요청 용량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3FDB4E-A31E-40D6-B2DC-8813427E6D90}"/>
              </a:ext>
            </a:extLst>
          </p:cNvPr>
          <p:cNvGrpSpPr/>
          <p:nvPr/>
        </p:nvGrpSpPr>
        <p:grpSpPr>
          <a:xfrm>
            <a:off x="3679902" y="1020970"/>
            <a:ext cx="8306358" cy="5248685"/>
            <a:chOff x="2624570" y="946651"/>
            <a:chExt cx="8996374" cy="5248685"/>
          </a:xfrm>
        </p:grpSpPr>
        <p:graphicFrame>
          <p:nvGraphicFramePr>
            <p:cNvPr id="13" name="차트 12">
              <a:extLst>
                <a:ext uri="{FF2B5EF4-FFF2-40B4-BE49-F238E27FC236}">
                  <a16:creationId xmlns:a16="http://schemas.microsoft.com/office/drawing/2014/main" id="{EABBD55D-61A1-44FE-B36F-3AF51F80D11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9565691"/>
                </p:ext>
              </p:extLst>
            </p:nvPr>
          </p:nvGraphicFramePr>
          <p:xfrm>
            <a:off x="2624570" y="946651"/>
            <a:ext cx="4620490" cy="27206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4" name="차트 13">
              <a:extLst>
                <a:ext uri="{FF2B5EF4-FFF2-40B4-BE49-F238E27FC236}">
                  <a16:creationId xmlns:a16="http://schemas.microsoft.com/office/drawing/2014/main" id="{5094F2CB-28B2-4E92-AD50-B2770241AED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5557283"/>
                </p:ext>
              </p:extLst>
            </p:nvPr>
          </p:nvGraphicFramePr>
          <p:xfrm>
            <a:off x="2624570" y="3474649"/>
            <a:ext cx="4620490" cy="27206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5" name="차트 14">
              <a:extLst>
                <a:ext uri="{FF2B5EF4-FFF2-40B4-BE49-F238E27FC236}">
                  <a16:creationId xmlns:a16="http://schemas.microsoft.com/office/drawing/2014/main" id="{6537D8B7-F7D1-4992-8B3E-C7A0F57307A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00169879"/>
                </p:ext>
              </p:extLst>
            </p:nvPr>
          </p:nvGraphicFramePr>
          <p:xfrm>
            <a:off x="7059289" y="994894"/>
            <a:ext cx="4539343" cy="26724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6" name="차트 15">
              <a:extLst>
                <a:ext uri="{FF2B5EF4-FFF2-40B4-BE49-F238E27FC236}">
                  <a16:creationId xmlns:a16="http://schemas.microsoft.com/office/drawing/2014/main" id="{7A29BAB8-B991-4FAC-9D4B-5C70915E64A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66975390"/>
                </p:ext>
              </p:extLst>
            </p:nvPr>
          </p:nvGraphicFramePr>
          <p:xfrm>
            <a:off x="7081601" y="3474649"/>
            <a:ext cx="4539343" cy="26724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A6D101-6FA4-477C-9F11-B23720A32A5B}"/>
              </a:ext>
            </a:extLst>
          </p:cNvPr>
          <p:cNvSpPr/>
          <p:nvPr/>
        </p:nvSpPr>
        <p:spPr>
          <a:xfrm>
            <a:off x="4539588" y="1584959"/>
            <a:ext cx="344832" cy="1510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9A6008-13AC-4059-AE35-B8CEF651D6C8}"/>
              </a:ext>
            </a:extLst>
          </p:cNvPr>
          <p:cNvSpPr/>
          <p:nvPr/>
        </p:nvSpPr>
        <p:spPr>
          <a:xfrm>
            <a:off x="8633273" y="1584959"/>
            <a:ext cx="344832" cy="1510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DC4A6-D590-45CF-A830-E6BAABAE7CD6}"/>
              </a:ext>
            </a:extLst>
          </p:cNvPr>
          <p:cNvSpPr txBox="1"/>
          <p:nvPr/>
        </p:nvSpPr>
        <p:spPr>
          <a:xfrm>
            <a:off x="4927537" y="1619218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err="1">
                <a:solidFill>
                  <a:srgbClr val="FF0000"/>
                </a:solidFill>
              </a:rPr>
              <a:t>pd.read_csv</a:t>
            </a:r>
            <a:r>
              <a:rPr lang="en-US" altLang="ko-KR" sz="1400" b="1" i="1" dirty="0">
                <a:solidFill>
                  <a:srgbClr val="FF0000"/>
                </a:solidFill>
              </a:rPr>
              <a:t>(“1GB_MNIST”)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2A5275-7B23-4921-93F9-3279C8AFAF83}"/>
              </a:ext>
            </a:extLst>
          </p:cNvPr>
          <p:cNvSpPr txBox="1"/>
          <p:nvPr/>
        </p:nvSpPr>
        <p:spPr>
          <a:xfrm>
            <a:off x="8978105" y="1584959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err="1">
                <a:solidFill>
                  <a:srgbClr val="FF0000"/>
                </a:solidFill>
              </a:rPr>
              <a:t>pd.read_csv</a:t>
            </a:r>
            <a:r>
              <a:rPr lang="en-US" altLang="ko-KR" sz="1400" b="1" i="1" dirty="0">
                <a:solidFill>
                  <a:srgbClr val="FF0000"/>
                </a:solidFill>
              </a:rPr>
              <a:t>(“1GB_MNIST”)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48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Until now..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I/O </a:t>
            </a:r>
            <a:r>
              <a:rPr lang="ko-KR" altLang="en-US" dirty="0"/>
              <a:t>간섭에 의한 </a:t>
            </a:r>
            <a:r>
              <a:rPr lang="ko-KR" altLang="en-US" dirty="0" err="1"/>
              <a:t>텐서플로우</a:t>
            </a:r>
            <a:r>
              <a:rPr lang="ko-KR" altLang="en-US" dirty="0"/>
              <a:t> 성능분석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21. 6.)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딥러닝</a:t>
            </a:r>
            <a:r>
              <a:rPr lang="ko-KR" altLang="en-US" dirty="0"/>
              <a:t> 성능 개선을 위한 </a:t>
            </a:r>
            <a:r>
              <a:rPr lang="ko-KR" altLang="en-US" dirty="0" err="1"/>
              <a:t>쓰레드</a:t>
            </a:r>
            <a:r>
              <a:rPr lang="ko-KR" altLang="en-US" dirty="0"/>
              <a:t> 기반 </a:t>
            </a:r>
            <a:r>
              <a:rPr lang="ko-KR" altLang="en-US" dirty="0" err="1"/>
              <a:t>셔플링</a:t>
            </a:r>
            <a:r>
              <a:rPr lang="ko-KR" altLang="en-US" dirty="0"/>
              <a:t> 기법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21. 7.)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Interleaved Data Processing Scheme for Optimizing </a:t>
            </a:r>
            <a:r>
              <a:rPr lang="en-US" altLang="ko-KR" dirty="0" err="1"/>
              <a:t>Tensorflow</a:t>
            </a:r>
            <a:r>
              <a:rPr lang="en-US" altLang="ko-KR" dirty="0"/>
              <a:t> Framework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21. 11.)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훈련 및 검증 성능 개선을 위한 </a:t>
            </a:r>
            <a:r>
              <a:rPr lang="ko-KR" altLang="en-US" dirty="0" err="1"/>
              <a:t>텐서플로우</a:t>
            </a:r>
            <a:r>
              <a:rPr lang="ko-KR" altLang="en-US" dirty="0"/>
              <a:t> 병렬 처리 기법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21. 11.)</a:t>
            </a: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파이프라인 </a:t>
            </a:r>
            <a:r>
              <a:rPr kumimoji="1" lang="en-US" altLang="ko-KR" dirty="0"/>
              <a:t>I/O </a:t>
            </a:r>
            <a:r>
              <a:rPr kumimoji="1" lang="ko-KR" altLang="en-US" dirty="0"/>
              <a:t>패턴 측정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1600" dirty="0"/>
              <a:t>Device bandwidth utilization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AFB05C56-08A9-4DF0-ADE8-53B4EAF40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191547"/>
              </p:ext>
            </p:extLst>
          </p:nvPr>
        </p:nvGraphicFramePr>
        <p:xfrm>
          <a:off x="6096000" y="2215382"/>
          <a:ext cx="4643438" cy="28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BC759230-252C-431E-A316-DE3A825D13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151369"/>
              </p:ext>
            </p:extLst>
          </p:nvPr>
        </p:nvGraphicFramePr>
        <p:xfrm>
          <a:off x="1475509" y="2298075"/>
          <a:ext cx="4620491" cy="2720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29339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파이프라인 </a:t>
            </a:r>
            <a:r>
              <a:rPr kumimoji="1" lang="en-US" altLang="ko-KR" dirty="0"/>
              <a:t>I/O </a:t>
            </a:r>
            <a:r>
              <a:rPr kumimoji="1" lang="ko-KR" altLang="en-US" dirty="0"/>
              <a:t>패턴 측정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/>
              <a:t>I/O request </a:t>
            </a:r>
            <a:r>
              <a:rPr lang="ko-KR" altLang="en-US" sz="2000" dirty="0"/>
              <a:t>횟수</a:t>
            </a:r>
            <a:endParaRPr lang="en-US" altLang="ko-KR" sz="2000" dirty="0"/>
          </a:p>
          <a:p>
            <a:pPr lvl="1"/>
            <a:r>
              <a:rPr lang="en-US" altLang="ko-KR" sz="1600" dirty="0"/>
              <a:t>Read: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tf.data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r>
              <a:rPr lang="en-US" altLang="ko-KR" sz="1600" dirty="0"/>
              <a:t>Write: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&gt; </a:t>
            </a:r>
            <a:r>
              <a:rPr lang="en-US" altLang="ko-KR" sz="1600" dirty="0" err="1"/>
              <a:t>tf.data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F4D31979-12A6-42D1-95A9-36208FEA3D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629443"/>
              </p:ext>
            </p:extLst>
          </p:nvPr>
        </p:nvGraphicFramePr>
        <p:xfrm>
          <a:off x="3081972" y="11247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CF2501C1-5E13-4773-B4C1-61F6D7EFA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919787"/>
              </p:ext>
            </p:extLst>
          </p:nvPr>
        </p:nvGraphicFramePr>
        <p:xfrm>
          <a:off x="3081972" y="369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BA6009D0-6CD5-4F11-A7F8-6032D8207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022063"/>
              </p:ext>
            </p:extLst>
          </p:nvPr>
        </p:nvGraphicFramePr>
        <p:xfrm>
          <a:off x="7452360" y="1162804"/>
          <a:ext cx="4533900" cy="2672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B5E137EC-3274-45DE-984A-17878E0001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620346"/>
              </p:ext>
            </p:extLst>
          </p:nvPr>
        </p:nvGraphicFramePr>
        <p:xfrm>
          <a:off x="7452360" y="3697888"/>
          <a:ext cx="4533900" cy="2672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137399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파이프라인 </a:t>
            </a:r>
            <a:r>
              <a:rPr kumimoji="1" lang="en-US" altLang="ko-KR" dirty="0"/>
              <a:t>I/O </a:t>
            </a:r>
            <a:r>
              <a:rPr kumimoji="1" lang="ko-KR" altLang="en-US" dirty="0"/>
              <a:t>패턴 측정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1600" dirty="0"/>
              <a:t>I/O </a:t>
            </a:r>
            <a:r>
              <a:rPr lang="ko-KR" altLang="en-US" sz="1600" dirty="0"/>
              <a:t>요청 용량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99FA0640-D5F1-44E4-B1BC-1F61D48502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155283"/>
              </p:ext>
            </p:extLst>
          </p:nvPr>
        </p:nvGraphicFramePr>
        <p:xfrm>
          <a:off x="2819400" y="11191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892E2435-023E-4098-8BC1-834F1717F0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955648"/>
              </p:ext>
            </p:extLst>
          </p:nvPr>
        </p:nvGraphicFramePr>
        <p:xfrm>
          <a:off x="2819400" y="37224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F63A2D09-2D70-41E2-AE1B-61CE5E333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118236"/>
              </p:ext>
            </p:extLst>
          </p:nvPr>
        </p:nvGraphicFramePr>
        <p:xfrm>
          <a:off x="7391400" y="1189946"/>
          <a:ext cx="4533900" cy="2672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709A5568-0B16-4E09-A95E-110A3DE00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859583"/>
              </p:ext>
            </p:extLst>
          </p:nvPr>
        </p:nvGraphicFramePr>
        <p:xfrm>
          <a:off x="7429500" y="3757836"/>
          <a:ext cx="4533900" cy="2672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D0FB60-68A7-43FC-8592-4CBCB4216014}"/>
              </a:ext>
            </a:extLst>
          </p:cNvPr>
          <p:cNvSpPr/>
          <p:nvPr/>
        </p:nvSpPr>
        <p:spPr>
          <a:xfrm>
            <a:off x="3717685" y="1625306"/>
            <a:ext cx="344832" cy="1510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02A7BC-76AA-4663-89A0-D1F697EC3D39}"/>
              </a:ext>
            </a:extLst>
          </p:cNvPr>
          <p:cNvSpPr/>
          <p:nvPr/>
        </p:nvSpPr>
        <p:spPr>
          <a:xfrm>
            <a:off x="8950085" y="5537757"/>
            <a:ext cx="260590" cy="260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0086E-B644-42C6-BF05-4A6D26420B3F}"/>
              </a:ext>
            </a:extLst>
          </p:cNvPr>
          <p:cNvSpPr txBox="1"/>
          <p:nvPr/>
        </p:nvSpPr>
        <p:spPr>
          <a:xfrm>
            <a:off x="4105634" y="1659565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err="1">
                <a:solidFill>
                  <a:srgbClr val="FF0000"/>
                </a:solidFill>
              </a:rPr>
              <a:t>pd.read_csv</a:t>
            </a:r>
            <a:r>
              <a:rPr lang="en-US" altLang="ko-KR" sz="1400" b="1" i="1" dirty="0">
                <a:solidFill>
                  <a:srgbClr val="FF0000"/>
                </a:solidFill>
              </a:rPr>
              <a:t>(“1GB_MNIST”)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88D41C-3646-42C4-BEE8-6CF356997756}"/>
              </a:ext>
            </a:extLst>
          </p:cNvPr>
          <p:cNvSpPr txBox="1"/>
          <p:nvPr/>
        </p:nvSpPr>
        <p:spPr>
          <a:xfrm>
            <a:off x="8634517" y="1659565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err="1">
                <a:solidFill>
                  <a:srgbClr val="FF0000"/>
                </a:solidFill>
              </a:rPr>
              <a:t>pd.read_csv</a:t>
            </a:r>
            <a:r>
              <a:rPr lang="en-US" altLang="ko-KR" sz="1400" b="1" i="1" dirty="0">
                <a:solidFill>
                  <a:srgbClr val="FF0000"/>
                </a:solidFill>
              </a:rPr>
              <a:t>(“1GB_MNIST”)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1C29A2-B94A-413E-8B1A-2101BDEF5374}"/>
              </a:ext>
            </a:extLst>
          </p:cNvPr>
          <p:cNvSpPr/>
          <p:nvPr/>
        </p:nvSpPr>
        <p:spPr>
          <a:xfrm>
            <a:off x="9295296" y="5537757"/>
            <a:ext cx="260590" cy="260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293E6E-2973-48AB-B00A-1CEF529E1B7E}"/>
              </a:ext>
            </a:extLst>
          </p:cNvPr>
          <p:cNvSpPr/>
          <p:nvPr/>
        </p:nvSpPr>
        <p:spPr>
          <a:xfrm>
            <a:off x="9632896" y="5537757"/>
            <a:ext cx="260590" cy="260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9BC74C-28C3-4BC0-BA13-6290889F2E13}"/>
              </a:ext>
            </a:extLst>
          </p:cNvPr>
          <p:cNvSpPr/>
          <p:nvPr/>
        </p:nvSpPr>
        <p:spPr>
          <a:xfrm>
            <a:off x="9893486" y="5537757"/>
            <a:ext cx="260590" cy="260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139829-163A-4CBE-BA05-70E68A7725C0}"/>
              </a:ext>
            </a:extLst>
          </p:cNvPr>
          <p:cNvSpPr/>
          <p:nvPr/>
        </p:nvSpPr>
        <p:spPr>
          <a:xfrm>
            <a:off x="10238697" y="5537757"/>
            <a:ext cx="260590" cy="260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1FF14D-9A6B-4FDB-B524-9F8F2AC2FF19}"/>
              </a:ext>
            </a:extLst>
          </p:cNvPr>
          <p:cNvSpPr/>
          <p:nvPr/>
        </p:nvSpPr>
        <p:spPr>
          <a:xfrm>
            <a:off x="10576297" y="5537757"/>
            <a:ext cx="260590" cy="260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263AB1-5B95-4C9D-A091-5041C59701B7}"/>
              </a:ext>
            </a:extLst>
          </p:cNvPr>
          <p:cNvSpPr/>
          <p:nvPr/>
        </p:nvSpPr>
        <p:spPr>
          <a:xfrm>
            <a:off x="8289685" y="1718773"/>
            <a:ext cx="344832" cy="1510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644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파이프라인 </a:t>
            </a:r>
            <a:r>
              <a:rPr kumimoji="1" lang="en-US" altLang="ko-KR" dirty="0"/>
              <a:t>I/O </a:t>
            </a:r>
            <a:r>
              <a:rPr kumimoji="1" lang="ko-KR" altLang="en-US" dirty="0"/>
              <a:t>패턴 측정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1600" dirty="0"/>
              <a:t>Device bandwidth utilization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F3FF804-A524-4E50-B27B-67D3A5C2AC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128233"/>
              </p:ext>
            </p:extLst>
          </p:nvPr>
        </p:nvGraphicFramePr>
        <p:xfrm>
          <a:off x="6271260" y="2095500"/>
          <a:ext cx="45339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5D44FAA9-8C6A-4033-91EC-8D2E44470F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76408"/>
              </p:ext>
            </p:extLst>
          </p:nvPr>
        </p:nvGraphicFramePr>
        <p:xfrm>
          <a:off x="1699260" y="2095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79374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TCmalloc</a:t>
            </a:r>
            <a:r>
              <a:rPr kumimoji="1" lang="en-US" altLang="en-US" dirty="0"/>
              <a:t> </a:t>
            </a:r>
            <a:r>
              <a:rPr kumimoji="1" lang="ko-KR" altLang="en-US" dirty="0"/>
              <a:t>사용 유무에 따른 메모리 사용량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Dataset: EMNIST(1.4GB)</a:t>
            </a:r>
          </a:p>
          <a:p>
            <a:r>
              <a:rPr lang="en-US" altLang="ko-KR" dirty="0"/>
              <a:t>Pipeline: </a:t>
            </a:r>
            <a:r>
              <a:rPr lang="en-US" altLang="ko-KR" dirty="0" err="1"/>
              <a:t>tf.data</a:t>
            </a:r>
            <a:endParaRPr lang="en-US" altLang="ko-KR" dirty="0"/>
          </a:p>
          <a:p>
            <a:r>
              <a:rPr lang="ko-KR" altLang="en-US" dirty="0"/>
              <a:t>메모리 사용량 ↓ 속도 ↑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CD6C5E29-1280-4B76-BA49-A32D0F6EB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538195"/>
              </p:ext>
            </p:extLst>
          </p:nvPr>
        </p:nvGraphicFramePr>
        <p:xfrm>
          <a:off x="643072" y="3117796"/>
          <a:ext cx="5463800" cy="3473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42986D08-5B86-4E57-8F66-8989F1E15D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143846"/>
              </p:ext>
            </p:extLst>
          </p:nvPr>
        </p:nvGraphicFramePr>
        <p:xfrm>
          <a:off x="6294566" y="3078911"/>
          <a:ext cx="5291812" cy="3512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B0AD41-EE15-4B58-9143-85F5F24A296C}"/>
              </a:ext>
            </a:extLst>
          </p:cNvPr>
          <p:cNvSpPr txBox="1"/>
          <p:nvPr/>
        </p:nvSpPr>
        <p:spPr>
          <a:xfrm>
            <a:off x="8261117" y="2648105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TCmalloc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사용 시</a:t>
            </a:r>
          </a:p>
        </p:txBody>
      </p:sp>
    </p:spTree>
    <p:extLst>
      <p:ext uri="{BB962C8B-B14F-4D97-AF65-F5344CB8AC3E}">
        <p14:creationId xmlns:p14="http://schemas.microsoft.com/office/powerpoint/2010/main" val="4171580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TCmalloc</a:t>
            </a:r>
            <a:r>
              <a:rPr kumimoji="1" lang="en-US" altLang="en-US" dirty="0"/>
              <a:t> </a:t>
            </a:r>
            <a:r>
              <a:rPr kumimoji="1" lang="ko-KR" altLang="en-US" dirty="0"/>
              <a:t>사용 유무에 따른 메모리 사용량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GPU </a:t>
            </a:r>
            <a:r>
              <a:rPr lang="ko-KR" altLang="en-US" dirty="0"/>
              <a:t>메모리 사용량은 </a:t>
            </a:r>
            <a:r>
              <a:rPr lang="ko-KR" altLang="en-US" dirty="0" err="1"/>
              <a:t>변화없음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0AD41-EE15-4B58-9143-85F5F24A296C}"/>
              </a:ext>
            </a:extLst>
          </p:cNvPr>
          <p:cNvSpPr txBox="1"/>
          <p:nvPr/>
        </p:nvSpPr>
        <p:spPr>
          <a:xfrm>
            <a:off x="7956216" y="2648105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TCmalloc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사용 시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7DCECCBC-1C58-4B6B-9823-7DD2F507B0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705707"/>
              </p:ext>
            </p:extLst>
          </p:nvPr>
        </p:nvGraphicFramePr>
        <p:xfrm>
          <a:off x="6216737" y="3017437"/>
          <a:ext cx="5426928" cy="3056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7BDBA991-C2CA-43A2-98C8-EF7BBB5AE2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069164"/>
              </p:ext>
            </p:extLst>
          </p:nvPr>
        </p:nvGraphicFramePr>
        <p:xfrm>
          <a:off x="657642" y="3017437"/>
          <a:ext cx="5426928" cy="325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66740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TCmalloc</a:t>
            </a:r>
            <a:r>
              <a:rPr kumimoji="1" lang="en-US" altLang="en-US" dirty="0"/>
              <a:t> </a:t>
            </a:r>
            <a:r>
              <a:rPr kumimoji="1" lang="ko-KR" altLang="en-US" dirty="0"/>
              <a:t>사용 유무에 따른 메모리 사용량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Dataset: EMNIST(1.4GB)</a:t>
            </a:r>
          </a:p>
          <a:p>
            <a:r>
              <a:rPr lang="en-US" altLang="ko-KR" dirty="0"/>
              <a:t>Pipeline: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ko-KR" altLang="en-US" dirty="0"/>
              <a:t>메모리 사용량 ↓ 속도 ↑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0AD41-EE15-4B58-9143-85F5F24A296C}"/>
              </a:ext>
            </a:extLst>
          </p:cNvPr>
          <p:cNvSpPr txBox="1"/>
          <p:nvPr/>
        </p:nvSpPr>
        <p:spPr>
          <a:xfrm>
            <a:off x="8261117" y="2648105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TCmalloc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사용 시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CD6C5E29-1280-4B76-BA49-A32D0F6EB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843222"/>
              </p:ext>
            </p:extLst>
          </p:nvPr>
        </p:nvGraphicFramePr>
        <p:xfrm>
          <a:off x="868587" y="3100040"/>
          <a:ext cx="4990171" cy="3062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194CB9EC-1644-4E4F-9C95-9EA35C91BC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340782"/>
              </p:ext>
            </p:extLst>
          </p:nvPr>
        </p:nvGraphicFramePr>
        <p:xfrm>
          <a:off x="6521605" y="3100040"/>
          <a:ext cx="4990171" cy="323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85711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TCmalloc</a:t>
            </a:r>
            <a:r>
              <a:rPr kumimoji="1" lang="en-US" altLang="en-US" dirty="0"/>
              <a:t> </a:t>
            </a:r>
            <a:r>
              <a:rPr kumimoji="1" lang="ko-KR" altLang="en-US" dirty="0"/>
              <a:t>사용 유무에 따른 메모리 사용량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GPU </a:t>
            </a:r>
            <a:r>
              <a:rPr lang="ko-KR" altLang="en-US" dirty="0"/>
              <a:t>메모리 사용량은 </a:t>
            </a:r>
            <a:r>
              <a:rPr lang="ko-KR" altLang="en-US" dirty="0" err="1"/>
              <a:t>변화없음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0AD41-EE15-4B58-9143-85F5F24A296C}"/>
              </a:ext>
            </a:extLst>
          </p:cNvPr>
          <p:cNvSpPr txBox="1"/>
          <p:nvPr/>
        </p:nvSpPr>
        <p:spPr>
          <a:xfrm>
            <a:off x="7956216" y="2648105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TCmalloc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사용 시</a:t>
            </a: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6367D182-B77B-4DEB-B92D-A6765EA3F3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634144"/>
              </p:ext>
            </p:extLst>
          </p:nvPr>
        </p:nvGraphicFramePr>
        <p:xfrm>
          <a:off x="993388" y="2900039"/>
          <a:ext cx="4868436" cy="3030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B73A6C8A-9381-414E-93EB-197425ED13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984696"/>
              </p:ext>
            </p:extLst>
          </p:nvPr>
        </p:nvGraphicFramePr>
        <p:xfrm>
          <a:off x="6330176" y="2900039"/>
          <a:ext cx="4868436" cy="3030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71030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TCmalloc</a:t>
            </a:r>
            <a:r>
              <a:rPr kumimoji="1" lang="en-US" altLang="en-US" dirty="0"/>
              <a:t> </a:t>
            </a:r>
            <a:r>
              <a:rPr kumimoji="1" lang="ko-KR" altLang="en-US" dirty="0"/>
              <a:t>사용 유무에 따른 메모리 사용량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Dataset: EMNIST(1.4GB)</a:t>
            </a:r>
          </a:p>
          <a:p>
            <a:r>
              <a:rPr lang="en-US" altLang="ko-KR" dirty="0"/>
              <a:t>Pipeline: </a:t>
            </a:r>
            <a:r>
              <a:rPr lang="en-US" altLang="ko-KR" dirty="0" err="1"/>
              <a:t>ol.data</a:t>
            </a:r>
            <a:endParaRPr lang="en-US" altLang="ko-KR" dirty="0"/>
          </a:p>
          <a:p>
            <a:r>
              <a:rPr lang="en-US" altLang="ko-KR" dirty="0" err="1"/>
              <a:t>TCmalloc</a:t>
            </a:r>
            <a:r>
              <a:rPr lang="ko-KR" altLang="en-US" dirty="0"/>
              <a:t>을 사용하지 않았을 때 </a:t>
            </a:r>
            <a:r>
              <a:rPr lang="en-US" altLang="ko-KR" dirty="0"/>
              <a:t>OOM </a:t>
            </a:r>
            <a:r>
              <a:rPr lang="ko-KR" altLang="en-US" dirty="0"/>
              <a:t>발생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0AD41-EE15-4B58-9143-85F5F24A296C}"/>
              </a:ext>
            </a:extLst>
          </p:cNvPr>
          <p:cNvSpPr txBox="1"/>
          <p:nvPr/>
        </p:nvSpPr>
        <p:spPr>
          <a:xfrm>
            <a:off x="8261117" y="2648105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TCmalloc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사용 시</a:t>
            </a: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A33E6CF-57A8-4D13-8FF8-E9D647FA8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50573"/>
              </p:ext>
            </p:extLst>
          </p:nvPr>
        </p:nvGraphicFramePr>
        <p:xfrm>
          <a:off x="591015" y="3257956"/>
          <a:ext cx="4783409" cy="2877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1BC5A8CA-813B-47EA-96D9-392E13579E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720686"/>
              </p:ext>
            </p:extLst>
          </p:nvPr>
        </p:nvGraphicFramePr>
        <p:xfrm>
          <a:off x="6804825" y="3257955"/>
          <a:ext cx="4533900" cy="2877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DE2AA700-81D8-49D8-8B2A-8BCAE5FC4624}"/>
              </a:ext>
            </a:extLst>
          </p:cNvPr>
          <p:cNvSpPr/>
          <p:nvPr/>
        </p:nvSpPr>
        <p:spPr>
          <a:xfrm>
            <a:off x="5010150" y="3856076"/>
            <a:ext cx="155575" cy="152400"/>
          </a:xfrm>
          <a:prstGeom prst="mathMultiply">
            <a:avLst>
              <a:gd name="adj1" fmla="val 68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2E2AF-3B50-4223-89EC-493D3329B08B}"/>
              </a:ext>
            </a:extLst>
          </p:cNvPr>
          <p:cNvSpPr txBox="1"/>
          <p:nvPr/>
        </p:nvSpPr>
        <p:spPr>
          <a:xfrm>
            <a:off x="3712540" y="4317178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/>
              <a:t>Out of memory</a:t>
            </a:r>
            <a:endParaRPr lang="ko-KR" alt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66926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TCmalloc</a:t>
            </a:r>
            <a:r>
              <a:rPr kumimoji="1" lang="en-US" altLang="en-US" dirty="0"/>
              <a:t> </a:t>
            </a:r>
            <a:r>
              <a:rPr kumimoji="1" lang="ko-KR" altLang="en-US" dirty="0"/>
              <a:t>사용 유무에 따른 메모리 사용량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GPU </a:t>
            </a:r>
            <a:r>
              <a:rPr lang="ko-KR" altLang="en-US" dirty="0"/>
              <a:t>메모리 사용량은 </a:t>
            </a:r>
            <a:r>
              <a:rPr lang="ko-KR" altLang="en-US" dirty="0" err="1"/>
              <a:t>변화없음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0AD41-EE15-4B58-9143-85F5F24A296C}"/>
              </a:ext>
            </a:extLst>
          </p:cNvPr>
          <p:cNvSpPr txBox="1"/>
          <p:nvPr/>
        </p:nvSpPr>
        <p:spPr>
          <a:xfrm>
            <a:off x="7956216" y="2648105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TCmalloc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사용 시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4CE04C80-B6A9-40AF-A863-CBA39C312F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5040543"/>
              </p:ext>
            </p:extLst>
          </p:nvPr>
        </p:nvGraphicFramePr>
        <p:xfrm>
          <a:off x="1325001" y="29113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92B36DEF-CE1B-4395-B1B9-311353E9C5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824538"/>
              </p:ext>
            </p:extLst>
          </p:nvPr>
        </p:nvGraphicFramePr>
        <p:xfrm>
          <a:off x="6415668" y="29113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63C4C64-0D95-4A90-B9D5-55A1CD0F1151}"/>
              </a:ext>
            </a:extLst>
          </p:cNvPr>
          <p:cNvSpPr txBox="1"/>
          <p:nvPr/>
        </p:nvSpPr>
        <p:spPr>
          <a:xfrm>
            <a:off x="4158588" y="3500627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/>
              <a:t>Out of memory</a:t>
            </a:r>
            <a:endParaRPr lang="ko-KR" altLang="en-US" sz="1200" b="1" i="1" dirty="0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D8C7F4E9-9845-42C6-BC09-3E07B53263B7}"/>
              </a:ext>
            </a:extLst>
          </p:cNvPr>
          <p:cNvSpPr/>
          <p:nvPr/>
        </p:nvSpPr>
        <p:spPr>
          <a:xfrm>
            <a:off x="4664453" y="4214477"/>
            <a:ext cx="155575" cy="152400"/>
          </a:xfrm>
          <a:prstGeom prst="mathMultiply">
            <a:avLst>
              <a:gd name="adj1" fmla="val 68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D3AA38-1CEB-46C4-BD15-644986E6C829}"/>
              </a:ext>
            </a:extLst>
          </p:cNvPr>
          <p:cNvCxnSpPr>
            <a:cxnSpLocks/>
          </p:cNvCxnSpPr>
          <p:nvPr/>
        </p:nvCxnSpPr>
        <p:spPr>
          <a:xfrm>
            <a:off x="6972300" y="4638907"/>
            <a:ext cx="706801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EDDDA9-5EC7-4680-B541-D6D6340425EB}"/>
              </a:ext>
            </a:extLst>
          </p:cNvPr>
          <p:cNvCxnSpPr>
            <a:cxnSpLocks/>
          </p:cNvCxnSpPr>
          <p:nvPr/>
        </p:nvCxnSpPr>
        <p:spPr>
          <a:xfrm>
            <a:off x="7638585" y="3389971"/>
            <a:ext cx="40516" cy="183734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B8FBD3-AD1B-4C5B-B44C-C882BC5299F1}"/>
              </a:ext>
            </a:extLst>
          </p:cNvPr>
          <p:cNvSpPr txBox="1"/>
          <p:nvPr/>
        </p:nvSpPr>
        <p:spPr>
          <a:xfrm>
            <a:off x="7037668" y="4331171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/>
              <a:t>1Epoch</a:t>
            </a:r>
            <a:endParaRPr lang="ko-KR" altLang="en-US" sz="1200" b="1" i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CFF32A-A540-4376-8DB9-787726DFA8FE}"/>
              </a:ext>
            </a:extLst>
          </p:cNvPr>
          <p:cNvCxnSpPr>
            <a:cxnSpLocks/>
          </p:cNvCxnSpPr>
          <p:nvPr/>
        </p:nvCxnSpPr>
        <p:spPr>
          <a:xfrm>
            <a:off x="7679101" y="4214477"/>
            <a:ext cx="315653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98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Until now..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 err="1"/>
              <a:t>텐서플로우</a:t>
            </a:r>
            <a:r>
              <a:rPr lang="ko-KR" altLang="en-US" sz="2000" dirty="0"/>
              <a:t> </a:t>
            </a:r>
            <a:r>
              <a:rPr lang="en-US" altLang="ko-KR" sz="2000" dirty="0"/>
              <a:t>GPU</a:t>
            </a:r>
            <a:r>
              <a:rPr lang="ko-KR" altLang="en-US" sz="2000" dirty="0"/>
              <a:t>모드 </a:t>
            </a:r>
            <a:r>
              <a:rPr lang="en-US" altLang="ko-KR" sz="2000" dirty="0"/>
              <a:t>+ I/O</a:t>
            </a:r>
            <a:r>
              <a:rPr lang="ko-KR" altLang="en-US" sz="2000" dirty="0"/>
              <a:t>부하 발생 시 성능저하 발생</a:t>
            </a:r>
            <a:endParaRPr lang="en-US" altLang="ko-KR" sz="2000" dirty="0"/>
          </a:p>
          <a:p>
            <a:pPr lvl="1"/>
            <a:r>
              <a:rPr lang="ko-KR" altLang="en-US" sz="1800" dirty="0"/>
              <a:t>데이터 전처리 부분을 여전히 </a:t>
            </a:r>
            <a:r>
              <a:rPr lang="en-US" altLang="ko-KR" sz="1800" dirty="0"/>
              <a:t>CPU</a:t>
            </a:r>
            <a:r>
              <a:rPr lang="ko-KR" altLang="en-US" sz="1800" dirty="0"/>
              <a:t>가 수행 → </a:t>
            </a:r>
            <a:r>
              <a:rPr lang="ko-KR" altLang="en-US" sz="1800" dirty="0" err="1"/>
              <a:t>텐서플로우</a:t>
            </a:r>
            <a:r>
              <a:rPr lang="ko-KR" altLang="en-US" sz="1800" dirty="0"/>
              <a:t> 파이프라인 분석  </a:t>
            </a:r>
            <a:endParaRPr lang="en-US" altLang="ko-KR" sz="1800" dirty="0"/>
          </a:p>
          <a:p>
            <a:r>
              <a:rPr lang="ko-KR" altLang="en-US" sz="2000" dirty="0" err="1"/>
              <a:t>훈련데이터</a:t>
            </a:r>
            <a:r>
              <a:rPr lang="ko-KR" altLang="en-US" sz="2000" dirty="0"/>
              <a:t> 전처리 과정 중 </a:t>
            </a:r>
            <a:r>
              <a:rPr lang="ko-KR" altLang="en-US" sz="2000" dirty="0" err="1"/>
              <a:t>셔플링</a:t>
            </a:r>
            <a:r>
              <a:rPr lang="ko-KR" altLang="en-US" sz="2000" dirty="0"/>
              <a:t> 병렬처리 </a:t>
            </a:r>
            <a:endParaRPr lang="en-US" altLang="ko-KR" sz="2000" dirty="0"/>
          </a:p>
          <a:p>
            <a:pPr lvl="1"/>
            <a:r>
              <a:rPr lang="ko-KR" altLang="en-US" sz="1800" dirty="0"/>
              <a:t>전체 훈련시간 </a:t>
            </a:r>
            <a:r>
              <a:rPr lang="en-US" altLang="ko-KR" sz="1800" dirty="0"/>
              <a:t>15.6% </a:t>
            </a:r>
            <a:r>
              <a:rPr lang="ko-KR" altLang="en-US" sz="1800" dirty="0"/>
              <a:t>감소 → 성능개선이 균일하지 않은 </a:t>
            </a:r>
            <a:r>
              <a:rPr lang="en-US" altLang="ko-KR" sz="1800" dirty="0"/>
              <a:t>issue</a:t>
            </a:r>
            <a:br>
              <a:rPr lang="en-US" altLang="ko-KR" dirty="0"/>
            </a:br>
            <a:endParaRPr kumimoji="1" lang="en-US" altLang="en-US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81" y="3057207"/>
            <a:ext cx="2604281" cy="32883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b="10997"/>
          <a:stretch/>
        </p:blipFill>
        <p:spPr>
          <a:xfrm>
            <a:off x="6645452" y="3837487"/>
            <a:ext cx="4668626" cy="2235653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124450" y="4760243"/>
            <a:ext cx="1036320" cy="36420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943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TCmalloc</a:t>
            </a:r>
            <a:r>
              <a:rPr kumimoji="1" lang="en-US" altLang="en-US" dirty="0"/>
              <a:t> </a:t>
            </a:r>
            <a:r>
              <a:rPr kumimoji="1" lang="ko-KR" altLang="en-US" dirty="0"/>
              <a:t>사용 유무에 따른 버퍼</a:t>
            </a:r>
            <a:r>
              <a:rPr kumimoji="1" lang="en-US" altLang="ko-KR" dirty="0"/>
              <a:t>, </a:t>
            </a:r>
            <a:r>
              <a:rPr kumimoji="1" lang="ko-KR" altLang="en-US" dirty="0"/>
              <a:t>캐시 메모리 사용량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ko-KR" altLang="en-US" dirty="0"/>
              <a:t>버퍼</a:t>
            </a:r>
            <a:r>
              <a:rPr lang="en-US" altLang="ko-KR" dirty="0"/>
              <a:t>+</a:t>
            </a:r>
            <a:r>
              <a:rPr lang="ko-KR" altLang="en-US" dirty="0"/>
              <a:t>캐시 사용량이 증가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873F57BF-352D-458A-A286-A41CCA5C6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17314"/>
              </p:ext>
            </p:extLst>
          </p:nvPr>
        </p:nvGraphicFramePr>
        <p:xfrm>
          <a:off x="1014761" y="2909539"/>
          <a:ext cx="5081239" cy="302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04B74037-42AB-4FED-B243-B3A0117758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385031"/>
              </p:ext>
            </p:extLst>
          </p:nvPr>
        </p:nvGraphicFramePr>
        <p:xfrm>
          <a:off x="6235838" y="2909539"/>
          <a:ext cx="5081239" cy="302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91482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TCmalloc</a:t>
            </a:r>
            <a:r>
              <a:rPr kumimoji="1" lang="en-US" altLang="en-US" dirty="0"/>
              <a:t> </a:t>
            </a:r>
            <a:r>
              <a:rPr kumimoji="1" lang="ko-KR" altLang="en-US" dirty="0"/>
              <a:t>사용 유무에 따른 버퍼</a:t>
            </a:r>
            <a:r>
              <a:rPr kumimoji="1" lang="en-US" altLang="ko-KR" dirty="0"/>
              <a:t>, </a:t>
            </a:r>
            <a:r>
              <a:rPr kumimoji="1" lang="ko-KR" altLang="en-US" dirty="0"/>
              <a:t>캐시 메모리 사용량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/>
              <a:t>tf.data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BFB5D58B-E377-483B-ABEF-B5C30BB757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22254"/>
              </p:ext>
            </p:extLst>
          </p:nvPr>
        </p:nvGraphicFramePr>
        <p:xfrm>
          <a:off x="747133" y="2520175"/>
          <a:ext cx="5068566" cy="3122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A379000E-CBF9-413C-B4D1-BA1D12B0F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219897"/>
              </p:ext>
            </p:extLst>
          </p:nvPr>
        </p:nvGraphicFramePr>
        <p:xfrm>
          <a:off x="6376303" y="2480720"/>
          <a:ext cx="5154058" cy="3122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21690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TCmalloc</a:t>
            </a:r>
            <a:r>
              <a:rPr kumimoji="1" lang="en-US" altLang="en-US" dirty="0"/>
              <a:t> </a:t>
            </a:r>
            <a:r>
              <a:rPr kumimoji="1" lang="ko-KR" altLang="en-US" dirty="0"/>
              <a:t>사용 유무에 따른 버퍼</a:t>
            </a:r>
            <a:r>
              <a:rPr kumimoji="1" lang="en-US" altLang="ko-KR" dirty="0"/>
              <a:t>, </a:t>
            </a:r>
            <a:r>
              <a:rPr kumimoji="1" lang="ko-KR" altLang="en-US" dirty="0"/>
              <a:t>캐시 메모리 사용량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/>
              <a:t>ol.data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54C37CF9-48BF-4AEF-89B0-868AFE4107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913731"/>
              </p:ext>
            </p:extLst>
          </p:nvPr>
        </p:nvGraphicFramePr>
        <p:xfrm>
          <a:off x="769435" y="2329669"/>
          <a:ext cx="5017584" cy="3290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A13EA9E9-A9C3-4570-942F-6A42CC3003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900799"/>
              </p:ext>
            </p:extLst>
          </p:nvPr>
        </p:nvGraphicFramePr>
        <p:xfrm>
          <a:off x="5954751" y="2418878"/>
          <a:ext cx="5270346" cy="3290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84916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TCmalloc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896864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Thread Caching memory allocator</a:t>
            </a:r>
          </a:p>
          <a:p>
            <a:pPr lvl="1"/>
            <a:r>
              <a:rPr lang="ko-KR" altLang="en-US" sz="1600" dirty="0" err="1"/>
              <a:t>쓰레드별</a:t>
            </a:r>
            <a:r>
              <a:rPr lang="ko-KR" altLang="en-US" sz="1600" dirty="0"/>
              <a:t> 메모리 </a:t>
            </a:r>
            <a:r>
              <a:rPr lang="ko-KR" altLang="en-US" sz="1600" dirty="0" err="1"/>
              <a:t>캐싱이</a:t>
            </a:r>
            <a:r>
              <a:rPr lang="ko-KR" altLang="en-US" sz="1600" dirty="0"/>
              <a:t> 가능한 </a:t>
            </a:r>
            <a:r>
              <a:rPr lang="en-US" altLang="ko-KR" sz="1600" dirty="0"/>
              <a:t>C++ user-level</a:t>
            </a:r>
            <a:r>
              <a:rPr lang="ko-KR" altLang="en-US" sz="1600" dirty="0"/>
              <a:t> 메모리 </a:t>
            </a:r>
            <a:r>
              <a:rPr lang="ko-KR" altLang="en-US" sz="1600" dirty="0" err="1"/>
              <a:t>할당자</a:t>
            </a:r>
            <a:endParaRPr lang="en-US" altLang="ko-KR" sz="1600" dirty="0"/>
          </a:p>
          <a:p>
            <a:pPr lvl="1"/>
            <a:r>
              <a:rPr lang="ko-KR" altLang="en-US" sz="1600" dirty="0"/>
              <a:t>기존 </a:t>
            </a:r>
            <a:r>
              <a:rPr lang="en-US" altLang="ko-KR" sz="1600" dirty="0"/>
              <a:t>glib ptmalloc2</a:t>
            </a:r>
            <a:r>
              <a:rPr lang="ko-KR" altLang="en-US" sz="1600" dirty="0"/>
              <a:t> 할당자보다 멀티 쓰레드 메모리 관리에 특화 </a:t>
            </a:r>
            <a:endParaRPr lang="en-US" altLang="ko-KR" sz="1600" dirty="0"/>
          </a:p>
          <a:p>
            <a:pPr lvl="1"/>
            <a:r>
              <a:rPr lang="ko-KR" altLang="en-US" sz="1600" dirty="0"/>
              <a:t>쓰레드는 로컬에서 할당과 해제가 가능한 로컬 메모리를 보유</a:t>
            </a:r>
            <a:r>
              <a:rPr lang="en-US" altLang="ko-KR" sz="1600" dirty="0"/>
              <a:t>(32KB </a:t>
            </a:r>
            <a:r>
              <a:rPr lang="ko-KR" altLang="en-US" sz="1600" dirty="0"/>
              <a:t>이하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쓰레드 로컬 메모리가 부족할 경우 중앙 메모리 </a:t>
            </a:r>
            <a:r>
              <a:rPr lang="ko-KR" altLang="en-US" sz="1600" dirty="0" err="1"/>
              <a:t>할당자</a:t>
            </a:r>
            <a:r>
              <a:rPr lang="en-US" altLang="ko-KR" sz="1600" dirty="0"/>
              <a:t>(memory pool)</a:t>
            </a:r>
            <a:r>
              <a:rPr lang="ko-KR" altLang="en-US" sz="1600" dirty="0"/>
              <a:t>로부터 </a:t>
            </a:r>
            <a:r>
              <a:rPr lang="ko-KR" altLang="en-US" sz="1600" dirty="0" err="1"/>
              <a:t>할당받음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 algn="just"/>
            <a:r>
              <a:rPr lang="en-US" altLang="ko-KR" sz="1600" dirty="0"/>
              <a:t>ptmalloc2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각 쓰레드 메모리가 </a:t>
            </a:r>
            <a:r>
              <a:rPr lang="ko-KR" altLang="en-US" sz="1600" dirty="0" err="1"/>
              <a:t>힙</a:t>
            </a:r>
            <a:r>
              <a:rPr lang="ko-KR" altLang="en-US" sz="1600" dirty="0"/>
              <a:t> 영역에 동시에 접근할 경우 </a:t>
            </a:r>
            <a:r>
              <a:rPr lang="en-US" altLang="ko-KR" sz="1600" dirty="0"/>
              <a:t>Lock </a:t>
            </a:r>
            <a:r>
              <a:rPr lang="en-US" altLang="ko-KR" sz="1600" dirty="0" err="1"/>
              <a:t>contension</a:t>
            </a:r>
            <a:r>
              <a:rPr lang="en-US" altLang="ko-KR" sz="1600" dirty="0"/>
              <a:t> </a:t>
            </a:r>
            <a:r>
              <a:rPr lang="ko-KR" altLang="en-US" sz="1600" dirty="0"/>
              <a:t>발생 </a:t>
            </a:r>
            <a:r>
              <a:rPr lang="en-US" altLang="ko-KR" sz="1600" dirty="0"/>
              <a:t>+ </a:t>
            </a:r>
            <a:r>
              <a:rPr lang="ko-KR" altLang="en-US" sz="1600" dirty="0"/>
              <a:t>동기화 필요 </a:t>
            </a:r>
            <a:endParaRPr lang="en-US" altLang="ko-KR" sz="2400" dirty="0"/>
          </a:p>
          <a:p>
            <a:pPr lvl="1" algn="just"/>
            <a:r>
              <a:rPr lang="en-US" altLang="ko-KR" sz="1600" dirty="0" err="1"/>
              <a:t>TCmalloc</a:t>
            </a:r>
            <a:r>
              <a:rPr lang="ko-KR" altLang="en-US" sz="1600" dirty="0"/>
              <a:t>은 로컬메모리를 보유하여 </a:t>
            </a:r>
            <a:r>
              <a:rPr lang="ko-KR" altLang="en-US" sz="1600" dirty="0" err="1"/>
              <a:t>힙</a:t>
            </a:r>
            <a:r>
              <a:rPr lang="ko-KR" altLang="en-US" sz="1600" dirty="0"/>
              <a:t> 영역 접근 횟수감소</a:t>
            </a:r>
            <a:r>
              <a:rPr lang="en-US" altLang="ko-KR" sz="1600" dirty="0"/>
              <a:t> </a:t>
            </a:r>
            <a:r>
              <a:rPr lang="ko-KR" altLang="en-US" sz="1600" dirty="0"/>
              <a:t>→ </a:t>
            </a:r>
            <a:r>
              <a:rPr lang="en-US" altLang="ko-KR" sz="1600" dirty="0"/>
              <a:t>Lock </a:t>
            </a:r>
            <a:r>
              <a:rPr lang="en-US" altLang="ko-KR" sz="1600" dirty="0" err="1"/>
              <a:t>contension</a:t>
            </a:r>
            <a:r>
              <a:rPr lang="en-US" altLang="ko-KR" sz="1600" dirty="0"/>
              <a:t> </a:t>
            </a:r>
            <a:r>
              <a:rPr lang="ko-KR" altLang="en-US" sz="1600" dirty="0"/>
              <a:t>오버헤드 감소 </a:t>
            </a:r>
            <a:endParaRPr lang="en-US" altLang="ko-KR" sz="1600" dirty="0"/>
          </a:p>
          <a:p>
            <a:pPr lvl="1"/>
            <a:r>
              <a:rPr lang="en-US" altLang="ko-KR" sz="1600" dirty="0"/>
              <a:t>32KB </a:t>
            </a:r>
            <a:r>
              <a:rPr lang="ko-KR" altLang="en-US" sz="1600" dirty="0"/>
              <a:t>단위로 메모리 할당 → </a:t>
            </a:r>
            <a:r>
              <a:rPr lang="en-US" altLang="ko-KR" sz="1600" dirty="0"/>
              <a:t>fine-grained(1page)</a:t>
            </a:r>
            <a:r>
              <a:rPr lang="ko-KR" altLang="en-US" sz="1600" dirty="0"/>
              <a:t>할당 오버헤드 감소</a:t>
            </a:r>
            <a:r>
              <a:rPr lang="en-US" altLang="ko-KR" sz="1600" dirty="0"/>
              <a:t>, </a:t>
            </a:r>
            <a:r>
              <a:rPr lang="ko-KR" altLang="en-US" sz="1600" dirty="0"/>
              <a:t>외부단편화 감소</a:t>
            </a:r>
            <a:endParaRPr lang="en-US" altLang="ko-KR" sz="1600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769BE6-02DA-4863-85A2-C1F5496A7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01" y="4242437"/>
            <a:ext cx="3590925" cy="152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3C5C3-B9BC-40CB-92B2-21C33FD2DB42}"/>
              </a:ext>
            </a:extLst>
          </p:cNvPr>
          <p:cNvSpPr txBox="1"/>
          <p:nvPr/>
        </p:nvSpPr>
        <p:spPr>
          <a:xfrm>
            <a:off x="4600927" y="6199181"/>
            <a:ext cx="3765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https://gperftools.github.io/gperftools/tcmalloc.html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8BAC2-91BB-45B9-B5FE-0E522501C021}"/>
              </a:ext>
            </a:extLst>
          </p:cNvPr>
          <p:cNvSpPr txBox="1"/>
          <p:nvPr/>
        </p:nvSpPr>
        <p:spPr>
          <a:xfrm>
            <a:off x="9663140" y="4689238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중앙 메모리 </a:t>
            </a:r>
            <a:endParaRPr lang="en-US" altLang="ko-KR" sz="1200" b="1" dirty="0"/>
          </a:p>
          <a:p>
            <a:pPr algn="ctr"/>
            <a:r>
              <a:rPr lang="ko-KR" altLang="en-US" sz="1200" b="1" dirty="0" err="1"/>
              <a:t>할당자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4C634-3AFC-47EE-8532-75BE46ACFE00}"/>
              </a:ext>
            </a:extLst>
          </p:cNvPr>
          <p:cNvSpPr txBox="1"/>
          <p:nvPr/>
        </p:nvSpPr>
        <p:spPr>
          <a:xfrm>
            <a:off x="10357512" y="4069685"/>
            <a:ext cx="18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쓰레드 메모리 </a:t>
            </a:r>
            <a:r>
              <a:rPr lang="ko-KR" altLang="en-US" sz="1200" b="1" dirty="0" err="1"/>
              <a:t>할당자</a:t>
            </a:r>
            <a:endParaRPr lang="en-US" altLang="ko-KR" sz="1200" b="1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0042F9D5-1D9A-4FD5-819D-0686A81F9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05998"/>
              </p:ext>
            </p:extLst>
          </p:nvPr>
        </p:nvGraphicFramePr>
        <p:xfrm>
          <a:off x="8436855" y="4859946"/>
          <a:ext cx="833120" cy="1810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65642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82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5564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96679404"/>
                    </a:ext>
                  </a:extLst>
                </a:gridCol>
              </a:tblGrid>
              <a:tr h="181092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14182"/>
                  </a:ext>
                </a:extLst>
              </a:tr>
            </a:tbl>
          </a:graphicData>
        </a:graphic>
      </p:graphicFrame>
      <p:graphicFrame>
        <p:nvGraphicFramePr>
          <p:cNvPr id="14" name="표 12">
            <a:extLst>
              <a:ext uri="{FF2B5EF4-FFF2-40B4-BE49-F238E27FC236}">
                <a16:creationId xmlns:a16="http://schemas.microsoft.com/office/drawing/2014/main" id="{B371E4F8-BB0E-4640-AA3B-995C6BF11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1705"/>
              </p:ext>
            </p:extLst>
          </p:nvPr>
        </p:nvGraphicFramePr>
        <p:xfrm>
          <a:off x="11084151" y="5044886"/>
          <a:ext cx="833120" cy="1810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65642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82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5564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96679404"/>
                    </a:ext>
                  </a:extLst>
                </a:gridCol>
              </a:tblGrid>
              <a:tr h="181092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14182"/>
                  </a:ext>
                </a:extLst>
              </a:tr>
            </a:tbl>
          </a:graphicData>
        </a:graphic>
      </p:graphicFrame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7792B8A7-40AB-40C4-A035-1242C7537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240769"/>
              </p:ext>
            </p:extLst>
          </p:nvPr>
        </p:nvGraphicFramePr>
        <p:xfrm>
          <a:off x="11084151" y="4862770"/>
          <a:ext cx="833120" cy="1810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65642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82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5564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96679404"/>
                    </a:ext>
                  </a:extLst>
                </a:gridCol>
              </a:tblGrid>
              <a:tr h="181092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14182"/>
                  </a:ext>
                </a:extLst>
              </a:tr>
            </a:tbl>
          </a:graphicData>
        </a:graphic>
      </p:graphicFrame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0B9CEDC7-55C8-45FA-8B17-245D65211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098654"/>
              </p:ext>
            </p:extLst>
          </p:nvPr>
        </p:nvGraphicFramePr>
        <p:xfrm>
          <a:off x="8436855" y="5032639"/>
          <a:ext cx="833120" cy="1810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65642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82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5564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96679404"/>
                    </a:ext>
                  </a:extLst>
                </a:gridCol>
              </a:tblGrid>
              <a:tr h="181092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14182"/>
                  </a:ext>
                </a:extLst>
              </a:tr>
            </a:tbl>
          </a:graphicData>
        </a:graphic>
      </p:graphicFrame>
      <p:graphicFrame>
        <p:nvGraphicFramePr>
          <p:cNvPr id="20" name="표 12">
            <a:extLst>
              <a:ext uri="{FF2B5EF4-FFF2-40B4-BE49-F238E27FC236}">
                <a16:creationId xmlns:a16="http://schemas.microsoft.com/office/drawing/2014/main" id="{1CED4285-245C-4826-9990-3102DCEAD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27904"/>
              </p:ext>
            </p:extLst>
          </p:nvPr>
        </p:nvGraphicFramePr>
        <p:xfrm>
          <a:off x="9745604" y="5665124"/>
          <a:ext cx="833120" cy="1810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65642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82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5564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96679404"/>
                    </a:ext>
                  </a:extLst>
                </a:gridCol>
              </a:tblGrid>
              <a:tr h="181092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14182"/>
                  </a:ext>
                </a:extLst>
              </a:tr>
            </a:tbl>
          </a:graphicData>
        </a:graphic>
      </p:graphicFrame>
      <p:graphicFrame>
        <p:nvGraphicFramePr>
          <p:cNvPr id="21" name="표 12">
            <a:extLst>
              <a:ext uri="{FF2B5EF4-FFF2-40B4-BE49-F238E27FC236}">
                <a16:creationId xmlns:a16="http://schemas.microsoft.com/office/drawing/2014/main" id="{F4B4705B-09C5-4579-B506-56F640AFD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02311"/>
              </p:ext>
            </p:extLst>
          </p:nvPr>
        </p:nvGraphicFramePr>
        <p:xfrm>
          <a:off x="9745604" y="5837817"/>
          <a:ext cx="833120" cy="1810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65642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82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5564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96679404"/>
                    </a:ext>
                  </a:extLst>
                </a:gridCol>
              </a:tblGrid>
              <a:tr h="181092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1418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7C7BB53-CC1F-47EA-875F-69D79C056E6A}"/>
              </a:ext>
            </a:extLst>
          </p:cNvPr>
          <p:cNvSpPr txBox="1"/>
          <p:nvPr/>
        </p:nvSpPr>
        <p:spPr>
          <a:xfrm rot="5400000">
            <a:off x="10068971" y="5973179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…</a:t>
            </a:r>
            <a:endParaRPr lang="ko-KR" altLang="en-US" sz="1200" dirty="0"/>
          </a:p>
        </p:txBody>
      </p:sp>
      <p:graphicFrame>
        <p:nvGraphicFramePr>
          <p:cNvPr id="23" name="표 12">
            <a:extLst>
              <a:ext uri="{FF2B5EF4-FFF2-40B4-BE49-F238E27FC236}">
                <a16:creationId xmlns:a16="http://schemas.microsoft.com/office/drawing/2014/main" id="{259BA06E-2706-439E-AFA6-7AED7181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77560"/>
              </p:ext>
            </p:extLst>
          </p:nvPr>
        </p:nvGraphicFramePr>
        <p:xfrm>
          <a:off x="9745604" y="6224336"/>
          <a:ext cx="833120" cy="1810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65642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82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55646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96679404"/>
                    </a:ext>
                  </a:extLst>
                </a:gridCol>
              </a:tblGrid>
              <a:tr h="181092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1418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98E1AA0-EE8C-494A-9D8F-54975861AF0C}"/>
              </a:ext>
            </a:extLst>
          </p:cNvPr>
          <p:cNvSpPr txBox="1"/>
          <p:nvPr/>
        </p:nvSpPr>
        <p:spPr>
          <a:xfrm>
            <a:off x="8197626" y="5612549"/>
            <a:ext cx="183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Memory pool</a:t>
            </a:r>
          </a:p>
        </p:txBody>
      </p:sp>
    </p:spTree>
    <p:extLst>
      <p:ext uri="{BB962C8B-B14F-4D97-AF65-F5344CB8AC3E}">
        <p14:creationId xmlns:p14="http://schemas.microsoft.com/office/powerpoint/2010/main" val="3542128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TCmalloc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896864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Front-end</a:t>
            </a:r>
          </a:p>
          <a:p>
            <a:pPr lvl="1"/>
            <a:r>
              <a:rPr lang="en-US" altLang="ko-KR" sz="1600" dirty="0"/>
              <a:t>application </a:t>
            </a:r>
            <a:r>
              <a:rPr lang="ko-KR" altLang="en-US" sz="1600" dirty="0"/>
              <a:t>에 빠르게 메모리를 할당</a:t>
            </a:r>
            <a:r>
              <a:rPr lang="en-US" altLang="ko-KR" sz="1600" dirty="0"/>
              <a:t>, </a:t>
            </a:r>
            <a:r>
              <a:rPr lang="ko-KR" altLang="en-US" sz="1600" dirty="0"/>
              <a:t>해제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쓰레드별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Core </a:t>
            </a:r>
            <a:r>
              <a:rPr lang="ko-KR" altLang="en-US" sz="1600" dirty="0"/>
              <a:t>단위로 메모리를 </a:t>
            </a:r>
            <a:r>
              <a:rPr lang="ko-KR" altLang="en-US" sz="1600" dirty="0" err="1"/>
              <a:t>캐싱</a:t>
            </a:r>
            <a:r>
              <a:rPr lang="en-US" altLang="ko-KR" sz="1600" dirty="0"/>
              <a:t>(</a:t>
            </a:r>
            <a:r>
              <a:rPr lang="ko-KR" altLang="en-US" sz="1600" dirty="0"/>
              <a:t>모드 선택</a:t>
            </a:r>
            <a:r>
              <a:rPr lang="en-US" altLang="ko-KR" sz="1600" dirty="0"/>
              <a:t>),</a:t>
            </a:r>
            <a:r>
              <a:rPr lang="ko-KR" altLang="en-US" sz="1600" dirty="0"/>
              <a:t> 쓰레드가 요구하는 용량만큼 할당</a:t>
            </a:r>
            <a:endParaRPr lang="en-US" altLang="ko-KR" sz="1600" dirty="0"/>
          </a:p>
          <a:p>
            <a:pPr lvl="1"/>
            <a:r>
              <a:rPr lang="ko-KR" altLang="en-US" sz="1600" dirty="0"/>
              <a:t>용량이 부족할 때 </a:t>
            </a:r>
            <a:r>
              <a:rPr lang="en-US" altLang="ko-KR" sz="1600" dirty="0"/>
              <a:t>middle-end</a:t>
            </a:r>
            <a:r>
              <a:rPr lang="ko-KR" altLang="en-US" sz="1600" dirty="0"/>
              <a:t>로부터 </a:t>
            </a:r>
            <a:r>
              <a:rPr lang="en-US" altLang="ko-KR" sz="1600" dirty="0"/>
              <a:t>batch </a:t>
            </a:r>
            <a:r>
              <a:rPr lang="ko-KR" altLang="en-US" sz="1600" dirty="0"/>
              <a:t>단위로 </a:t>
            </a:r>
            <a:r>
              <a:rPr lang="ko-KR" altLang="en-US" sz="1600" dirty="0" err="1"/>
              <a:t>할당받음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</a:p>
          <a:p>
            <a:r>
              <a:rPr lang="en-US" altLang="ko-KR" dirty="0"/>
              <a:t>Middle-end</a:t>
            </a:r>
          </a:p>
          <a:p>
            <a:pPr lvl="1"/>
            <a:r>
              <a:rPr lang="en-US" altLang="ko-KR" sz="1600" dirty="0"/>
              <a:t>Front-end</a:t>
            </a:r>
            <a:r>
              <a:rPr lang="ko-KR" altLang="en-US" sz="1600" dirty="0"/>
              <a:t>에 메모리 할당</a:t>
            </a:r>
            <a:endParaRPr lang="en-US" altLang="ko-KR" sz="1600" dirty="0"/>
          </a:p>
          <a:p>
            <a:pPr lvl="1"/>
            <a:r>
              <a:rPr lang="ko-KR" altLang="en-US" sz="1600" dirty="0"/>
              <a:t>용량이 부족할 때 </a:t>
            </a:r>
            <a:r>
              <a:rPr lang="en-US" altLang="ko-KR" sz="1600" b="1" i="1" dirty="0"/>
              <a:t>MAXINUM_SIZE </a:t>
            </a:r>
            <a:r>
              <a:rPr lang="ko-KR" altLang="en-US" sz="1600" dirty="0"/>
              <a:t>보다 큰 단위로 </a:t>
            </a:r>
            <a:r>
              <a:rPr lang="ko-KR" altLang="en-US" sz="1600" dirty="0" err="1"/>
              <a:t>할당받음</a:t>
            </a:r>
            <a:endParaRPr lang="en-US" altLang="ko-KR" sz="1600" b="1" i="1" dirty="0"/>
          </a:p>
          <a:p>
            <a:r>
              <a:rPr lang="en-US" altLang="ko-KR" dirty="0"/>
              <a:t>Back-end</a:t>
            </a:r>
          </a:p>
          <a:p>
            <a:pPr lvl="1"/>
            <a:r>
              <a:rPr lang="en-US" altLang="ko-KR" sz="1600" dirty="0"/>
              <a:t>Middle-end</a:t>
            </a:r>
            <a:r>
              <a:rPr lang="ko-KR" altLang="en-US" sz="1600" dirty="0"/>
              <a:t>에 메모리 할당</a:t>
            </a:r>
            <a:endParaRPr lang="en-US" altLang="ko-KR" sz="1600" dirty="0"/>
          </a:p>
          <a:p>
            <a:pPr lvl="1"/>
            <a:r>
              <a:rPr lang="ko-KR" altLang="en-US" sz="1600" dirty="0"/>
              <a:t>용량이 부족할 때 </a:t>
            </a:r>
            <a:r>
              <a:rPr lang="en-US" altLang="ko-KR" sz="1600" dirty="0" err="1"/>
              <a:t>kerne</a:t>
            </a:r>
            <a:r>
              <a:rPr lang="ko-KR" altLang="en-US" sz="1600" dirty="0"/>
              <a:t>에 메모리 요청</a:t>
            </a:r>
            <a:r>
              <a:rPr lang="en-US" altLang="ko-KR" sz="1600" dirty="0"/>
              <a:t>(</a:t>
            </a:r>
            <a:r>
              <a:rPr lang="en-US" altLang="ko-KR" sz="1600" dirty="0" err="1"/>
              <a:t>kmalloc</a:t>
            </a:r>
            <a:r>
              <a:rPr lang="en-US" altLang="ko-KR" sz="1600" dirty="0"/>
              <a:t>)</a:t>
            </a:r>
          </a:p>
          <a:p>
            <a:pPr marL="347400" lvl="1" indent="0">
              <a:buNone/>
            </a:pPr>
            <a:endParaRPr lang="en-US" altLang="ko-KR" sz="2000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3074" name="Picture 2" descr="Diagram of TCMalloc internal structure">
            <a:extLst>
              <a:ext uri="{FF2B5EF4-FFF2-40B4-BE49-F238E27FC236}">
                <a16:creationId xmlns:a16="http://schemas.microsoft.com/office/drawing/2014/main" id="{35795A18-0C98-4AA5-8700-099976073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079" y="3839013"/>
            <a:ext cx="5843587" cy="247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526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TCmalloc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896864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/>
              <a:t>TCmalloc</a:t>
            </a:r>
            <a:r>
              <a:rPr lang="en-US" altLang="ko-KR" dirty="0"/>
              <a:t>, PTmalloc2 </a:t>
            </a:r>
            <a:r>
              <a:rPr lang="ko-KR" altLang="en-US" dirty="0"/>
              <a:t>성능비교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Mops: </a:t>
            </a:r>
            <a:r>
              <a:rPr lang="en-US" altLang="ko-KR" b="0" i="0" dirty="0">
                <a:solidFill>
                  <a:schemeClr val="tx2"/>
                </a:solidFill>
                <a:effectLst/>
                <a:ea typeface="Dotum" panose="020B0600000101010101" pitchFamily="50" charset="-127"/>
              </a:rPr>
              <a:t>Millions operations per second </a:t>
            </a: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최대 할당용량이 </a:t>
            </a:r>
            <a:r>
              <a:rPr lang="en-US" altLang="ko-KR" dirty="0">
                <a:solidFill>
                  <a:schemeClr val="tx2"/>
                </a:solidFill>
              </a:rPr>
              <a:t>32KB</a:t>
            </a:r>
            <a:r>
              <a:rPr lang="ko-KR" altLang="en-US" dirty="0">
                <a:solidFill>
                  <a:schemeClr val="tx2"/>
                </a:solidFill>
              </a:rPr>
              <a:t>보다 작고 쓰레드 개수가 많을수록 </a:t>
            </a:r>
            <a:r>
              <a:rPr lang="en-US" altLang="ko-KR" dirty="0" err="1">
                <a:solidFill>
                  <a:schemeClr val="tx2"/>
                </a:solidFill>
              </a:rPr>
              <a:t>TCmalloc</a:t>
            </a:r>
            <a:r>
              <a:rPr lang="ko-KR" altLang="en-US" dirty="0">
                <a:solidFill>
                  <a:schemeClr val="tx2"/>
                </a:solidFill>
              </a:rPr>
              <a:t>성능이 높음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쓰레드 로컬메모리 최대용량 </a:t>
            </a:r>
            <a:r>
              <a:rPr lang="en-US" altLang="ko-KR" dirty="0">
                <a:solidFill>
                  <a:schemeClr val="tx2"/>
                </a:solidFill>
              </a:rPr>
              <a:t>=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32KB, </a:t>
            </a:r>
            <a:r>
              <a:rPr lang="ko-KR" altLang="en-US" dirty="0">
                <a:solidFill>
                  <a:schemeClr val="tx2"/>
                </a:solidFill>
              </a:rPr>
              <a:t>한번에 할당가능한 용량이 </a:t>
            </a:r>
            <a:r>
              <a:rPr lang="en-US" altLang="ko-KR" dirty="0">
                <a:solidFill>
                  <a:schemeClr val="tx2"/>
                </a:solidFill>
              </a:rPr>
              <a:t>&gt;32KB</a:t>
            </a:r>
            <a:r>
              <a:rPr lang="ko-KR" altLang="en-US" dirty="0">
                <a:solidFill>
                  <a:schemeClr val="tx2"/>
                </a:solidFill>
              </a:rPr>
              <a:t>인 경우</a:t>
            </a:r>
            <a:r>
              <a:rPr lang="en-US" altLang="ko-KR" dirty="0">
                <a:solidFill>
                  <a:schemeClr val="tx2"/>
                </a:solidFill>
              </a:rPr>
              <a:t>,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Front-end</a:t>
            </a:r>
            <a:r>
              <a:rPr lang="ko-KR" altLang="en-US" dirty="0">
                <a:solidFill>
                  <a:schemeClr val="tx2"/>
                </a:solidFill>
              </a:rPr>
              <a:t> → </a:t>
            </a:r>
            <a:r>
              <a:rPr lang="en-US" altLang="ko-KR" dirty="0">
                <a:solidFill>
                  <a:schemeClr val="tx2"/>
                </a:solidFill>
              </a:rPr>
              <a:t>Middle-end</a:t>
            </a:r>
            <a:r>
              <a:rPr lang="ko-KR" altLang="en-US" dirty="0">
                <a:solidFill>
                  <a:schemeClr val="tx2"/>
                </a:solidFill>
              </a:rPr>
              <a:t> 메모리 할당 요청이 자주발생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→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메모리 할당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분배 지연시간 발생 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978B9B-06B1-4AC9-AF9B-6C3CC152C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53" y="3598686"/>
            <a:ext cx="3673312" cy="27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477F1D9-F4B5-43DD-A4C0-4B1CDAC15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66" y="3598686"/>
            <a:ext cx="3787243" cy="27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91E98B6-6DDE-46C6-9DA5-38293A66C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518" y="3598686"/>
            <a:ext cx="3828665" cy="287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8325EC8F-6ED9-41C4-9D58-58AC0EE9B1DB}"/>
              </a:ext>
            </a:extLst>
          </p:cNvPr>
          <p:cNvSpPr/>
          <p:nvPr/>
        </p:nvSpPr>
        <p:spPr>
          <a:xfrm>
            <a:off x="3457575" y="5619750"/>
            <a:ext cx="209550" cy="257175"/>
          </a:xfrm>
          <a:prstGeom prst="mathMultiply">
            <a:avLst>
              <a:gd name="adj1" fmla="val 164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56717CD1-3049-41E0-B91C-1809BCEF7A35}"/>
              </a:ext>
            </a:extLst>
          </p:cNvPr>
          <p:cNvSpPr/>
          <p:nvPr/>
        </p:nvSpPr>
        <p:spPr>
          <a:xfrm>
            <a:off x="7200900" y="5553075"/>
            <a:ext cx="209550" cy="257175"/>
          </a:xfrm>
          <a:prstGeom prst="mathMultiply">
            <a:avLst>
              <a:gd name="adj1" fmla="val 164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D1807DA4-DD6A-4391-A881-DE73F498CF90}"/>
              </a:ext>
            </a:extLst>
          </p:cNvPr>
          <p:cNvSpPr/>
          <p:nvPr/>
        </p:nvSpPr>
        <p:spPr>
          <a:xfrm>
            <a:off x="11010900" y="5657850"/>
            <a:ext cx="209550" cy="257175"/>
          </a:xfrm>
          <a:prstGeom prst="mathMultiply">
            <a:avLst>
              <a:gd name="adj1" fmla="val 164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99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TCmalloc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896864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/>
              <a:t>Tcmalloc</a:t>
            </a:r>
            <a:r>
              <a:rPr lang="en-US" altLang="ko-KR" dirty="0"/>
              <a:t>, PTmalloc2 </a:t>
            </a:r>
            <a:r>
              <a:rPr lang="ko-KR" altLang="en-US" dirty="0"/>
              <a:t>성능비교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쓰레드 </a:t>
            </a:r>
            <a:r>
              <a:rPr lang="ko-KR" altLang="en-US" dirty="0" err="1">
                <a:solidFill>
                  <a:schemeClr val="tx2"/>
                </a:solidFill>
              </a:rPr>
              <a:t>개수별</a:t>
            </a:r>
            <a:r>
              <a:rPr lang="ko-KR" altLang="en-US" dirty="0">
                <a:solidFill>
                  <a:schemeClr val="tx2"/>
                </a:solidFill>
              </a:rPr>
              <a:t> 처리량 비교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32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KB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이하일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~2-2.5 Mops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까지 성능차이 발생 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32KB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이상부터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~1-1.5 Mops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정도로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saturation </a:t>
            </a:r>
            <a:r>
              <a:rPr lang="ko-KR" altLang="en-US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되는것을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확인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8325EC8F-6ED9-41C4-9D58-58AC0EE9B1DB}"/>
              </a:ext>
            </a:extLst>
          </p:cNvPr>
          <p:cNvSpPr/>
          <p:nvPr/>
        </p:nvSpPr>
        <p:spPr>
          <a:xfrm>
            <a:off x="3457575" y="5619750"/>
            <a:ext cx="209550" cy="257175"/>
          </a:xfrm>
          <a:prstGeom prst="mathMultiply">
            <a:avLst>
              <a:gd name="adj1" fmla="val 164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56717CD1-3049-41E0-B91C-1809BCEF7A35}"/>
              </a:ext>
            </a:extLst>
          </p:cNvPr>
          <p:cNvSpPr/>
          <p:nvPr/>
        </p:nvSpPr>
        <p:spPr>
          <a:xfrm>
            <a:off x="7200900" y="5553075"/>
            <a:ext cx="209550" cy="257175"/>
          </a:xfrm>
          <a:prstGeom prst="mathMultiply">
            <a:avLst>
              <a:gd name="adj1" fmla="val 164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D1807DA4-DD6A-4391-A881-DE73F498CF90}"/>
              </a:ext>
            </a:extLst>
          </p:cNvPr>
          <p:cNvSpPr/>
          <p:nvPr/>
        </p:nvSpPr>
        <p:spPr>
          <a:xfrm>
            <a:off x="11010900" y="5657850"/>
            <a:ext cx="209550" cy="257175"/>
          </a:xfrm>
          <a:prstGeom prst="mathMultiply">
            <a:avLst>
              <a:gd name="adj1" fmla="val 164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F110E00B-05BA-48F2-8F68-80DA3A5BE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817" y="3508071"/>
            <a:ext cx="3773026" cy="274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F3C52950-E36F-495F-A3EE-A780C50FF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183" y="3508071"/>
            <a:ext cx="3773026" cy="274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CBCA8F19-222A-4CB9-9A11-6C96BD38B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48" y="3508070"/>
            <a:ext cx="3906785" cy="274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70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/>
              <a:t>TCmalloc</a:t>
            </a:r>
            <a:r>
              <a:rPr lang="en-US" altLang="ko-KR" dirty="0"/>
              <a:t>, </a:t>
            </a:r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ko-KR" altLang="en-US" dirty="0"/>
              <a:t>성능비교</a:t>
            </a:r>
            <a:endParaRPr lang="en-US" altLang="ko-KR" dirty="0"/>
          </a:p>
          <a:p>
            <a:r>
              <a:rPr lang="en-US" altLang="ko-KR" dirty="0"/>
              <a:t>Google-</a:t>
            </a:r>
            <a:r>
              <a:rPr lang="en-US" altLang="ko-KR" dirty="0" err="1"/>
              <a:t>pprof</a:t>
            </a:r>
            <a:r>
              <a:rPr lang="en-US" altLang="ko-KR" dirty="0"/>
              <a:t> Profiling tool </a:t>
            </a:r>
          </a:p>
          <a:p>
            <a:pPr lvl="1"/>
            <a:r>
              <a:rPr lang="ko-KR" altLang="en-US" dirty="0"/>
              <a:t>대상 프로그램의 </a:t>
            </a:r>
            <a:r>
              <a:rPr lang="en-US" altLang="ko-KR" dirty="0" err="1"/>
              <a:t>callstack</a:t>
            </a:r>
            <a:r>
              <a:rPr lang="en-US" altLang="ko-KR" dirty="0"/>
              <a:t> </a:t>
            </a:r>
            <a:r>
              <a:rPr lang="ko-KR" altLang="en-US" dirty="0"/>
              <a:t>셋 바이너리 샘플을 생성하여 메모리</a:t>
            </a:r>
            <a:r>
              <a:rPr lang="en-US" altLang="ko-KR" dirty="0"/>
              <a:t>, CPU </a:t>
            </a:r>
            <a:r>
              <a:rPr lang="ko-KR" altLang="en-US" dirty="0"/>
              <a:t>성능을 분석 </a:t>
            </a:r>
            <a:endParaRPr lang="en-US" altLang="ko-KR" dirty="0"/>
          </a:p>
          <a:p>
            <a:pPr lvl="1"/>
            <a:r>
              <a:rPr lang="en-US" altLang="ko-KR" dirty="0" err="1"/>
              <a:t>subroutin</a:t>
            </a:r>
            <a:r>
              <a:rPr lang="en-US" altLang="ko-KR" dirty="0"/>
              <a:t> call trace, bottleneck detection </a:t>
            </a:r>
            <a:r>
              <a:rPr lang="ko-KR" altLang="en-US" dirty="0"/>
              <a:t>기능 제공</a:t>
            </a:r>
            <a:endParaRPr lang="en-US" altLang="ko-KR" dirty="0"/>
          </a:p>
          <a:p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chemeClr val="accent5"/>
                </a:solidFill>
              </a:rPr>
              <a:t>sudo</a:t>
            </a:r>
            <a:r>
              <a:rPr lang="en-US" altLang="ko-KR" dirty="0">
                <a:solidFill>
                  <a:schemeClr val="accent5"/>
                </a:solidFill>
              </a:rPr>
              <a:t> apt install </a:t>
            </a:r>
            <a:r>
              <a:rPr lang="en-US" altLang="ko-KR" dirty="0" err="1">
                <a:solidFill>
                  <a:schemeClr val="accent5"/>
                </a:solidFill>
              </a:rPr>
              <a:t>graphviz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r>
              <a:rPr lang="ko-KR" altLang="en-US" dirty="0"/>
              <a:t>시각화 그래프 생성도구 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sudo</a:t>
            </a:r>
            <a:r>
              <a:rPr lang="ko-KR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apt install google-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pprof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-dev</a:t>
            </a:r>
          </a:p>
          <a:p>
            <a:pPr lvl="1"/>
            <a:endParaRPr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LD_PRELOAD=“/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usr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/lib/libtcmalloc.so” HEAPPROFILE=&lt;path to log&gt; &lt;some_code.py&gt;</a:t>
            </a:r>
          </a:p>
          <a:p>
            <a:pPr marL="347400" lvl="1" indent="0">
              <a:buNone/>
            </a:pPr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08E8CF-0601-48FB-A903-42B0AD0A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-1468073"/>
            <a:ext cx="12192000" cy="59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16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테스트 코드 </a:t>
            </a:r>
            <a:endParaRPr lang="en-US" altLang="ko-KR" dirty="0"/>
          </a:p>
          <a:p>
            <a:pPr lvl="1"/>
            <a:r>
              <a:rPr lang="ko-KR" altLang="en-US" dirty="0"/>
              <a:t>이전 실험과 동일한 유닛 테스트 코드 확보 </a:t>
            </a:r>
            <a:endParaRPr lang="en-US" altLang="ko-KR" dirty="0"/>
          </a:p>
          <a:p>
            <a:pPr lvl="1"/>
            <a:r>
              <a:rPr lang="ko-KR" altLang="en-US" dirty="0"/>
              <a:t>쓰레드를 생성하여 일정크기만큼 </a:t>
            </a:r>
            <a:r>
              <a:rPr lang="en-US" altLang="ko-KR" dirty="0"/>
              <a:t>malloc()/free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  <a:hlinkClick r:id="rId3"/>
              </a:rPr>
              <a:t>https://github.com/rachit173/ptmalloc2/t-test1.c</a:t>
            </a:r>
            <a:endParaRPr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F7A49D-A357-45A5-AC0F-89CDDF136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96" y="3073069"/>
            <a:ext cx="5306754" cy="31693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0A919F1-182C-4EEB-8805-12460E61AE4C}"/>
              </a:ext>
            </a:extLst>
          </p:cNvPr>
          <p:cNvSpPr/>
          <p:nvPr/>
        </p:nvSpPr>
        <p:spPr>
          <a:xfrm>
            <a:off x="884496" y="4733925"/>
            <a:ext cx="530675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6B3E3EA-1869-47BB-9D8F-81903C736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691" y="3073069"/>
            <a:ext cx="5763429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69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테스트 코드 빌드</a:t>
            </a:r>
            <a:endParaRPr lang="en-US" altLang="ko-KR" dirty="0"/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Gcc</a:t>
            </a:r>
            <a:r>
              <a:rPr lang="en-US" altLang="ko-KR" dirty="0">
                <a:latin typeface="Consolas" panose="020B0609020204030204" pitchFamily="49" charset="0"/>
              </a:rPr>
              <a:t>/g++ version: 9.4.0</a:t>
            </a:r>
          </a:p>
          <a:p>
            <a:pPr lvl="1"/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gcc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–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ptherad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–o 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t-test1.c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테스트</a:t>
            </a:r>
            <a:endParaRPr lang="en-US" altLang="ko-KR" dirty="0"/>
          </a:p>
          <a:p>
            <a:pPr lvl="1"/>
            <a:r>
              <a:rPr lang="en-US" altLang="ko-KR" sz="1800" dirty="0"/>
              <a:t>./</a:t>
            </a:r>
            <a:r>
              <a:rPr lang="en-US" altLang="ko-KR" sz="1800" dirty="0" err="1"/>
              <a:t>a.out</a:t>
            </a:r>
            <a:r>
              <a:rPr lang="en-US" altLang="ko-KR" sz="1800" dirty="0"/>
              <a:t> &lt;</a:t>
            </a:r>
            <a:r>
              <a:rPr lang="ko-KR" altLang="en-US" sz="1800" dirty="0"/>
              <a:t>생성할 쓰레드 수</a:t>
            </a:r>
            <a:r>
              <a:rPr lang="en-US" altLang="ko-KR" sz="1800" dirty="0"/>
              <a:t>&gt; &lt;</a:t>
            </a:r>
            <a:r>
              <a:rPr lang="ko-KR" altLang="en-US" sz="1800" dirty="0"/>
              <a:t>병렬 동작할 쓰레드 수</a:t>
            </a:r>
            <a:r>
              <a:rPr lang="en-US" altLang="ko-KR" sz="1800" dirty="0"/>
              <a:t>&gt; &lt; </a:t>
            </a:r>
            <a:r>
              <a:rPr lang="ko-KR" altLang="en-US" sz="1800" dirty="0"/>
              <a:t>할당 횟수 </a:t>
            </a:r>
            <a:r>
              <a:rPr lang="en-US" altLang="ko-KR" sz="1800" dirty="0"/>
              <a:t>&gt; &lt; </a:t>
            </a:r>
            <a:r>
              <a:rPr lang="ko-KR" altLang="en-US" sz="1800" dirty="0"/>
              <a:t>요청 시 최대 할당</a:t>
            </a:r>
            <a:r>
              <a:rPr lang="en-US" altLang="ko-KR" sz="1800" dirty="0"/>
              <a:t> </a:t>
            </a:r>
            <a:r>
              <a:rPr lang="ko-KR" altLang="en-US" sz="1800" dirty="0"/>
              <a:t>용량</a:t>
            </a:r>
            <a:r>
              <a:rPr lang="en-US" altLang="ko-KR" sz="1800" dirty="0"/>
              <a:t>(Byte) &gt;</a:t>
            </a:r>
          </a:p>
          <a:p>
            <a:pPr lvl="1"/>
            <a:r>
              <a:rPr lang="en-US" altLang="ko-KR" sz="1800" dirty="0"/>
              <a:t>./</a:t>
            </a:r>
            <a:r>
              <a:rPr lang="en-US" altLang="ko-KR" sz="1800" dirty="0" err="1"/>
              <a:t>a.out</a:t>
            </a:r>
            <a:r>
              <a:rPr lang="en-US" altLang="ko-KR" sz="1800" dirty="0"/>
              <a:t> 100 100 10000 8192 </a:t>
            </a:r>
            <a:r>
              <a:rPr lang="ko-KR" altLang="en-US" sz="1800" dirty="0"/>
              <a:t>→ </a:t>
            </a:r>
            <a:r>
              <a:rPr lang="en-US" altLang="ko-KR" sz="1800" b="1" dirty="0">
                <a:solidFill>
                  <a:schemeClr val="accent5"/>
                </a:solidFill>
              </a:rPr>
              <a:t>100</a:t>
            </a:r>
            <a:r>
              <a:rPr lang="ko-KR" altLang="en-US" sz="1800" b="1" dirty="0">
                <a:solidFill>
                  <a:schemeClr val="accent5"/>
                </a:solidFill>
              </a:rPr>
              <a:t>개의 쓰레드가 동시에 최대 </a:t>
            </a:r>
            <a:r>
              <a:rPr lang="en-US" altLang="ko-KR" sz="1800" b="1" dirty="0">
                <a:solidFill>
                  <a:schemeClr val="accent5"/>
                </a:solidFill>
              </a:rPr>
              <a:t>8KB</a:t>
            </a:r>
            <a:r>
              <a:rPr lang="ko-KR" altLang="en-US" sz="1800" b="1" dirty="0">
                <a:solidFill>
                  <a:schemeClr val="accent5"/>
                </a:solidFill>
              </a:rPr>
              <a:t>만큼 </a:t>
            </a:r>
            <a:r>
              <a:rPr lang="ko-KR" altLang="en-US" sz="1800" b="1" dirty="0" err="1">
                <a:solidFill>
                  <a:schemeClr val="accent5"/>
                </a:solidFill>
              </a:rPr>
              <a:t>만번</a:t>
            </a:r>
            <a:r>
              <a:rPr lang="ko-KR" altLang="en-US" sz="1800" b="1" dirty="0">
                <a:solidFill>
                  <a:schemeClr val="accent5"/>
                </a:solidFill>
              </a:rPr>
              <a:t> 할당</a:t>
            </a:r>
            <a:r>
              <a:rPr lang="en-US" altLang="ko-KR" sz="1800" b="1" dirty="0">
                <a:solidFill>
                  <a:schemeClr val="accent5"/>
                </a:solidFill>
              </a:rPr>
              <a:t>/</a:t>
            </a:r>
            <a:r>
              <a:rPr lang="ko-KR" altLang="en-US" sz="1800" b="1" dirty="0">
                <a:solidFill>
                  <a:schemeClr val="accent5"/>
                </a:solidFill>
              </a:rPr>
              <a:t>해제 요청 수행</a:t>
            </a:r>
            <a:endParaRPr lang="en-US" altLang="ko-KR" sz="1800" b="1" dirty="0">
              <a:solidFill>
                <a:schemeClr val="accent5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99C713C-6B89-4460-83F4-D2EA884D02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24"/>
          <a:stretch/>
        </p:blipFill>
        <p:spPr>
          <a:xfrm>
            <a:off x="933450" y="2507262"/>
            <a:ext cx="6686550" cy="21431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2567084-E722-4920-8C3B-B2E58C0108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17"/>
          <a:stretch/>
        </p:blipFill>
        <p:spPr>
          <a:xfrm>
            <a:off x="933450" y="2781906"/>
            <a:ext cx="6686550" cy="10566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6D7FD1-322E-4471-9767-DBD743D60B51}"/>
              </a:ext>
            </a:extLst>
          </p:cNvPr>
          <p:cNvSpPr/>
          <p:nvPr/>
        </p:nvSpPr>
        <p:spPr>
          <a:xfrm>
            <a:off x="933450" y="2967048"/>
            <a:ext cx="533400" cy="223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0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Until now..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/>
              <a:t>훈련</a:t>
            </a:r>
            <a:r>
              <a:rPr lang="en-US" altLang="ko-KR" sz="2000" dirty="0"/>
              <a:t>-</a:t>
            </a:r>
            <a:r>
              <a:rPr lang="ko-KR" altLang="en-US" sz="2000" dirty="0" err="1"/>
              <a:t>검증과정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인터리빙</a:t>
            </a:r>
            <a:r>
              <a:rPr lang="en-US" altLang="ko-KR" sz="2000" i="1" dirty="0"/>
              <a:t>(</a:t>
            </a:r>
            <a:r>
              <a:rPr lang="en-US" altLang="ko-KR" sz="2000" i="1" dirty="0" err="1"/>
              <a:t>i.data</a:t>
            </a:r>
            <a:r>
              <a:rPr lang="en-US" altLang="ko-KR" sz="2000" i="1" dirty="0"/>
              <a:t>)</a:t>
            </a:r>
          </a:p>
          <a:p>
            <a:pPr lvl="1"/>
            <a:r>
              <a:rPr lang="ko-KR" altLang="en-US" sz="1800" dirty="0"/>
              <a:t>전체 </a:t>
            </a:r>
            <a:r>
              <a:rPr lang="ko-KR" altLang="en-US" sz="1800" dirty="0" err="1"/>
              <a:t>수행시간</a:t>
            </a:r>
            <a:r>
              <a:rPr lang="ko-KR" altLang="en-US" sz="1800" dirty="0"/>
              <a:t> </a:t>
            </a:r>
            <a:r>
              <a:rPr lang="en-US" altLang="ko-KR" sz="1800" dirty="0"/>
              <a:t>17% </a:t>
            </a:r>
            <a:r>
              <a:rPr lang="ko-KR" altLang="en-US" sz="1800" dirty="0"/>
              <a:t>감소 → 가중치 간섭현상 발견 → </a:t>
            </a:r>
            <a:r>
              <a:rPr lang="en-US" altLang="ko-KR" sz="1800" i="1" dirty="0"/>
              <a:t>model copy</a:t>
            </a:r>
          </a:p>
          <a:p>
            <a:r>
              <a:rPr lang="ko-KR" altLang="en-US" sz="2000" dirty="0"/>
              <a:t>훈련</a:t>
            </a:r>
            <a:r>
              <a:rPr lang="en-US" altLang="ko-KR" sz="2000" dirty="0"/>
              <a:t>-</a:t>
            </a:r>
            <a:r>
              <a:rPr lang="ko-KR" altLang="en-US" sz="2000" dirty="0" err="1"/>
              <a:t>검증과정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인터리빙</a:t>
            </a:r>
            <a:r>
              <a:rPr lang="ko-KR" altLang="en-US" sz="2000" dirty="0"/>
              <a:t> </a:t>
            </a:r>
            <a:r>
              <a:rPr lang="en-US" altLang="ko-KR" sz="2000" dirty="0"/>
              <a:t>+ </a:t>
            </a:r>
            <a:r>
              <a:rPr lang="ko-KR" altLang="en-US" sz="2000" dirty="0" err="1"/>
              <a:t>검증과정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멀티쓰레딩</a:t>
            </a:r>
            <a:endParaRPr lang="en-US" altLang="ko-KR" sz="2000" i="1" dirty="0"/>
          </a:p>
          <a:p>
            <a:pPr lvl="1"/>
            <a:r>
              <a:rPr lang="ko-KR" altLang="en-US" sz="1800" dirty="0"/>
              <a:t>전체 </a:t>
            </a:r>
            <a:r>
              <a:rPr lang="ko-KR" altLang="en-US" sz="1800" dirty="0" err="1"/>
              <a:t>수행시간</a:t>
            </a:r>
            <a:r>
              <a:rPr lang="ko-KR" altLang="en-US" sz="1800" dirty="0"/>
              <a:t> </a:t>
            </a:r>
            <a:r>
              <a:rPr lang="en-US" altLang="ko-KR" sz="1800" dirty="0"/>
              <a:t>22.4% </a:t>
            </a:r>
            <a:r>
              <a:rPr lang="ko-KR" altLang="en-US" sz="1800" dirty="0"/>
              <a:t>감소 → </a:t>
            </a:r>
            <a:r>
              <a:rPr lang="ko-KR" altLang="en-US" sz="1800" dirty="0" err="1"/>
              <a:t>검증쓰레드</a:t>
            </a:r>
            <a:r>
              <a:rPr lang="ko-KR" altLang="en-US" sz="1800" dirty="0"/>
              <a:t> 개수가 </a:t>
            </a:r>
            <a:r>
              <a:rPr lang="en-US" altLang="ko-KR" sz="1800" dirty="0"/>
              <a:t>6</a:t>
            </a:r>
            <a:r>
              <a:rPr lang="ko-KR" altLang="en-US" sz="1800" dirty="0"/>
              <a:t>개 이상일 경우 </a:t>
            </a:r>
            <a:r>
              <a:rPr lang="ko-KR" altLang="en-US" sz="1800" dirty="0" err="1"/>
              <a:t>성능차이</a:t>
            </a:r>
            <a:r>
              <a:rPr lang="ko-KR" altLang="en-US" sz="1800" dirty="0"/>
              <a:t> 미비 → </a:t>
            </a:r>
            <a:r>
              <a:rPr lang="en-US" altLang="ko-KR" sz="1800" dirty="0"/>
              <a:t>GPU warp(?)</a:t>
            </a:r>
            <a:br>
              <a:rPr lang="en-US" altLang="ko-KR" sz="1800" dirty="0"/>
            </a:br>
            <a:endParaRPr kumimoji="1" lang="en-US" altLang="en-US" sz="1800" dirty="0"/>
          </a:p>
          <a:p>
            <a:endParaRPr kumimoji="1" lang="en-US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77" y="3680568"/>
            <a:ext cx="4144836" cy="22058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b="11698"/>
          <a:stretch/>
        </p:blipFill>
        <p:spPr>
          <a:xfrm>
            <a:off x="6059806" y="3604368"/>
            <a:ext cx="6132194" cy="2282082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4981687" y="4601405"/>
            <a:ext cx="849519" cy="36420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72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Consolas" panose="020B0609020204030204" pitchFamily="49" charset="0"/>
              </a:rPr>
              <a:t>결과</a:t>
            </a:r>
            <a:endParaRPr lang="en-US" altLang="ko-KR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Allocation </a:t>
            </a:r>
            <a:r>
              <a:rPr lang="ko-KR" altLang="en-US" dirty="0">
                <a:solidFill>
                  <a:schemeClr val="tx2"/>
                </a:solidFill>
              </a:rPr>
              <a:t>횟수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쓰레드 횟수를 증가시킬수록 실행시간 증가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>
                <a:solidFill>
                  <a:schemeClr val="tx2"/>
                </a:solidFill>
              </a:rPr>
              <a:t>메모리 사용량은 큰 변화 없음 → </a:t>
            </a:r>
            <a:r>
              <a:rPr lang="en-US" altLang="ko-KR" dirty="0">
                <a:solidFill>
                  <a:schemeClr val="tx2"/>
                </a:solidFill>
              </a:rPr>
              <a:t>allocation/deallocation</a:t>
            </a:r>
            <a:r>
              <a:rPr lang="ko-KR" altLang="en-US" dirty="0">
                <a:solidFill>
                  <a:schemeClr val="tx2"/>
                </a:solidFill>
              </a:rPr>
              <a:t>을 반복 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7326C46-9CD7-4700-8921-26E0C8213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2673350"/>
            <a:ext cx="5715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51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프로파일 바이너리 생성 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Test case</a:t>
            </a: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PTmalloc2</a:t>
            </a:r>
          </a:p>
          <a:p>
            <a:pPr lvl="1"/>
            <a:r>
              <a:rPr lang="en-US" altLang="ko-KR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LD_PRELOAD=/usr/lib/x86_64-linux-gnu/libprofiler.so CPUPROFILE=</a:t>
            </a:r>
            <a:r>
              <a:rPr lang="en-US" altLang="ko-KR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ptmalloc.prof</a:t>
            </a:r>
            <a:r>
              <a:rPr lang="en-US" altLang="ko-KR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 ./</a:t>
            </a:r>
            <a:r>
              <a:rPr lang="en-US" altLang="ko-KR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 16 16 1000000 16</a:t>
            </a:r>
          </a:p>
          <a:p>
            <a:pPr lvl="1"/>
            <a:endParaRPr lang="en-US" altLang="ko-KR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7F3BC265-276E-4D12-807F-2BEF37726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76356"/>
              </p:ext>
            </p:extLst>
          </p:nvPr>
        </p:nvGraphicFramePr>
        <p:xfrm>
          <a:off x="917571" y="1941830"/>
          <a:ext cx="8035929" cy="1706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55311">
                  <a:extLst>
                    <a:ext uri="{9D8B030D-6E8A-4147-A177-3AD203B41FA5}">
                      <a16:colId xmlns:a16="http://schemas.microsoft.com/office/drawing/2014/main" val="3950432181"/>
                    </a:ext>
                  </a:extLst>
                </a:gridCol>
                <a:gridCol w="1876625">
                  <a:extLst>
                    <a:ext uri="{9D8B030D-6E8A-4147-A177-3AD203B41FA5}">
                      <a16:colId xmlns:a16="http://schemas.microsoft.com/office/drawing/2014/main" val="2332141533"/>
                    </a:ext>
                  </a:extLst>
                </a:gridCol>
                <a:gridCol w="1815093">
                  <a:extLst>
                    <a:ext uri="{9D8B030D-6E8A-4147-A177-3AD203B41FA5}">
                      <a16:colId xmlns:a16="http://schemas.microsoft.com/office/drawing/2014/main" val="414627525"/>
                    </a:ext>
                  </a:extLst>
                </a:gridCol>
                <a:gridCol w="2788900">
                  <a:extLst>
                    <a:ext uri="{9D8B030D-6E8A-4147-A177-3AD203B41FA5}">
                      <a16:colId xmlns:a16="http://schemas.microsoft.com/office/drawing/2014/main" val="2606937246"/>
                    </a:ext>
                  </a:extLst>
                </a:gridCol>
              </a:tblGrid>
              <a:tr h="297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# of thread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# of parallelism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# of allocation 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Max allocation cap. (KB)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26312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1,000,000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886881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1,000,000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411909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1,000,000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97067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1,000,000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128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37570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6B11B7B-160F-4BA2-B4CB-94855E381D1E}"/>
              </a:ext>
            </a:extLst>
          </p:cNvPr>
          <p:cNvSpPr/>
          <p:nvPr/>
        </p:nvSpPr>
        <p:spPr>
          <a:xfrm>
            <a:off x="850896" y="4591049"/>
            <a:ext cx="5130804" cy="323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596F49-A140-4D2F-9D92-30088D2EA41F}"/>
              </a:ext>
            </a:extLst>
          </p:cNvPr>
          <p:cNvSpPr txBox="1"/>
          <p:nvPr/>
        </p:nvSpPr>
        <p:spPr>
          <a:xfrm>
            <a:off x="768342" y="4966758"/>
            <a:ext cx="587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</a:rPr>
              <a:t>pprof</a:t>
            </a:r>
            <a:r>
              <a:rPr lang="ko-KR" altLang="en-US" sz="1600" b="1" dirty="0">
                <a:solidFill>
                  <a:srgbClr val="FF0000"/>
                </a:solidFill>
              </a:rPr>
              <a:t> 프로파일링 바이너리 샘플생성 공유라이브러리 로드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476071-CB54-4045-952B-13D0E9AE6FE9}"/>
              </a:ext>
            </a:extLst>
          </p:cNvPr>
          <p:cNvSpPr/>
          <p:nvPr/>
        </p:nvSpPr>
        <p:spPr>
          <a:xfrm>
            <a:off x="5981700" y="4591048"/>
            <a:ext cx="2447925" cy="323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73CD58-B23B-429B-BAB4-8C963214EE2B}"/>
              </a:ext>
            </a:extLst>
          </p:cNvPr>
          <p:cNvSpPr txBox="1"/>
          <p:nvPr/>
        </p:nvSpPr>
        <p:spPr>
          <a:xfrm>
            <a:off x="6292854" y="4955714"/>
            <a:ext cx="5130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바이너리 저장경로</a:t>
            </a:r>
          </a:p>
        </p:txBody>
      </p:sp>
    </p:spTree>
    <p:extLst>
      <p:ext uri="{BB962C8B-B14F-4D97-AF65-F5344CB8AC3E}">
        <p14:creationId xmlns:p14="http://schemas.microsoft.com/office/powerpoint/2010/main" val="2805228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결과 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  <a:p>
            <a:pPr marL="347400" lvl="1" indent="0">
              <a:buNone/>
            </a:pP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36C6F72-BE79-47AD-B926-3B58D50AE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19498"/>
            <a:ext cx="6638925" cy="45926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77D5913-F136-45CB-9027-3C6B0A944DFF}"/>
              </a:ext>
            </a:extLst>
          </p:cNvPr>
          <p:cNvSpPr/>
          <p:nvPr/>
        </p:nvSpPr>
        <p:spPr>
          <a:xfrm>
            <a:off x="2809875" y="5343525"/>
            <a:ext cx="1228725" cy="209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90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TCmalloc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en-US" altLang="ko-KR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LD_PRELOAD=/usr/lib/x86_64-linux-gnu/libprofiler.so:</a:t>
            </a:r>
            <a:br>
              <a:rPr lang="en-US" altLang="ko-KR" sz="1600" b="1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/usr/lib/x86_64-linux-gnu/libtcmalloc.so CPUPROFILE=</a:t>
            </a:r>
            <a:r>
              <a:rPr lang="en-US" altLang="ko-KR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ptmalloc.prof</a:t>
            </a:r>
            <a:r>
              <a:rPr lang="en-US" altLang="ko-KR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./</a:t>
            </a:r>
            <a:r>
              <a:rPr lang="en-US" altLang="ko-KR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16 16 1000000 16</a:t>
            </a:r>
          </a:p>
          <a:p>
            <a:pPr lvl="1"/>
            <a:endParaRPr lang="en-US" altLang="ko-KR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B11B7B-160F-4BA2-B4CB-94855E381D1E}"/>
              </a:ext>
            </a:extLst>
          </p:cNvPr>
          <p:cNvSpPr/>
          <p:nvPr/>
        </p:nvSpPr>
        <p:spPr>
          <a:xfrm>
            <a:off x="850896" y="1888535"/>
            <a:ext cx="4530729" cy="323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596F49-A140-4D2F-9D92-30088D2EA41F}"/>
              </a:ext>
            </a:extLst>
          </p:cNvPr>
          <p:cNvSpPr txBox="1"/>
          <p:nvPr/>
        </p:nvSpPr>
        <p:spPr>
          <a:xfrm>
            <a:off x="701667" y="2264245"/>
            <a:ext cx="5873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</a:rPr>
              <a:t>TCmalloc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할당자</a:t>
            </a:r>
            <a:r>
              <a:rPr lang="ko-KR" altLang="en-US" sz="1600" b="1" dirty="0">
                <a:solidFill>
                  <a:srgbClr val="FF0000"/>
                </a:solidFill>
              </a:rPr>
              <a:t> 로드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476071-CB54-4045-952B-13D0E9AE6FE9}"/>
              </a:ext>
            </a:extLst>
          </p:cNvPr>
          <p:cNvSpPr/>
          <p:nvPr/>
        </p:nvSpPr>
        <p:spPr>
          <a:xfrm>
            <a:off x="6565896" y="1581150"/>
            <a:ext cx="130179" cy="231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73CD58-B23B-429B-BAB4-8C963214EE2B}"/>
              </a:ext>
            </a:extLst>
          </p:cNvPr>
          <p:cNvSpPr txBox="1"/>
          <p:nvPr/>
        </p:nvSpPr>
        <p:spPr>
          <a:xfrm>
            <a:off x="4963609" y="1154487"/>
            <a:ext cx="7228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</a:rPr>
              <a:t>개 이상의 라이브러리 로드 시 반드시 </a:t>
            </a:r>
            <a:r>
              <a:rPr lang="en-US" altLang="ko-KR" sz="1400" b="1" dirty="0">
                <a:solidFill>
                  <a:srgbClr val="FF0000"/>
                </a:solidFill>
              </a:rPr>
              <a:t>‘:’(</a:t>
            </a:r>
            <a:r>
              <a:rPr lang="ko-KR" altLang="en-US" sz="1400" b="1" dirty="0">
                <a:solidFill>
                  <a:srgbClr val="FF0000"/>
                </a:solidFill>
              </a:rPr>
              <a:t>콜론</a:t>
            </a:r>
            <a:r>
              <a:rPr lang="en-US" altLang="ko-KR" sz="1400" b="1" dirty="0">
                <a:solidFill>
                  <a:srgbClr val="FF0000"/>
                </a:solidFill>
              </a:rPr>
              <a:t>) </a:t>
            </a:r>
            <a:r>
              <a:rPr lang="ko-KR" altLang="en-US" sz="1400" b="1" dirty="0">
                <a:solidFill>
                  <a:srgbClr val="FF0000"/>
                </a:solidFill>
              </a:rPr>
              <a:t>으로 구분할 것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공백</a:t>
            </a:r>
            <a:r>
              <a:rPr lang="en-US" altLang="ko-KR" sz="1400" b="1" dirty="0">
                <a:solidFill>
                  <a:srgbClr val="FF0000"/>
                </a:solidFill>
              </a:rPr>
              <a:t>, ‘,’ </a:t>
            </a:r>
            <a:r>
              <a:rPr lang="ko-KR" altLang="en-US" sz="1400" b="1" dirty="0">
                <a:solidFill>
                  <a:srgbClr val="FF0000"/>
                </a:solidFill>
              </a:rPr>
              <a:t>불가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9D05E05-BE6C-4440-8734-EB0D07E85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67" y="1873873"/>
            <a:ext cx="5688878" cy="44229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55F381-76F9-4BA3-819C-EA4CF8332E31}"/>
              </a:ext>
            </a:extLst>
          </p:cNvPr>
          <p:cNvSpPr/>
          <p:nvPr/>
        </p:nvSpPr>
        <p:spPr>
          <a:xfrm>
            <a:off x="2683415" y="5547805"/>
            <a:ext cx="1228725" cy="209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18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Pprof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en-US" altLang="ko-KR" dirty="0" err="1">
                <a:solidFill>
                  <a:schemeClr val="tx2"/>
                </a:solidFill>
              </a:rPr>
              <a:t>cpu</a:t>
            </a:r>
            <a:r>
              <a:rPr lang="en-US" altLang="ko-KR" dirty="0">
                <a:solidFill>
                  <a:schemeClr val="tx2"/>
                </a:solidFill>
              </a:rPr>
              <a:t> profiling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Manual: </a:t>
            </a:r>
            <a:r>
              <a:rPr lang="en-US" altLang="ko-KR" dirty="0">
                <a:solidFill>
                  <a:schemeClr val="tx2"/>
                </a:solidFill>
                <a:hlinkClick r:id="rId3"/>
              </a:rPr>
              <a:t>http://manpages.ubuntu.com/manpages/bionic/man1/google-pprof.1.html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en-US" altLang="ko-KR" dirty="0">
                <a:solidFill>
                  <a:schemeClr val="tx2"/>
                </a:solidFill>
                <a:latin typeface="Consolas" panose="020B0609020204030204" pitchFamily="49" charset="0"/>
              </a:rPr>
              <a:t>Google-</a:t>
            </a:r>
            <a:r>
              <a:rPr lang="en-US" altLang="ko-KR" dirty="0" err="1">
                <a:solidFill>
                  <a:schemeClr val="tx2"/>
                </a:solidFill>
                <a:latin typeface="Consolas" panose="020B0609020204030204" pitchFamily="49" charset="0"/>
              </a:rPr>
              <a:t>pprof</a:t>
            </a:r>
            <a:r>
              <a:rPr lang="en-US" altLang="ko-KR" dirty="0">
                <a:solidFill>
                  <a:schemeClr val="tx2"/>
                </a:solidFill>
                <a:latin typeface="Consolas" panose="020B0609020204030204" pitchFamily="49" charset="0"/>
              </a:rPr>
              <a:t> &lt;</a:t>
            </a:r>
            <a:r>
              <a:rPr lang="ko-KR" altLang="en-US" dirty="0">
                <a:solidFill>
                  <a:schemeClr val="tx2"/>
                </a:solidFill>
                <a:latin typeface="Consolas" panose="020B0609020204030204" pitchFamily="49" charset="0"/>
              </a:rPr>
              <a:t>실행파일</a:t>
            </a:r>
            <a:r>
              <a:rPr lang="en-US" altLang="ko-KR" dirty="0">
                <a:solidFill>
                  <a:schemeClr val="tx2"/>
                </a:solidFill>
                <a:latin typeface="Consolas" panose="020B0609020204030204" pitchFamily="49" charset="0"/>
              </a:rPr>
              <a:t>&gt; &lt;</a:t>
            </a:r>
            <a:r>
              <a:rPr lang="ko-KR" altLang="en-US" dirty="0">
                <a:solidFill>
                  <a:schemeClr val="tx2"/>
                </a:solidFill>
                <a:latin typeface="Consolas" panose="020B0609020204030204" pitchFamily="49" charset="0"/>
              </a:rPr>
              <a:t>프로파일링 바이너리</a:t>
            </a:r>
            <a:r>
              <a:rPr lang="en-US" altLang="ko-KR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 err="1">
                <a:solidFill>
                  <a:schemeClr val="tx2"/>
                </a:solidFill>
              </a:rPr>
              <a:t>PTmalloc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google-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pprof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./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ptmalloc.prof</a:t>
            </a:r>
            <a:endParaRPr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Top (CPU</a:t>
            </a:r>
            <a:r>
              <a:rPr lang="ko-KR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사용량 순으로 내림차순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</a:p>
          <a:p>
            <a:pPr marL="347400" lvl="1" indent="0">
              <a:buNone/>
            </a:pPr>
            <a:endParaRPr lang="en-US" altLang="ko-KR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347400" lvl="1" indent="0">
              <a:buNone/>
            </a:pP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4BB0115-9A00-475E-8536-F1F76494A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10" y="3520728"/>
            <a:ext cx="6419850" cy="29337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FF51CF-0D31-4335-9F51-40A7C35EE235}"/>
              </a:ext>
            </a:extLst>
          </p:cNvPr>
          <p:cNvSpPr/>
          <p:nvPr/>
        </p:nvSpPr>
        <p:spPr>
          <a:xfrm>
            <a:off x="6331491" y="4592452"/>
            <a:ext cx="602710" cy="1760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13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2C8CFA0-5FE7-4C0B-8957-0CA95B50F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37" y="3561281"/>
            <a:ext cx="6107755" cy="28931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TCmalloc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google-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pprof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./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tcmalloc.prof</a:t>
            </a:r>
            <a:endParaRPr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Top (CPU</a:t>
            </a:r>
            <a:r>
              <a:rPr lang="ko-KR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사용량 순으로 내림차순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</a:p>
          <a:p>
            <a:pPr marL="347400" lvl="1" indent="0">
              <a:buNone/>
            </a:pPr>
            <a:endParaRPr lang="en-US" altLang="ko-KR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347400" lvl="1" indent="0">
              <a:buNone/>
            </a:pP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FF51CF-0D31-4335-9F51-40A7C35EE235}"/>
              </a:ext>
            </a:extLst>
          </p:cNvPr>
          <p:cNvSpPr/>
          <p:nvPr/>
        </p:nvSpPr>
        <p:spPr>
          <a:xfrm>
            <a:off x="7244067" y="4329705"/>
            <a:ext cx="526509" cy="1760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397E3B6-8324-48EA-AAFB-3B5E89044A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21" r="6105" b="3045"/>
          <a:stretch/>
        </p:blipFill>
        <p:spPr>
          <a:xfrm>
            <a:off x="6031137" y="2330892"/>
            <a:ext cx="5664513" cy="123038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2095AD2-B539-45FC-9744-5DCCC7770092}"/>
              </a:ext>
            </a:extLst>
          </p:cNvPr>
          <p:cNvSpPr/>
          <p:nvPr/>
        </p:nvSpPr>
        <p:spPr>
          <a:xfrm>
            <a:off x="8186596" y="2852990"/>
            <a:ext cx="1057741" cy="175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7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2C8CFA0-5FE7-4C0B-8957-0CA95B50F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24" y="2556957"/>
            <a:ext cx="5174118" cy="24508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PCmalloc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vs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 err="1">
                <a:solidFill>
                  <a:schemeClr val="tx2"/>
                </a:solidFill>
              </a:rPr>
              <a:t>TCmalloc</a:t>
            </a:r>
            <a:endParaRPr lang="en-US" altLang="ko-KR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347400" lvl="1" indent="0">
              <a:buNone/>
            </a:pP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E4FF233-87CB-4F58-9A77-1F6B738B1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2" y="2556957"/>
            <a:ext cx="5414188" cy="247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93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Ptmalloc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en-US" altLang="ko-KR" dirty="0" err="1">
                <a:solidFill>
                  <a:schemeClr val="tx2"/>
                </a:solidFill>
              </a:rPr>
              <a:t>Callstack</a:t>
            </a:r>
            <a:r>
              <a:rPr lang="en-US" altLang="ko-KR" dirty="0">
                <a:solidFill>
                  <a:schemeClr val="tx2"/>
                </a:solidFill>
              </a:rPr>
              <a:t> trace</a:t>
            </a:r>
          </a:p>
          <a:p>
            <a:pPr lvl="1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google-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pprof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–-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gv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./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ptmalloc.prof</a:t>
            </a:r>
            <a:endParaRPr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Top (CPU</a:t>
            </a:r>
            <a:r>
              <a:rPr lang="ko-KR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사용량 순으로 내림차순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</a:p>
          <a:p>
            <a:pPr marL="347400" lvl="1" indent="0">
              <a:buNone/>
            </a:pPr>
            <a:endParaRPr lang="en-US" altLang="ko-KR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347400" lvl="1" indent="0">
              <a:buNone/>
            </a:pP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911894-BAE5-4652-9E99-048599AB1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729" y="1566625"/>
            <a:ext cx="5592671" cy="48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11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Allocator profiling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6612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Tcmalloc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en-US" altLang="ko-KR" dirty="0" err="1">
                <a:solidFill>
                  <a:schemeClr val="tx2"/>
                </a:solidFill>
              </a:rPr>
              <a:t>Callstack</a:t>
            </a:r>
            <a:r>
              <a:rPr lang="en-US" altLang="ko-KR" dirty="0">
                <a:solidFill>
                  <a:schemeClr val="tx2"/>
                </a:solidFill>
              </a:rPr>
              <a:t> trace</a:t>
            </a:r>
          </a:p>
          <a:p>
            <a:pPr lvl="1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google-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pprof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–-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gv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./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a.out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5"/>
                </a:solidFill>
                <a:latin typeface="Consolas" panose="020B0609020204030204" pitchFamily="49" charset="0"/>
              </a:rPr>
              <a:t>tcmalloc.prof</a:t>
            </a:r>
            <a:endParaRPr lang="en-US" altLang="ko-KR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Top (CPU</a:t>
            </a:r>
            <a:r>
              <a:rPr lang="ko-KR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사용량 순으로 내림차순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</a:p>
          <a:p>
            <a:pPr marL="347400" lvl="1" indent="0">
              <a:buNone/>
            </a:pPr>
            <a:endParaRPr lang="en-US" altLang="ko-KR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347400" lvl="1" indent="0">
              <a:buNone/>
            </a:pP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650" y="645442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79CA6F-5084-4F8E-A672-2D3358D2F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41" y="990600"/>
            <a:ext cx="4980451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3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</a:t>
            </a:r>
            <a:r>
              <a:rPr kumimoji="1" lang="ko-KR" altLang="en-US" dirty="0"/>
              <a:t>메모리 사용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/>
              <a:t>훈련데이터 흐름</a:t>
            </a:r>
            <a:endParaRPr lang="en-US" altLang="ko-KR" sz="2000" dirty="0"/>
          </a:p>
          <a:p>
            <a:pPr lvl="1"/>
            <a:r>
              <a:rPr lang="ko-KR" altLang="en-US" sz="1800" dirty="0"/>
              <a:t>스토리지 → 메모리</a:t>
            </a:r>
            <a:r>
              <a:rPr lang="en-US" altLang="ko-KR" sz="1800" dirty="0"/>
              <a:t>(page </a:t>
            </a:r>
            <a:r>
              <a:rPr lang="ko-KR" altLang="en-US" sz="1800" dirty="0"/>
              <a:t>캐시</a:t>
            </a:r>
            <a:r>
              <a:rPr lang="en-US" altLang="ko-KR" sz="1800" dirty="0"/>
              <a:t>) </a:t>
            </a:r>
            <a:r>
              <a:rPr lang="ko-KR" altLang="en-US" sz="1800" dirty="0"/>
              <a:t>→ </a:t>
            </a:r>
            <a:r>
              <a:rPr lang="en-US" altLang="ko-KR" sz="1800" dirty="0"/>
              <a:t>Batch </a:t>
            </a:r>
            <a:r>
              <a:rPr lang="ko-KR" altLang="en-US" sz="1800" dirty="0"/>
              <a:t>→ </a:t>
            </a:r>
            <a:r>
              <a:rPr lang="en-US" altLang="ko-KR" sz="1800" dirty="0"/>
              <a:t>GPU memory</a:t>
            </a:r>
          </a:p>
          <a:p>
            <a:r>
              <a:rPr lang="en-US" altLang="ko-KR" sz="2000" dirty="0"/>
              <a:t>Batch size </a:t>
            </a:r>
            <a:r>
              <a:rPr lang="ko-KR" altLang="en-US" sz="2000" dirty="0"/>
              <a:t>↑</a:t>
            </a:r>
            <a:r>
              <a:rPr lang="en-US" altLang="ko-KR" sz="2000" dirty="0"/>
              <a:t>, </a:t>
            </a:r>
            <a:r>
              <a:rPr lang="ko-KR" altLang="en-US" sz="2000" dirty="0"/>
              <a:t>훈련시간 ↓</a:t>
            </a:r>
            <a:r>
              <a:rPr lang="en-US" altLang="ko-KR" sz="2000" dirty="0"/>
              <a:t>, </a:t>
            </a:r>
            <a:r>
              <a:rPr lang="ko-KR" altLang="en-US" sz="2000" dirty="0"/>
              <a:t>예측성능</a:t>
            </a:r>
            <a:r>
              <a:rPr lang="en-US" altLang="ko-KR" sz="2000" dirty="0"/>
              <a:t>(Loss) </a:t>
            </a:r>
            <a:r>
              <a:rPr lang="ko-KR" altLang="en-US" sz="2000" dirty="0"/>
              <a:t>↓</a:t>
            </a:r>
            <a:endParaRPr lang="en-US" altLang="ko-KR" sz="2000" dirty="0"/>
          </a:p>
          <a:p>
            <a:pPr lvl="1"/>
            <a:r>
              <a:rPr lang="en-US" altLang="ko-KR" sz="1800" dirty="0"/>
              <a:t>MNIST </a:t>
            </a:r>
            <a:r>
              <a:rPr lang="ko-KR" altLang="en-US" sz="1800" dirty="0"/>
              <a:t>실험으로 확인</a:t>
            </a:r>
            <a:endParaRPr lang="en-US" altLang="ko-KR" sz="1800" dirty="0"/>
          </a:p>
          <a:p>
            <a:pPr lvl="1"/>
            <a:r>
              <a:rPr lang="en-US" altLang="ko-KR" sz="1800" dirty="0"/>
              <a:t>ImageNet  </a:t>
            </a:r>
            <a:r>
              <a:rPr lang="ko-KR" altLang="en-US" sz="1800" dirty="0"/>
              <a:t>학습 시 </a:t>
            </a:r>
            <a:r>
              <a:rPr lang="en-US" altLang="ko-KR" sz="1800" dirty="0"/>
              <a:t>batch </a:t>
            </a:r>
            <a:r>
              <a:rPr lang="ko-KR" altLang="en-US" sz="1800" dirty="0"/>
              <a:t>크기를 증가시켰을 때 </a:t>
            </a:r>
            <a:r>
              <a:rPr lang="en-US" altLang="ko-KR" sz="1800" dirty="0"/>
              <a:t>1</a:t>
            </a:r>
            <a:r>
              <a:rPr lang="ko-KR" altLang="en-US" sz="1800" dirty="0"/>
              <a:t>시간 안에 일정 수준이상 정확도 달성</a:t>
            </a:r>
            <a:r>
              <a:rPr lang="en-US" altLang="ko-KR" sz="1800" dirty="0"/>
              <a:t>(P. Goyal. et. al. 2018)</a:t>
            </a:r>
          </a:p>
          <a:p>
            <a:r>
              <a:rPr lang="ko-KR" altLang="en-US" sz="2000" dirty="0"/>
              <a:t>그러나 </a:t>
            </a:r>
            <a:r>
              <a:rPr lang="en-US" altLang="ko-KR" sz="2000" dirty="0"/>
              <a:t>GPU memory, system </a:t>
            </a:r>
            <a:r>
              <a:rPr lang="ko-KR" altLang="en-US" sz="2000" dirty="0"/>
              <a:t>메모리 한계로 인한</a:t>
            </a:r>
            <a:r>
              <a:rPr lang="en-US" altLang="ko-KR" sz="2000" dirty="0"/>
              <a:t>batch size </a:t>
            </a:r>
            <a:r>
              <a:rPr lang="ko-KR" altLang="en-US" sz="2000" dirty="0"/>
              <a:t>크기 제한 </a:t>
            </a:r>
            <a:endParaRPr lang="en-US" altLang="ko-KR" sz="2000" dirty="0"/>
          </a:p>
          <a:p>
            <a:pPr lvl="1"/>
            <a:r>
              <a:rPr lang="en-US" altLang="ko-KR" sz="1800" dirty="0"/>
              <a:t>OOM(Out Of Memory)</a:t>
            </a:r>
            <a:r>
              <a:rPr lang="ko-KR" altLang="en-US" sz="1800" dirty="0"/>
              <a:t>으로 인한 프로세스 종료 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7DE548-5AA3-44B0-B556-20B8687189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1" b="2494"/>
          <a:stretch/>
        </p:blipFill>
        <p:spPr>
          <a:xfrm>
            <a:off x="7923744" y="3872204"/>
            <a:ext cx="4165153" cy="2200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17C72C-4775-450C-8BB0-1436ABF1E68E}"/>
              </a:ext>
            </a:extLst>
          </p:cNvPr>
          <p:cNvSpPr txBox="1"/>
          <p:nvPr/>
        </p:nvSpPr>
        <p:spPr>
          <a:xfrm>
            <a:off x="6760194" y="6073140"/>
            <a:ext cx="53287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accent5"/>
                </a:solidFill>
              </a:rPr>
              <a:t>Training and validation curves, P. Goyal. et. al. Accurate, Large Minibatch SGD: Training ImageNet in 1 Hour, 2018.</a:t>
            </a:r>
          </a:p>
        </p:txBody>
      </p:sp>
    </p:spTree>
    <p:extLst>
      <p:ext uri="{BB962C8B-B14F-4D97-AF65-F5344CB8AC3E}">
        <p14:creationId xmlns:p14="http://schemas.microsoft.com/office/powerpoint/2010/main" val="1763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</a:t>
            </a:r>
            <a:r>
              <a:rPr kumimoji="1" lang="ko-KR" altLang="en-US" dirty="0"/>
              <a:t>메모리 사용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/>
              <a:t>모델 훈련 시 </a:t>
            </a:r>
            <a:r>
              <a:rPr lang="en-US" altLang="ko-KR" sz="2000" dirty="0"/>
              <a:t>Host memory, Device(GPU)memory </a:t>
            </a:r>
            <a:r>
              <a:rPr lang="ko-KR" altLang="en-US" sz="2000" dirty="0"/>
              <a:t>사용패턴 측정 </a:t>
            </a:r>
            <a:endParaRPr lang="en-US" altLang="ko-KR" sz="2000" dirty="0"/>
          </a:p>
          <a:p>
            <a:r>
              <a:rPr lang="en-US" altLang="ko-KR" sz="2000" dirty="0" err="1"/>
              <a:t>vmstat</a:t>
            </a:r>
            <a:r>
              <a:rPr lang="en-US" altLang="ko-KR" sz="2000" dirty="0"/>
              <a:t>, free, </a:t>
            </a:r>
            <a:r>
              <a:rPr lang="en-US" altLang="ko-KR" sz="2000" dirty="0" err="1"/>
              <a:t>gpustat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 사용 </a:t>
            </a:r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초 마다 메모리 사용량 측정 </a:t>
            </a:r>
            <a:endParaRPr lang="en-US" altLang="ko-KR" sz="2000" dirty="0"/>
          </a:p>
          <a:p>
            <a:pPr lvl="1"/>
            <a:r>
              <a:rPr lang="en-US" altLang="ko-KR" sz="1800" dirty="0"/>
              <a:t>Shell script </a:t>
            </a:r>
            <a:r>
              <a:rPr lang="ko-KR" altLang="en-US" sz="1800" dirty="0"/>
              <a:t>작성 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/>
              <a:t>gpustat</a:t>
            </a:r>
            <a:r>
              <a:rPr lang="en-US" altLang="ko-KR" sz="1800" dirty="0"/>
              <a:t> </a:t>
            </a:r>
            <a:r>
              <a:rPr lang="ko-KR" altLang="en-US" sz="1800" dirty="0"/>
              <a:t>파일출력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334E73-602B-4B09-B66E-44506E005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7" y="5749424"/>
            <a:ext cx="3924300" cy="18097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C96071B-9955-4863-8280-F32440F65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7" y="2979957"/>
            <a:ext cx="5831827" cy="219296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EE2803-4E4C-441B-BD20-7A2BBF71742B}"/>
              </a:ext>
            </a:extLst>
          </p:cNvPr>
          <p:cNvSpPr/>
          <p:nvPr/>
        </p:nvSpPr>
        <p:spPr>
          <a:xfrm>
            <a:off x="1455576" y="3387012"/>
            <a:ext cx="5258888" cy="214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10134B-65B0-4F83-8CB1-3F530D8F78CA}"/>
              </a:ext>
            </a:extLst>
          </p:cNvPr>
          <p:cNvCxnSpPr>
            <a:cxnSpLocks/>
          </p:cNvCxnSpPr>
          <p:nvPr/>
        </p:nvCxnSpPr>
        <p:spPr>
          <a:xfrm flipV="1">
            <a:off x="6714464" y="2994495"/>
            <a:ext cx="973960" cy="4998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9747EA-A826-4453-8499-206DF0E9C71A}"/>
              </a:ext>
            </a:extLst>
          </p:cNvPr>
          <p:cNvSpPr/>
          <p:nvPr/>
        </p:nvSpPr>
        <p:spPr>
          <a:xfrm>
            <a:off x="1450600" y="3694237"/>
            <a:ext cx="2477588" cy="588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0D0012-D2A7-4084-A1FD-38C0EAFC9B82}"/>
              </a:ext>
            </a:extLst>
          </p:cNvPr>
          <p:cNvSpPr/>
          <p:nvPr/>
        </p:nvSpPr>
        <p:spPr>
          <a:xfrm>
            <a:off x="2027853" y="4385387"/>
            <a:ext cx="2992015" cy="1959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83DE57-7B26-4FBB-A91A-9D91007F696C}"/>
              </a:ext>
            </a:extLst>
          </p:cNvPr>
          <p:cNvSpPr/>
          <p:nvPr/>
        </p:nvSpPr>
        <p:spPr>
          <a:xfrm>
            <a:off x="1805591" y="4585995"/>
            <a:ext cx="573715" cy="163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FD566-EDDC-46F9-B51D-5ECF49C2F6DE}"/>
              </a:ext>
            </a:extLst>
          </p:cNvPr>
          <p:cNvSpPr txBox="1"/>
          <p:nvPr/>
        </p:nvSpPr>
        <p:spPr>
          <a:xfrm>
            <a:off x="7688424" y="2826068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solidFill>
                  <a:srgbClr val="FF0000"/>
                </a:solidFill>
              </a:rPr>
              <a:t>DNN</a:t>
            </a:r>
            <a:r>
              <a:rPr lang="ko-KR" altLang="en-US" sz="1400" b="1" i="1" dirty="0">
                <a:solidFill>
                  <a:srgbClr val="FF0000"/>
                </a:solidFill>
              </a:rPr>
              <a:t> 프로세스 동작확인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9293B5D-0822-4873-BCF3-D628FF41CB4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928188" y="3988493"/>
            <a:ext cx="3760236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B1C0197-61E2-4725-B02F-EDF26EB3E4A6}"/>
              </a:ext>
            </a:extLst>
          </p:cNvPr>
          <p:cNvSpPr txBox="1"/>
          <p:nvPr/>
        </p:nvSpPr>
        <p:spPr>
          <a:xfrm>
            <a:off x="7604447" y="3834604"/>
            <a:ext cx="2719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프로세스 종료 시 스크립트 종료 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49AFD1-7EBA-4650-90EF-B5C23AC88218}"/>
              </a:ext>
            </a:extLst>
          </p:cNvPr>
          <p:cNvCxnSpPr>
            <a:cxnSpLocks/>
          </p:cNvCxnSpPr>
          <p:nvPr/>
        </p:nvCxnSpPr>
        <p:spPr>
          <a:xfrm flipV="1">
            <a:off x="5019868" y="4488054"/>
            <a:ext cx="2668556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5882C7-ED31-493E-AB57-BBCA86FB912D}"/>
              </a:ext>
            </a:extLst>
          </p:cNvPr>
          <p:cNvSpPr txBox="1"/>
          <p:nvPr/>
        </p:nvSpPr>
        <p:spPr>
          <a:xfrm>
            <a:off x="7688424" y="4328782"/>
            <a:ext cx="319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solidFill>
                  <a:srgbClr val="FF0000"/>
                </a:solidFill>
              </a:rPr>
              <a:t>free </a:t>
            </a:r>
            <a:r>
              <a:rPr lang="ko-KR" altLang="en-US" sz="1400" b="1" i="1" dirty="0">
                <a:solidFill>
                  <a:srgbClr val="FF0000"/>
                </a:solidFill>
              </a:rPr>
              <a:t>명령으로 메모리 사용량  파일출력</a:t>
            </a:r>
            <a:endParaRPr lang="en-US" altLang="ko-KR" sz="1400" b="1" i="1" dirty="0">
              <a:solidFill>
                <a:srgbClr val="FF0000"/>
              </a:solidFill>
            </a:endParaRPr>
          </a:p>
          <a:p>
            <a:r>
              <a:rPr lang="en-US" altLang="ko-KR" sz="1400" b="1" i="1" dirty="0">
                <a:solidFill>
                  <a:srgbClr val="FF0000"/>
                </a:solidFill>
              </a:rPr>
              <a:t>-m: MB</a:t>
            </a:r>
            <a:r>
              <a:rPr lang="ko-KR" altLang="en-US" sz="1400" b="1" i="1" dirty="0">
                <a:solidFill>
                  <a:srgbClr val="FF0000"/>
                </a:solidFill>
              </a:rPr>
              <a:t>단위 출력</a:t>
            </a:r>
            <a:r>
              <a:rPr lang="en-US" altLang="ko-KR" sz="1400" b="1" i="1" dirty="0">
                <a:solidFill>
                  <a:srgbClr val="FF0000"/>
                </a:solidFill>
              </a:rPr>
              <a:t>, 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8AE65B2-2C0B-4D7E-99A4-9F8CC4C9B422}"/>
              </a:ext>
            </a:extLst>
          </p:cNvPr>
          <p:cNvCxnSpPr>
            <a:cxnSpLocks/>
          </p:cNvCxnSpPr>
          <p:nvPr/>
        </p:nvCxnSpPr>
        <p:spPr>
          <a:xfrm>
            <a:off x="2379306" y="4679644"/>
            <a:ext cx="5309118" cy="3517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50DAD0-830F-4F0A-8954-896071521B93}"/>
              </a:ext>
            </a:extLst>
          </p:cNvPr>
          <p:cNvSpPr txBox="1"/>
          <p:nvPr/>
        </p:nvSpPr>
        <p:spPr>
          <a:xfrm>
            <a:off x="7688423" y="4893184"/>
            <a:ext cx="299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solidFill>
                  <a:srgbClr val="FF0000"/>
                </a:solidFill>
              </a:rPr>
              <a:t>1</a:t>
            </a:r>
            <a:r>
              <a:rPr lang="ko-KR" altLang="en-US" sz="1400" b="1" i="1" dirty="0">
                <a:solidFill>
                  <a:srgbClr val="FF0000"/>
                </a:solidFill>
              </a:rPr>
              <a:t>초 대기</a:t>
            </a:r>
            <a:r>
              <a:rPr lang="en-US" altLang="ko-KR" sz="1400" b="1" i="1" dirty="0">
                <a:solidFill>
                  <a:srgbClr val="FF0000"/>
                </a:solidFill>
              </a:rPr>
              <a:t>: 1</a:t>
            </a:r>
            <a:r>
              <a:rPr lang="ko-KR" altLang="en-US" sz="1400" b="1" i="1" dirty="0">
                <a:solidFill>
                  <a:srgbClr val="FF0000"/>
                </a:solidFill>
              </a:rPr>
              <a:t>초마다  </a:t>
            </a:r>
            <a:r>
              <a:rPr lang="en-US" altLang="ko-KR" sz="1400" b="1" i="1" dirty="0">
                <a:solidFill>
                  <a:srgbClr val="FF0000"/>
                </a:solidFill>
              </a:rPr>
              <a:t>free</a:t>
            </a:r>
            <a:r>
              <a:rPr lang="ko-KR" altLang="en-US" sz="1400" b="1" i="1" dirty="0">
                <a:solidFill>
                  <a:srgbClr val="FF0000"/>
                </a:solidFill>
              </a:rPr>
              <a:t> 명령어 실행 </a:t>
            </a:r>
          </a:p>
        </p:txBody>
      </p:sp>
    </p:spTree>
    <p:extLst>
      <p:ext uri="{BB962C8B-B14F-4D97-AF65-F5344CB8AC3E}">
        <p14:creationId xmlns:p14="http://schemas.microsoft.com/office/powerpoint/2010/main" val="186826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</a:t>
            </a:r>
            <a:r>
              <a:rPr kumimoji="1" lang="ko-KR" altLang="en-US" dirty="0"/>
              <a:t>메모리 사용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/>
              <a:t>비교대상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tf.data</a:t>
            </a:r>
            <a:endParaRPr lang="en-US" altLang="ko-KR" sz="2000" dirty="0"/>
          </a:p>
          <a:p>
            <a:r>
              <a:rPr lang="ko-KR" altLang="en-US" sz="2000" dirty="0"/>
              <a:t>데이터셋</a:t>
            </a:r>
            <a:r>
              <a:rPr lang="en-US" altLang="ko-KR" sz="2000" dirty="0"/>
              <a:t>: 1GB MNIST </a:t>
            </a:r>
          </a:p>
          <a:p>
            <a:r>
              <a:rPr lang="ko-KR" altLang="en-US" sz="2000" dirty="0"/>
              <a:t>메모리 크기</a:t>
            </a:r>
            <a:endParaRPr lang="en-US" altLang="ko-KR" sz="2000" dirty="0"/>
          </a:p>
          <a:p>
            <a:pPr lvl="1"/>
            <a:r>
              <a:rPr lang="en-US" altLang="ko-KR" sz="1800" dirty="0"/>
              <a:t>Host: 32GB</a:t>
            </a:r>
          </a:p>
          <a:p>
            <a:pPr lvl="1"/>
            <a:r>
              <a:rPr lang="en-US" altLang="ko-KR" sz="1800" dirty="0"/>
              <a:t>GPU: 4GB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22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</a:t>
            </a:r>
            <a:r>
              <a:rPr kumimoji="1" lang="ko-KR" altLang="en-US" dirty="0"/>
              <a:t>메모리 사용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/>
              <a:t>메모리사용량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&lt; </a:t>
            </a:r>
            <a:r>
              <a:rPr lang="en-US" altLang="ko-KR" sz="2000" dirty="0" err="1"/>
              <a:t>tf.data</a:t>
            </a:r>
            <a:r>
              <a:rPr lang="en-US" altLang="ko-KR" sz="2000" dirty="0"/>
              <a:t>(26.4%)</a:t>
            </a:r>
          </a:p>
          <a:p>
            <a:r>
              <a:rPr lang="ko-KR" altLang="en-US" sz="2000" dirty="0"/>
              <a:t>실행시간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Numpy</a:t>
            </a:r>
            <a:r>
              <a:rPr lang="ko-KR" altLang="en-US" sz="2000" dirty="0"/>
              <a:t> </a:t>
            </a:r>
            <a:r>
              <a:rPr lang="en-US" altLang="ko-KR" sz="2000" dirty="0"/>
              <a:t>&gt;</a:t>
            </a:r>
            <a:r>
              <a:rPr lang="ko-KR" altLang="en-US" sz="2000" dirty="0"/>
              <a:t> </a:t>
            </a:r>
            <a:r>
              <a:rPr lang="en-US" altLang="ko-KR" sz="2000" dirty="0" err="1"/>
              <a:t>tf.data</a:t>
            </a:r>
            <a:r>
              <a:rPr lang="en-US" altLang="ko-KR" sz="2000" dirty="0"/>
              <a:t>(151.5%) </a:t>
            </a:r>
            <a:r>
              <a:rPr lang="ko-KR" altLang="en-US" sz="2000" dirty="0"/>
              <a:t> 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F3548289-AADD-4284-A5C6-1E60A8D97E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168133"/>
              </p:ext>
            </p:extLst>
          </p:nvPr>
        </p:nvGraphicFramePr>
        <p:xfrm>
          <a:off x="355209" y="2337245"/>
          <a:ext cx="5428385" cy="3303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26038D1-9429-4CAD-B8B5-69F92C0F26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915169"/>
              </p:ext>
            </p:extLst>
          </p:nvPr>
        </p:nvGraphicFramePr>
        <p:xfrm>
          <a:off x="5915186" y="2337245"/>
          <a:ext cx="5916622" cy="330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7648-C1AF-4495-9F35-4B7AC46432DA}"/>
              </a:ext>
            </a:extLst>
          </p:cNvPr>
          <p:cNvSpPr/>
          <p:nvPr/>
        </p:nvSpPr>
        <p:spPr>
          <a:xfrm>
            <a:off x="7668228" y="3132667"/>
            <a:ext cx="312516" cy="455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736E66-CA9C-4C1D-9D10-621BF60C8AC9}"/>
              </a:ext>
            </a:extLst>
          </p:cNvPr>
          <p:cNvSpPr/>
          <p:nvPr/>
        </p:nvSpPr>
        <p:spPr>
          <a:xfrm>
            <a:off x="1628173" y="3429000"/>
            <a:ext cx="312516" cy="455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3B54F0-E7EA-429A-81EC-1E6120AC2866}"/>
              </a:ext>
            </a:extLst>
          </p:cNvPr>
          <p:cNvSpPr/>
          <p:nvPr/>
        </p:nvSpPr>
        <p:spPr>
          <a:xfrm>
            <a:off x="9788325" y="3215619"/>
            <a:ext cx="312516" cy="455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7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DNN </a:t>
            </a:r>
            <a:r>
              <a:rPr kumimoji="1" lang="ko-KR" altLang="en-US" dirty="0"/>
              <a:t>메모리 사용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601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/>
              <a:t>페이지 캐시</a:t>
            </a:r>
            <a:r>
              <a:rPr lang="en-US" altLang="ko-KR" sz="2000" dirty="0"/>
              <a:t> </a:t>
            </a:r>
            <a:r>
              <a:rPr lang="ko-KR" altLang="en-US" sz="2000" dirty="0"/>
              <a:t>사용량 </a:t>
            </a:r>
            <a:endParaRPr lang="en-US" altLang="ko-KR" sz="2000" dirty="0"/>
          </a:p>
          <a:p>
            <a:pPr lvl="1"/>
            <a:r>
              <a:rPr lang="ko-KR" altLang="en-US" sz="1800" dirty="0"/>
              <a:t>단위</a:t>
            </a:r>
            <a:r>
              <a:rPr lang="en-US" altLang="ko-KR" sz="1800" dirty="0"/>
              <a:t>: KB</a:t>
            </a:r>
          </a:p>
          <a:p>
            <a:pPr lvl="1"/>
            <a:r>
              <a:rPr lang="en-US" altLang="ko-KR" sz="1800" dirty="0" err="1"/>
              <a:t>Numpy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Epoch </a:t>
            </a:r>
            <a:r>
              <a:rPr lang="ko-KR" altLang="en-US" sz="1800" dirty="0"/>
              <a:t>시작 전</a:t>
            </a:r>
            <a:r>
              <a:rPr lang="en-US" altLang="ko-KR" sz="1800" dirty="0"/>
              <a:t>, used </a:t>
            </a:r>
            <a:r>
              <a:rPr lang="ko-KR" altLang="en-US" sz="1800" dirty="0"/>
              <a:t>증가</a:t>
            </a:r>
            <a:r>
              <a:rPr lang="en-US" altLang="ko-KR" sz="1800" dirty="0"/>
              <a:t>, cached</a:t>
            </a:r>
            <a:r>
              <a:rPr lang="ko-KR" altLang="en-US" sz="1800" dirty="0"/>
              <a:t> 감소</a:t>
            </a:r>
            <a:r>
              <a:rPr lang="en-US" altLang="ko-KR" sz="1800" dirty="0"/>
              <a:t>, </a:t>
            </a:r>
            <a:r>
              <a:rPr lang="ko-KR" altLang="en-US" sz="1800" dirty="0"/>
              <a:t>→ </a:t>
            </a:r>
            <a:r>
              <a:rPr lang="ko-KR" altLang="en-US" sz="1800" dirty="0" err="1"/>
              <a:t>셔플에</a:t>
            </a:r>
            <a:r>
              <a:rPr lang="ko-KR" altLang="en-US" sz="1800" dirty="0"/>
              <a:t> 의한</a:t>
            </a:r>
            <a:r>
              <a:rPr lang="en-US" altLang="ko-KR" sz="1800" dirty="0"/>
              <a:t> data</a:t>
            </a:r>
            <a:r>
              <a:rPr lang="ko-KR" altLang="en-US" sz="1800" dirty="0"/>
              <a:t> </a:t>
            </a:r>
            <a:r>
              <a:rPr lang="en-US" altLang="ko-KR" sz="1800" dirty="0"/>
              <a:t>Address</a:t>
            </a:r>
            <a:r>
              <a:rPr lang="ko-KR" altLang="en-US" sz="1800" dirty="0"/>
              <a:t> 재배치 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tf.data</a:t>
            </a:r>
            <a:r>
              <a:rPr lang="en-US" altLang="ko-KR" sz="1800" dirty="0"/>
              <a:t>:  2Epoch </a:t>
            </a:r>
            <a:r>
              <a:rPr lang="ko-KR" altLang="en-US" sz="1800" dirty="0"/>
              <a:t>이후 캐시 감소</a:t>
            </a:r>
            <a:r>
              <a:rPr lang="en-US" altLang="ko-KR" sz="1800" dirty="0"/>
              <a:t>, </a:t>
            </a:r>
            <a:r>
              <a:rPr lang="ko-KR" altLang="en-US" sz="1800" dirty="0"/>
              <a:t>사용량과 패턴 유사성 </a:t>
            </a:r>
            <a:r>
              <a:rPr lang="en-US" altLang="ko-KR" sz="1800" dirty="0"/>
              <a:t>x , </a:t>
            </a:r>
            <a:r>
              <a:rPr lang="ko-KR" altLang="en-US" sz="1800" dirty="0"/>
              <a:t>→ 내부 최적화</a:t>
            </a:r>
            <a:r>
              <a:rPr lang="en-US" altLang="ko-KR" sz="1800" dirty="0"/>
              <a:t>?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41B51659-6941-43DC-A1A9-87194AD07E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65938"/>
              </p:ext>
            </p:extLst>
          </p:nvPr>
        </p:nvGraphicFramePr>
        <p:xfrm>
          <a:off x="364236" y="2869230"/>
          <a:ext cx="5158740" cy="2921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377F0EDA-7673-4D2C-AB89-E82B688CEE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699955"/>
              </p:ext>
            </p:extLst>
          </p:nvPr>
        </p:nvGraphicFramePr>
        <p:xfrm>
          <a:off x="5886886" y="2869230"/>
          <a:ext cx="5415098" cy="2921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2106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37E2EADF0DA1248973AAEB67F7729DF" ma:contentTypeVersion="2" ma:contentTypeDescription="새 문서를 만듭니다." ma:contentTypeScope="" ma:versionID="307d54d90d333fb67b4bc1f75bd7d16d">
  <xsd:schema xmlns:xsd="http://www.w3.org/2001/XMLSchema" xmlns:xs="http://www.w3.org/2001/XMLSchema" xmlns:p="http://schemas.microsoft.com/office/2006/metadata/properties" xmlns:ns3="66996a82-3c57-4783-9057-bbd7299d5ac2" targetNamespace="http://schemas.microsoft.com/office/2006/metadata/properties" ma:root="true" ma:fieldsID="0a1530f3cce41849c4c248a1920690ac" ns3:_="">
    <xsd:import namespace="66996a82-3c57-4783-9057-bbd7299d5a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96a82-3c57-4783-9057-bbd7299d5a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B1A85F-5207-48B3-9A92-B7011B5E21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96a82-3c57-4783-9057-bbd7299d5a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454E5D-6194-4212-9349-081453728F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E11C0-26DD-4A26-A445-B21939A775D5}">
  <ds:schemaRefs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66996a82-3c57-4783-9057-bbd7299d5ac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2439</Words>
  <Application>Microsoft Office PowerPoint</Application>
  <PresentationFormat>와이드스크린</PresentationFormat>
  <Paragraphs>573</Paragraphs>
  <Slides>48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7" baseType="lpstr">
      <vt:lpstr>Consolas</vt:lpstr>
      <vt:lpstr>Wingdings</vt:lpstr>
      <vt:lpstr>Calibri</vt:lpstr>
      <vt:lpstr>맑은 고딕</vt:lpstr>
      <vt:lpstr>맑은 고딕</vt:lpstr>
      <vt:lpstr>roboto</vt:lpstr>
      <vt:lpstr>Arial</vt:lpstr>
      <vt:lpstr>lato</vt:lpstr>
      <vt:lpstr>Office 테마</vt:lpstr>
      <vt:lpstr>PowerPoint 프레젠테이션</vt:lpstr>
      <vt:lpstr>Until now.. </vt:lpstr>
      <vt:lpstr>Until now.. </vt:lpstr>
      <vt:lpstr>Until now.. </vt:lpstr>
      <vt:lpstr>DNN 메모리 사용 </vt:lpstr>
      <vt:lpstr>DNN 메모리 사용 </vt:lpstr>
      <vt:lpstr>DNN 메모리 사용 </vt:lpstr>
      <vt:lpstr>DNN 메모리 사용 </vt:lpstr>
      <vt:lpstr>DNN 메모리 사용 </vt:lpstr>
      <vt:lpstr>DNN 메모리 사용 </vt:lpstr>
      <vt:lpstr>DNN 메모리 사용 </vt:lpstr>
      <vt:lpstr>DNN 메모리 사용 </vt:lpstr>
      <vt:lpstr>DNN 모델별 메모리 사용 </vt:lpstr>
      <vt:lpstr>DNN 모델별 메모리 사용 </vt:lpstr>
      <vt:lpstr>LSTM 파이프라인 비교 </vt:lpstr>
      <vt:lpstr>LSTM 파이프라인 비교 </vt:lpstr>
      <vt:lpstr>파이프라인 I/O 패턴 측정 </vt:lpstr>
      <vt:lpstr>파이프라인 I/O 패턴 측정 </vt:lpstr>
      <vt:lpstr>파이프라인 I/O 패턴 측정 </vt:lpstr>
      <vt:lpstr>파이프라인 I/O 패턴 측정 </vt:lpstr>
      <vt:lpstr>파이프라인 I/O 패턴 측정 </vt:lpstr>
      <vt:lpstr>파이프라인 I/O 패턴 측정 </vt:lpstr>
      <vt:lpstr>파이프라인 I/O 패턴 측정 </vt:lpstr>
      <vt:lpstr>TCmalloc 사용 유무에 따른 메모리 사용량 </vt:lpstr>
      <vt:lpstr>TCmalloc 사용 유무에 따른 메모리 사용량 </vt:lpstr>
      <vt:lpstr>TCmalloc 사용 유무에 따른 메모리 사용량 </vt:lpstr>
      <vt:lpstr>TCmalloc 사용 유무에 따른 메모리 사용량 </vt:lpstr>
      <vt:lpstr>TCmalloc 사용 유무에 따른 메모리 사용량 </vt:lpstr>
      <vt:lpstr>TCmalloc 사용 유무에 따른 메모리 사용량 </vt:lpstr>
      <vt:lpstr>TCmalloc 사용 유무에 따른 버퍼, 캐시 메모리 사용량</vt:lpstr>
      <vt:lpstr>TCmalloc 사용 유무에 따른 버퍼, 캐시 메모리 사용량</vt:lpstr>
      <vt:lpstr>TCmalloc 사용 유무에 따른 버퍼, 캐시 메모리 사용량</vt:lpstr>
      <vt:lpstr>TCmalloc</vt:lpstr>
      <vt:lpstr>TCmalloc</vt:lpstr>
      <vt:lpstr>TCmalloc</vt:lpstr>
      <vt:lpstr>TCmalloc</vt:lpstr>
      <vt:lpstr>Allocator profiling</vt:lpstr>
      <vt:lpstr>Allocator profiling</vt:lpstr>
      <vt:lpstr>Allocator profiling</vt:lpstr>
      <vt:lpstr>Allocator profiling</vt:lpstr>
      <vt:lpstr>Allocator profiling</vt:lpstr>
      <vt:lpstr>Allocator profiling</vt:lpstr>
      <vt:lpstr>Allocator profiling</vt:lpstr>
      <vt:lpstr>Allocator profiling</vt:lpstr>
      <vt:lpstr>Allocator profiling</vt:lpstr>
      <vt:lpstr>Allocator profiling</vt:lpstr>
      <vt:lpstr>Allocator profiling</vt:lpstr>
      <vt:lpstr>Allocator profiling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117</cp:revision>
  <dcterms:created xsi:type="dcterms:W3CDTF">2020-03-06T02:35:36Z</dcterms:created>
  <dcterms:modified xsi:type="dcterms:W3CDTF">2022-03-16T11:25:39Z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0x010100C37E2EADF0DA1248973AAEB67F7729DF</vt:lpwstr>
  </property>
</Properties>
</file>