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4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5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7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8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0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1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6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7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8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19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20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1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49"/>
  </p:notesMasterIdLst>
  <p:sldIdLst>
    <p:sldId id="259" r:id="rId5"/>
    <p:sldId id="258" r:id="rId6"/>
    <p:sldId id="400" r:id="rId7"/>
    <p:sldId id="401" r:id="rId8"/>
    <p:sldId id="403" r:id="rId9"/>
    <p:sldId id="404" r:id="rId10"/>
    <p:sldId id="405" r:id="rId11"/>
    <p:sldId id="309" r:id="rId12"/>
    <p:sldId id="310" r:id="rId13"/>
    <p:sldId id="406" r:id="rId14"/>
    <p:sldId id="312" r:id="rId15"/>
    <p:sldId id="407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307" r:id="rId35"/>
    <p:sldId id="308" r:id="rId36"/>
    <p:sldId id="408" r:id="rId37"/>
    <p:sldId id="409" r:id="rId38"/>
    <p:sldId id="299" r:id="rId39"/>
    <p:sldId id="300" r:id="rId40"/>
    <p:sldId id="301" r:id="rId41"/>
    <p:sldId id="302" r:id="rId42"/>
    <p:sldId id="305" r:id="rId43"/>
    <p:sldId id="303" r:id="rId44"/>
    <p:sldId id="304" r:id="rId45"/>
    <p:sldId id="411" r:id="rId46"/>
    <p:sldId id="410" r:id="rId47"/>
    <p:sldId id="306" r:id="rId48"/>
  </p:sldIdLst>
  <p:sldSz cx="12192000" cy="6858000"/>
  <p:notesSz cx="6858000" cy="9144000"/>
  <p:embeddedFontLst>
    <p:embeddedFont>
      <p:font typeface="맑은 고딕" panose="020B0503020000020004" pitchFamily="50" charset="-127"/>
      <p:regular r:id="rId50"/>
      <p:bold r:id="rId51"/>
    </p:embeddedFont>
    <p:embeddedFont>
      <p:font typeface="맑은 고딕" panose="020B0503020000020004" pitchFamily="50" charset="-127"/>
      <p:regular r:id="rId50"/>
      <p:bold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lato" panose="020F0502020204030203" pitchFamily="34" charset="0"/>
      <p:regular r:id="rId56"/>
      <p:bold r:id="rId57"/>
      <p:italic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C712D-DFE7-45A5-9C58-7E17AFE71E6C}" v="4" dt="2022-03-16T11:25:35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89916" autoAdjust="0"/>
  </p:normalViewPr>
  <p:slideViewPr>
    <p:cSldViewPr snapToGrid="0" showGuides="1">
      <p:cViewPr varScale="1">
        <p:scale>
          <a:sx n="60" d="100"/>
          <a:sy n="60" d="100"/>
        </p:scale>
        <p:origin x="66" y="1158"/>
      </p:cViewPr>
      <p:guideLst>
        <p:guide pos="5201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4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1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7.fntdata"/><Relationship Id="rId64" Type="http://schemas.openxmlformats.org/officeDocument/2006/relationships/commentAuthors" Target="commentAuthor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0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https://o365changwon-my.sharepoint.com/personal/20183098_student_changwon_ac_kr/Documents/02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MNIST</a:t>
            </a:r>
            <a:r>
              <a:rPr lang="en-US" altLang="ko-KR" baseline="0" dirty="0"/>
              <a:t> 127MB</a:t>
            </a:r>
            <a:endParaRPr lang="ko-KR" altLang="en-US" dirty="0"/>
          </a:p>
        </c:rich>
      </c:tx>
      <c:layout>
        <c:manualLayout>
          <c:xMode val="edge"/>
          <c:yMode val="edge"/>
          <c:x val="0.3629743634983929"/>
          <c:y val="1.9878801181409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312580469281397"/>
          <c:y val="0.15928644241466255"/>
          <c:w val="0.79453611111111111"/>
          <c:h val="0.6753940476190475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'Elapsed time'!$C$14:$E$14</c:f>
              <c:strCache>
                <c:ptCount val="3"/>
                <c:pt idx="0">
                  <c:v>Numpy</c:v>
                </c:pt>
                <c:pt idx="1">
                  <c:v>tf.data</c:v>
                </c:pt>
                <c:pt idx="2">
                  <c:v>oldata</c:v>
                </c:pt>
              </c:strCache>
            </c:strRef>
          </c:cat>
          <c:val>
            <c:numRef>
              <c:f>'Elapsed time'!$C$15:$E$15</c:f>
              <c:numCache>
                <c:formatCode>General</c:formatCode>
                <c:ptCount val="3"/>
                <c:pt idx="0">
                  <c:v>21.81</c:v>
                </c:pt>
                <c:pt idx="1">
                  <c:v>22.31</c:v>
                </c:pt>
                <c:pt idx="2">
                  <c:v>20.63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41-4CD7-A54A-7E0C304B21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6251855"/>
        <c:axId val="846255183"/>
      </c:barChart>
      <c:catAx>
        <c:axId val="8462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5183"/>
        <c:crosses val="autoZero"/>
        <c:auto val="1"/>
        <c:lblAlgn val="ctr"/>
        <c:lblOffset val="100"/>
        <c:noMultiLvlLbl val="0"/>
      </c:catAx>
      <c:valAx>
        <c:axId val="846255183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1855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 w="28575">
              <a:noFill/>
            </a:ln>
            <a:effectLst/>
          </c:spPr>
          <c:invertIfNegative val="0"/>
          <c:val>
            <c:numRef>
              <c:f>'Elapsed time(tcmalloc)'!$C$152:$C$366</c:f>
              <c:numCache>
                <c:formatCode>General</c:formatCode>
                <c:ptCount val="215"/>
                <c:pt idx="0">
                  <c:v>17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37</c:v>
                </c:pt>
                <c:pt idx="8">
                  <c:v>93</c:v>
                </c:pt>
                <c:pt idx="9">
                  <c:v>63</c:v>
                </c:pt>
                <c:pt idx="10">
                  <c:v>93</c:v>
                </c:pt>
                <c:pt idx="11">
                  <c:v>72</c:v>
                </c:pt>
                <c:pt idx="12">
                  <c:v>90</c:v>
                </c:pt>
                <c:pt idx="13">
                  <c:v>66</c:v>
                </c:pt>
                <c:pt idx="14">
                  <c:v>84</c:v>
                </c:pt>
                <c:pt idx="15">
                  <c:v>73</c:v>
                </c:pt>
                <c:pt idx="16">
                  <c:v>75</c:v>
                </c:pt>
                <c:pt idx="17">
                  <c:v>78</c:v>
                </c:pt>
                <c:pt idx="18">
                  <c:v>70</c:v>
                </c:pt>
                <c:pt idx="19">
                  <c:v>81</c:v>
                </c:pt>
                <c:pt idx="20">
                  <c:v>66</c:v>
                </c:pt>
                <c:pt idx="21">
                  <c:v>85</c:v>
                </c:pt>
                <c:pt idx="22">
                  <c:v>66</c:v>
                </c:pt>
                <c:pt idx="23">
                  <c:v>94</c:v>
                </c:pt>
                <c:pt idx="24">
                  <c:v>69</c:v>
                </c:pt>
                <c:pt idx="25">
                  <c:v>93</c:v>
                </c:pt>
                <c:pt idx="26">
                  <c:v>35</c:v>
                </c:pt>
                <c:pt idx="27">
                  <c:v>88</c:v>
                </c:pt>
                <c:pt idx="28">
                  <c:v>59</c:v>
                </c:pt>
                <c:pt idx="29">
                  <c:v>68</c:v>
                </c:pt>
                <c:pt idx="30">
                  <c:v>67</c:v>
                </c:pt>
                <c:pt idx="31">
                  <c:v>39</c:v>
                </c:pt>
                <c:pt idx="32">
                  <c:v>90</c:v>
                </c:pt>
                <c:pt idx="33">
                  <c:v>34</c:v>
                </c:pt>
                <c:pt idx="34">
                  <c:v>93</c:v>
                </c:pt>
                <c:pt idx="35">
                  <c:v>51</c:v>
                </c:pt>
                <c:pt idx="36">
                  <c:v>87</c:v>
                </c:pt>
                <c:pt idx="37">
                  <c:v>61</c:v>
                </c:pt>
                <c:pt idx="38">
                  <c:v>78</c:v>
                </c:pt>
                <c:pt idx="39">
                  <c:v>70</c:v>
                </c:pt>
                <c:pt idx="40">
                  <c:v>69</c:v>
                </c:pt>
                <c:pt idx="41">
                  <c:v>77</c:v>
                </c:pt>
                <c:pt idx="42">
                  <c:v>51</c:v>
                </c:pt>
                <c:pt idx="43">
                  <c:v>83</c:v>
                </c:pt>
                <c:pt idx="44">
                  <c:v>40</c:v>
                </c:pt>
                <c:pt idx="45">
                  <c:v>92</c:v>
                </c:pt>
                <c:pt idx="46">
                  <c:v>32</c:v>
                </c:pt>
                <c:pt idx="47">
                  <c:v>86</c:v>
                </c:pt>
                <c:pt idx="48">
                  <c:v>62</c:v>
                </c:pt>
                <c:pt idx="49">
                  <c:v>58</c:v>
                </c:pt>
                <c:pt idx="50">
                  <c:v>85</c:v>
                </c:pt>
                <c:pt idx="51">
                  <c:v>67</c:v>
                </c:pt>
                <c:pt idx="52">
                  <c:v>85</c:v>
                </c:pt>
                <c:pt idx="53">
                  <c:v>67</c:v>
                </c:pt>
                <c:pt idx="54">
                  <c:v>82</c:v>
                </c:pt>
                <c:pt idx="55">
                  <c:v>67</c:v>
                </c:pt>
                <c:pt idx="56">
                  <c:v>69</c:v>
                </c:pt>
                <c:pt idx="57">
                  <c:v>61</c:v>
                </c:pt>
                <c:pt idx="58">
                  <c:v>74</c:v>
                </c:pt>
                <c:pt idx="59">
                  <c:v>25</c:v>
                </c:pt>
                <c:pt idx="60">
                  <c:v>78</c:v>
                </c:pt>
                <c:pt idx="61">
                  <c:v>70</c:v>
                </c:pt>
                <c:pt idx="62">
                  <c:v>86</c:v>
                </c:pt>
                <c:pt idx="63">
                  <c:v>62</c:v>
                </c:pt>
                <c:pt idx="64">
                  <c:v>68</c:v>
                </c:pt>
                <c:pt idx="65">
                  <c:v>80</c:v>
                </c:pt>
                <c:pt idx="66">
                  <c:v>51</c:v>
                </c:pt>
                <c:pt idx="67">
                  <c:v>87</c:v>
                </c:pt>
                <c:pt idx="68">
                  <c:v>44</c:v>
                </c:pt>
                <c:pt idx="69">
                  <c:v>92</c:v>
                </c:pt>
                <c:pt idx="70">
                  <c:v>38</c:v>
                </c:pt>
                <c:pt idx="71">
                  <c:v>93</c:v>
                </c:pt>
                <c:pt idx="72">
                  <c:v>39</c:v>
                </c:pt>
                <c:pt idx="73">
                  <c:v>91</c:v>
                </c:pt>
                <c:pt idx="74">
                  <c:v>57</c:v>
                </c:pt>
                <c:pt idx="75">
                  <c:v>73</c:v>
                </c:pt>
                <c:pt idx="76">
                  <c:v>74</c:v>
                </c:pt>
                <c:pt idx="77">
                  <c:v>58</c:v>
                </c:pt>
                <c:pt idx="78">
                  <c:v>84</c:v>
                </c:pt>
                <c:pt idx="79">
                  <c:v>45</c:v>
                </c:pt>
                <c:pt idx="80">
                  <c:v>89</c:v>
                </c:pt>
                <c:pt idx="81">
                  <c:v>34</c:v>
                </c:pt>
                <c:pt idx="82">
                  <c:v>91</c:v>
                </c:pt>
                <c:pt idx="83">
                  <c:v>43</c:v>
                </c:pt>
                <c:pt idx="84">
                  <c:v>88</c:v>
                </c:pt>
                <c:pt idx="85">
                  <c:v>60</c:v>
                </c:pt>
                <c:pt idx="86">
                  <c:v>67</c:v>
                </c:pt>
                <c:pt idx="87">
                  <c:v>81</c:v>
                </c:pt>
                <c:pt idx="88">
                  <c:v>51</c:v>
                </c:pt>
                <c:pt idx="89">
                  <c:v>89</c:v>
                </c:pt>
                <c:pt idx="90">
                  <c:v>47</c:v>
                </c:pt>
                <c:pt idx="91">
                  <c:v>91</c:v>
                </c:pt>
                <c:pt idx="92">
                  <c:v>41</c:v>
                </c:pt>
                <c:pt idx="93">
                  <c:v>93</c:v>
                </c:pt>
                <c:pt idx="94">
                  <c:v>36</c:v>
                </c:pt>
                <c:pt idx="95">
                  <c:v>92</c:v>
                </c:pt>
                <c:pt idx="96">
                  <c:v>51</c:v>
                </c:pt>
                <c:pt idx="97">
                  <c:v>78</c:v>
                </c:pt>
                <c:pt idx="98">
                  <c:v>70</c:v>
                </c:pt>
                <c:pt idx="99">
                  <c:v>69</c:v>
                </c:pt>
                <c:pt idx="100">
                  <c:v>79</c:v>
                </c:pt>
                <c:pt idx="101">
                  <c:v>75</c:v>
                </c:pt>
                <c:pt idx="102">
                  <c:v>74</c:v>
                </c:pt>
                <c:pt idx="103">
                  <c:v>89</c:v>
                </c:pt>
                <c:pt idx="104">
                  <c:v>70</c:v>
                </c:pt>
                <c:pt idx="105">
                  <c:v>93</c:v>
                </c:pt>
                <c:pt idx="106">
                  <c:v>69</c:v>
                </c:pt>
                <c:pt idx="107">
                  <c:v>95</c:v>
                </c:pt>
                <c:pt idx="108">
                  <c:v>71</c:v>
                </c:pt>
                <c:pt idx="109">
                  <c:v>93</c:v>
                </c:pt>
                <c:pt idx="110">
                  <c:v>72</c:v>
                </c:pt>
                <c:pt idx="111">
                  <c:v>89</c:v>
                </c:pt>
                <c:pt idx="112">
                  <c:v>77</c:v>
                </c:pt>
                <c:pt idx="113">
                  <c:v>71</c:v>
                </c:pt>
                <c:pt idx="114">
                  <c:v>93</c:v>
                </c:pt>
                <c:pt idx="115">
                  <c:v>70</c:v>
                </c:pt>
                <c:pt idx="116">
                  <c:v>94</c:v>
                </c:pt>
                <c:pt idx="117">
                  <c:v>70</c:v>
                </c:pt>
                <c:pt idx="118">
                  <c:v>95</c:v>
                </c:pt>
                <c:pt idx="119">
                  <c:v>70</c:v>
                </c:pt>
                <c:pt idx="120">
                  <c:v>92</c:v>
                </c:pt>
                <c:pt idx="121">
                  <c:v>72</c:v>
                </c:pt>
                <c:pt idx="122">
                  <c:v>88</c:v>
                </c:pt>
                <c:pt idx="123">
                  <c:v>70</c:v>
                </c:pt>
                <c:pt idx="124">
                  <c:v>78</c:v>
                </c:pt>
                <c:pt idx="125">
                  <c:v>78</c:v>
                </c:pt>
                <c:pt idx="126">
                  <c:v>60</c:v>
                </c:pt>
                <c:pt idx="127">
                  <c:v>44</c:v>
                </c:pt>
                <c:pt idx="128">
                  <c:v>71</c:v>
                </c:pt>
                <c:pt idx="129">
                  <c:v>44</c:v>
                </c:pt>
                <c:pt idx="130">
                  <c:v>44</c:v>
                </c:pt>
                <c:pt idx="131">
                  <c:v>85</c:v>
                </c:pt>
                <c:pt idx="132">
                  <c:v>37</c:v>
                </c:pt>
                <c:pt idx="133">
                  <c:v>92</c:v>
                </c:pt>
                <c:pt idx="134">
                  <c:v>39</c:v>
                </c:pt>
                <c:pt idx="135">
                  <c:v>88</c:v>
                </c:pt>
                <c:pt idx="136">
                  <c:v>61</c:v>
                </c:pt>
                <c:pt idx="137">
                  <c:v>68</c:v>
                </c:pt>
                <c:pt idx="138">
                  <c:v>80</c:v>
                </c:pt>
                <c:pt idx="139">
                  <c:v>54</c:v>
                </c:pt>
                <c:pt idx="140">
                  <c:v>88</c:v>
                </c:pt>
                <c:pt idx="141">
                  <c:v>50</c:v>
                </c:pt>
                <c:pt idx="142">
                  <c:v>89</c:v>
                </c:pt>
                <c:pt idx="143">
                  <c:v>43</c:v>
                </c:pt>
                <c:pt idx="144">
                  <c:v>43</c:v>
                </c:pt>
                <c:pt idx="145">
                  <c:v>93</c:v>
                </c:pt>
                <c:pt idx="146">
                  <c:v>35</c:v>
                </c:pt>
                <c:pt idx="147">
                  <c:v>92</c:v>
                </c:pt>
                <c:pt idx="148">
                  <c:v>48</c:v>
                </c:pt>
                <c:pt idx="149">
                  <c:v>74</c:v>
                </c:pt>
                <c:pt idx="150">
                  <c:v>74</c:v>
                </c:pt>
                <c:pt idx="151">
                  <c:v>49</c:v>
                </c:pt>
                <c:pt idx="152">
                  <c:v>86</c:v>
                </c:pt>
                <c:pt idx="153">
                  <c:v>44</c:v>
                </c:pt>
                <c:pt idx="154">
                  <c:v>93</c:v>
                </c:pt>
                <c:pt idx="155">
                  <c:v>35</c:v>
                </c:pt>
                <c:pt idx="156">
                  <c:v>90</c:v>
                </c:pt>
                <c:pt idx="157">
                  <c:v>47</c:v>
                </c:pt>
                <c:pt idx="158">
                  <c:v>84</c:v>
                </c:pt>
                <c:pt idx="159">
                  <c:v>56</c:v>
                </c:pt>
                <c:pt idx="160">
                  <c:v>36</c:v>
                </c:pt>
                <c:pt idx="161">
                  <c:v>89</c:v>
                </c:pt>
                <c:pt idx="162">
                  <c:v>32</c:v>
                </c:pt>
                <c:pt idx="163">
                  <c:v>88</c:v>
                </c:pt>
                <c:pt idx="164">
                  <c:v>60</c:v>
                </c:pt>
                <c:pt idx="165">
                  <c:v>80</c:v>
                </c:pt>
                <c:pt idx="166">
                  <c:v>68</c:v>
                </c:pt>
                <c:pt idx="167">
                  <c:v>59</c:v>
                </c:pt>
                <c:pt idx="168">
                  <c:v>79</c:v>
                </c:pt>
                <c:pt idx="169">
                  <c:v>41</c:v>
                </c:pt>
                <c:pt idx="170">
                  <c:v>93</c:v>
                </c:pt>
                <c:pt idx="171">
                  <c:v>33</c:v>
                </c:pt>
                <c:pt idx="172">
                  <c:v>91</c:v>
                </c:pt>
                <c:pt idx="173">
                  <c:v>49</c:v>
                </c:pt>
                <c:pt idx="174">
                  <c:v>78</c:v>
                </c:pt>
                <c:pt idx="175">
                  <c:v>71</c:v>
                </c:pt>
                <c:pt idx="176">
                  <c:v>84</c:v>
                </c:pt>
                <c:pt idx="177">
                  <c:v>70</c:v>
                </c:pt>
                <c:pt idx="178">
                  <c:v>93</c:v>
                </c:pt>
                <c:pt idx="179">
                  <c:v>69</c:v>
                </c:pt>
                <c:pt idx="180">
                  <c:v>94</c:v>
                </c:pt>
                <c:pt idx="181">
                  <c:v>70</c:v>
                </c:pt>
                <c:pt idx="182">
                  <c:v>94</c:v>
                </c:pt>
                <c:pt idx="183">
                  <c:v>69</c:v>
                </c:pt>
                <c:pt idx="184">
                  <c:v>92</c:v>
                </c:pt>
                <c:pt idx="185">
                  <c:v>71</c:v>
                </c:pt>
                <c:pt idx="186">
                  <c:v>86</c:v>
                </c:pt>
                <c:pt idx="187">
                  <c:v>72</c:v>
                </c:pt>
                <c:pt idx="188">
                  <c:v>76</c:v>
                </c:pt>
                <c:pt idx="189">
                  <c:v>76</c:v>
                </c:pt>
                <c:pt idx="190">
                  <c:v>73</c:v>
                </c:pt>
                <c:pt idx="191">
                  <c:v>90</c:v>
                </c:pt>
                <c:pt idx="192">
                  <c:v>69</c:v>
                </c:pt>
                <c:pt idx="193">
                  <c:v>93</c:v>
                </c:pt>
                <c:pt idx="194">
                  <c:v>70</c:v>
                </c:pt>
                <c:pt idx="195">
                  <c:v>94</c:v>
                </c:pt>
                <c:pt idx="196">
                  <c:v>68</c:v>
                </c:pt>
                <c:pt idx="197">
                  <c:v>88</c:v>
                </c:pt>
                <c:pt idx="198">
                  <c:v>64</c:v>
                </c:pt>
                <c:pt idx="199">
                  <c:v>79</c:v>
                </c:pt>
                <c:pt idx="200">
                  <c:v>66</c:v>
                </c:pt>
                <c:pt idx="201">
                  <c:v>92</c:v>
                </c:pt>
                <c:pt idx="202">
                  <c:v>71</c:v>
                </c:pt>
                <c:pt idx="203">
                  <c:v>92</c:v>
                </c:pt>
                <c:pt idx="204">
                  <c:v>72</c:v>
                </c:pt>
                <c:pt idx="205">
                  <c:v>83</c:v>
                </c:pt>
                <c:pt idx="206">
                  <c:v>75</c:v>
                </c:pt>
                <c:pt idx="207">
                  <c:v>74</c:v>
                </c:pt>
                <c:pt idx="208">
                  <c:v>75</c:v>
                </c:pt>
                <c:pt idx="209">
                  <c:v>75</c:v>
                </c:pt>
                <c:pt idx="210">
                  <c:v>88</c:v>
                </c:pt>
                <c:pt idx="211">
                  <c:v>70</c:v>
                </c:pt>
                <c:pt idx="212">
                  <c:v>94</c:v>
                </c:pt>
                <c:pt idx="213">
                  <c:v>70</c:v>
                </c:pt>
                <c:pt idx="21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54-44F9-B7B9-5EE06FC6F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36288"/>
        <c:axId val="890017568"/>
      </c:barChart>
      <c:catAx>
        <c:axId val="89003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7568"/>
        <c:crosses val="autoZero"/>
        <c:auto val="1"/>
        <c:lblAlgn val="ctr"/>
        <c:lblOffset val="100"/>
        <c:noMultiLvlLbl val="0"/>
      </c:catAx>
      <c:valAx>
        <c:axId val="890017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GPU</a:t>
                </a:r>
                <a:r>
                  <a:rPr lang="en-US" altLang="ko-KR" baseline="0"/>
                  <a:t> utilization(%)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3.5277787939489838E-2"/>
              <c:y val="0.13510046388555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36288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time(tcmalloc)'!$L$153:$L$328</c:f>
              <c:numCache>
                <c:formatCode>General</c:formatCode>
                <c:ptCount val="176"/>
                <c:pt idx="0">
                  <c:v>36</c:v>
                </c:pt>
                <c:pt idx="1">
                  <c:v>15</c:v>
                </c:pt>
                <c:pt idx="2">
                  <c:v>0</c:v>
                </c:pt>
                <c:pt idx="3">
                  <c:v>4</c:v>
                </c:pt>
                <c:pt idx="4">
                  <c:v>86</c:v>
                </c:pt>
                <c:pt idx="5">
                  <c:v>73</c:v>
                </c:pt>
                <c:pt idx="6">
                  <c:v>91</c:v>
                </c:pt>
                <c:pt idx="7">
                  <c:v>74</c:v>
                </c:pt>
                <c:pt idx="8">
                  <c:v>86</c:v>
                </c:pt>
                <c:pt idx="9">
                  <c:v>81</c:v>
                </c:pt>
                <c:pt idx="10">
                  <c:v>94</c:v>
                </c:pt>
                <c:pt idx="11">
                  <c:v>85</c:v>
                </c:pt>
                <c:pt idx="12">
                  <c:v>84</c:v>
                </c:pt>
                <c:pt idx="13">
                  <c:v>91</c:v>
                </c:pt>
                <c:pt idx="14">
                  <c:v>83</c:v>
                </c:pt>
                <c:pt idx="15">
                  <c:v>93</c:v>
                </c:pt>
                <c:pt idx="16">
                  <c:v>86</c:v>
                </c:pt>
                <c:pt idx="17">
                  <c:v>84</c:v>
                </c:pt>
                <c:pt idx="18">
                  <c:v>77</c:v>
                </c:pt>
                <c:pt idx="19">
                  <c:v>83</c:v>
                </c:pt>
                <c:pt idx="20">
                  <c:v>94</c:v>
                </c:pt>
                <c:pt idx="21">
                  <c:v>82</c:v>
                </c:pt>
                <c:pt idx="22">
                  <c:v>90</c:v>
                </c:pt>
                <c:pt idx="23">
                  <c:v>80</c:v>
                </c:pt>
                <c:pt idx="24">
                  <c:v>80</c:v>
                </c:pt>
                <c:pt idx="25">
                  <c:v>78</c:v>
                </c:pt>
                <c:pt idx="26">
                  <c:v>61</c:v>
                </c:pt>
                <c:pt idx="27">
                  <c:v>69</c:v>
                </c:pt>
                <c:pt idx="28">
                  <c:v>84</c:v>
                </c:pt>
                <c:pt idx="29">
                  <c:v>83</c:v>
                </c:pt>
                <c:pt idx="30">
                  <c:v>83</c:v>
                </c:pt>
                <c:pt idx="31">
                  <c:v>93</c:v>
                </c:pt>
                <c:pt idx="32">
                  <c:v>85</c:v>
                </c:pt>
                <c:pt idx="33">
                  <c:v>93</c:v>
                </c:pt>
                <c:pt idx="34">
                  <c:v>86</c:v>
                </c:pt>
                <c:pt idx="35">
                  <c:v>85</c:v>
                </c:pt>
                <c:pt idx="36">
                  <c:v>94</c:v>
                </c:pt>
                <c:pt idx="37">
                  <c:v>85</c:v>
                </c:pt>
                <c:pt idx="38">
                  <c:v>93</c:v>
                </c:pt>
                <c:pt idx="39">
                  <c:v>93</c:v>
                </c:pt>
                <c:pt idx="40">
                  <c:v>83</c:v>
                </c:pt>
                <c:pt idx="41">
                  <c:v>83</c:v>
                </c:pt>
                <c:pt idx="42">
                  <c:v>93</c:v>
                </c:pt>
                <c:pt idx="43">
                  <c:v>84</c:v>
                </c:pt>
                <c:pt idx="44">
                  <c:v>91</c:v>
                </c:pt>
                <c:pt idx="45">
                  <c:v>86</c:v>
                </c:pt>
                <c:pt idx="46">
                  <c:v>82</c:v>
                </c:pt>
                <c:pt idx="47">
                  <c:v>88</c:v>
                </c:pt>
                <c:pt idx="48">
                  <c:v>71</c:v>
                </c:pt>
                <c:pt idx="49">
                  <c:v>90</c:v>
                </c:pt>
                <c:pt idx="50">
                  <c:v>78</c:v>
                </c:pt>
                <c:pt idx="51">
                  <c:v>89</c:v>
                </c:pt>
                <c:pt idx="52">
                  <c:v>81</c:v>
                </c:pt>
                <c:pt idx="53">
                  <c:v>86</c:v>
                </c:pt>
                <c:pt idx="54">
                  <c:v>85</c:v>
                </c:pt>
                <c:pt idx="55">
                  <c:v>81</c:v>
                </c:pt>
                <c:pt idx="56">
                  <c:v>85</c:v>
                </c:pt>
                <c:pt idx="57">
                  <c:v>67</c:v>
                </c:pt>
                <c:pt idx="58">
                  <c:v>89</c:v>
                </c:pt>
                <c:pt idx="59">
                  <c:v>82</c:v>
                </c:pt>
                <c:pt idx="60">
                  <c:v>89</c:v>
                </c:pt>
                <c:pt idx="61">
                  <c:v>61</c:v>
                </c:pt>
                <c:pt idx="62">
                  <c:v>88</c:v>
                </c:pt>
                <c:pt idx="63">
                  <c:v>49</c:v>
                </c:pt>
                <c:pt idx="64">
                  <c:v>68</c:v>
                </c:pt>
                <c:pt idx="65">
                  <c:v>49</c:v>
                </c:pt>
                <c:pt idx="66">
                  <c:v>68</c:v>
                </c:pt>
                <c:pt idx="67">
                  <c:v>76</c:v>
                </c:pt>
                <c:pt idx="68">
                  <c:v>85</c:v>
                </c:pt>
                <c:pt idx="69">
                  <c:v>82</c:v>
                </c:pt>
                <c:pt idx="70">
                  <c:v>94</c:v>
                </c:pt>
                <c:pt idx="71">
                  <c:v>85</c:v>
                </c:pt>
                <c:pt idx="72">
                  <c:v>93</c:v>
                </c:pt>
                <c:pt idx="73">
                  <c:v>86</c:v>
                </c:pt>
                <c:pt idx="74">
                  <c:v>76</c:v>
                </c:pt>
                <c:pt idx="75">
                  <c:v>95</c:v>
                </c:pt>
                <c:pt idx="76">
                  <c:v>84</c:v>
                </c:pt>
                <c:pt idx="77">
                  <c:v>94</c:v>
                </c:pt>
                <c:pt idx="78">
                  <c:v>85</c:v>
                </c:pt>
                <c:pt idx="79">
                  <c:v>84</c:v>
                </c:pt>
                <c:pt idx="80">
                  <c:v>92</c:v>
                </c:pt>
                <c:pt idx="81">
                  <c:v>83</c:v>
                </c:pt>
                <c:pt idx="82">
                  <c:v>93</c:v>
                </c:pt>
                <c:pt idx="83">
                  <c:v>84</c:v>
                </c:pt>
                <c:pt idx="84">
                  <c:v>92</c:v>
                </c:pt>
                <c:pt idx="85">
                  <c:v>87</c:v>
                </c:pt>
                <c:pt idx="86">
                  <c:v>85</c:v>
                </c:pt>
                <c:pt idx="87">
                  <c:v>95</c:v>
                </c:pt>
                <c:pt idx="88">
                  <c:v>85</c:v>
                </c:pt>
                <c:pt idx="89">
                  <c:v>93</c:v>
                </c:pt>
                <c:pt idx="90">
                  <c:v>86</c:v>
                </c:pt>
                <c:pt idx="91">
                  <c:v>84</c:v>
                </c:pt>
                <c:pt idx="92">
                  <c:v>94</c:v>
                </c:pt>
                <c:pt idx="93">
                  <c:v>83</c:v>
                </c:pt>
                <c:pt idx="94">
                  <c:v>93</c:v>
                </c:pt>
                <c:pt idx="95">
                  <c:v>85</c:v>
                </c:pt>
                <c:pt idx="96">
                  <c:v>73</c:v>
                </c:pt>
                <c:pt idx="97">
                  <c:v>94</c:v>
                </c:pt>
                <c:pt idx="98">
                  <c:v>85</c:v>
                </c:pt>
                <c:pt idx="99">
                  <c:v>94</c:v>
                </c:pt>
                <c:pt idx="100">
                  <c:v>86</c:v>
                </c:pt>
                <c:pt idx="101">
                  <c:v>85</c:v>
                </c:pt>
                <c:pt idx="102">
                  <c:v>94</c:v>
                </c:pt>
                <c:pt idx="103">
                  <c:v>84</c:v>
                </c:pt>
                <c:pt idx="104">
                  <c:v>84</c:v>
                </c:pt>
                <c:pt idx="105">
                  <c:v>72</c:v>
                </c:pt>
                <c:pt idx="106">
                  <c:v>87</c:v>
                </c:pt>
                <c:pt idx="107">
                  <c:v>84</c:v>
                </c:pt>
                <c:pt idx="108">
                  <c:v>85</c:v>
                </c:pt>
                <c:pt idx="109">
                  <c:v>93</c:v>
                </c:pt>
                <c:pt idx="110">
                  <c:v>74</c:v>
                </c:pt>
                <c:pt idx="111">
                  <c:v>93</c:v>
                </c:pt>
                <c:pt idx="112">
                  <c:v>85</c:v>
                </c:pt>
                <c:pt idx="113">
                  <c:v>93</c:v>
                </c:pt>
                <c:pt idx="114">
                  <c:v>87</c:v>
                </c:pt>
                <c:pt idx="115">
                  <c:v>84</c:v>
                </c:pt>
                <c:pt idx="116">
                  <c:v>81</c:v>
                </c:pt>
                <c:pt idx="117">
                  <c:v>80</c:v>
                </c:pt>
                <c:pt idx="118">
                  <c:v>81</c:v>
                </c:pt>
                <c:pt idx="119">
                  <c:v>80</c:v>
                </c:pt>
                <c:pt idx="120">
                  <c:v>90</c:v>
                </c:pt>
                <c:pt idx="121">
                  <c:v>84</c:v>
                </c:pt>
                <c:pt idx="122">
                  <c:v>74</c:v>
                </c:pt>
                <c:pt idx="123">
                  <c:v>57</c:v>
                </c:pt>
                <c:pt idx="124">
                  <c:v>81</c:v>
                </c:pt>
                <c:pt idx="125">
                  <c:v>82</c:v>
                </c:pt>
                <c:pt idx="126">
                  <c:v>85</c:v>
                </c:pt>
                <c:pt idx="127">
                  <c:v>90</c:v>
                </c:pt>
                <c:pt idx="128">
                  <c:v>80</c:v>
                </c:pt>
                <c:pt idx="129">
                  <c:v>75</c:v>
                </c:pt>
                <c:pt idx="130">
                  <c:v>59</c:v>
                </c:pt>
                <c:pt idx="131">
                  <c:v>84</c:v>
                </c:pt>
                <c:pt idx="132">
                  <c:v>52</c:v>
                </c:pt>
                <c:pt idx="133">
                  <c:v>67</c:v>
                </c:pt>
                <c:pt idx="134">
                  <c:v>86</c:v>
                </c:pt>
                <c:pt idx="135">
                  <c:v>83</c:v>
                </c:pt>
                <c:pt idx="136">
                  <c:v>60</c:v>
                </c:pt>
                <c:pt idx="137">
                  <c:v>58</c:v>
                </c:pt>
                <c:pt idx="138">
                  <c:v>83</c:v>
                </c:pt>
                <c:pt idx="139">
                  <c:v>67</c:v>
                </c:pt>
                <c:pt idx="140">
                  <c:v>86</c:v>
                </c:pt>
                <c:pt idx="141">
                  <c:v>83</c:v>
                </c:pt>
                <c:pt idx="142">
                  <c:v>81</c:v>
                </c:pt>
                <c:pt idx="143">
                  <c:v>91</c:v>
                </c:pt>
                <c:pt idx="144">
                  <c:v>81</c:v>
                </c:pt>
                <c:pt idx="145">
                  <c:v>88</c:v>
                </c:pt>
                <c:pt idx="146">
                  <c:v>82</c:v>
                </c:pt>
                <c:pt idx="147">
                  <c:v>84</c:v>
                </c:pt>
                <c:pt idx="148">
                  <c:v>79</c:v>
                </c:pt>
                <c:pt idx="149">
                  <c:v>78</c:v>
                </c:pt>
                <c:pt idx="150">
                  <c:v>84</c:v>
                </c:pt>
                <c:pt idx="151">
                  <c:v>75</c:v>
                </c:pt>
                <c:pt idx="152">
                  <c:v>79</c:v>
                </c:pt>
                <c:pt idx="153">
                  <c:v>53</c:v>
                </c:pt>
                <c:pt idx="154">
                  <c:v>62</c:v>
                </c:pt>
                <c:pt idx="155">
                  <c:v>65</c:v>
                </c:pt>
                <c:pt idx="156">
                  <c:v>60</c:v>
                </c:pt>
                <c:pt idx="157">
                  <c:v>62</c:v>
                </c:pt>
                <c:pt idx="158">
                  <c:v>65</c:v>
                </c:pt>
                <c:pt idx="159">
                  <c:v>86</c:v>
                </c:pt>
                <c:pt idx="160">
                  <c:v>78</c:v>
                </c:pt>
                <c:pt idx="161">
                  <c:v>83</c:v>
                </c:pt>
                <c:pt idx="162">
                  <c:v>43</c:v>
                </c:pt>
                <c:pt idx="163">
                  <c:v>85</c:v>
                </c:pt>
                <c:pt idx="164">
                  <c:v>60</c:v>
                </c:pt>
                <c:pt idx="165">
                  <c:v>87</c:v>
                </c:pt>
                <c:pt idx="166">
                  <c:v>75</c:v>
                </c:pt>
                <c:pt idx="167">
                  <c:v>89</c:v>
                </c:pt>
                <c:pt idx="168">
                  <c:v>77</c:v>
                </c:pt>
                <c:pt idx="169">
                  <c:v>95</c:v>
                </c:pt>
                <c:pt idx="170">
                  <c:v>85</c:v>
                </c:pt>
                <c:pt idx="171">
                  <c:v>86</c:v>
                </c:pt>
                <c:pt idx="172">
                  <c:v>95</c:v>
                </c:pt>
                <c:pt idx="173">
                  <c:v>85</c:v>
                </c:pt>
                <c:pt idx="174">
                  <c:v>95</c:v>
                </c:pt>
                <c:pt idx="175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82-4A1A-93EA-9CC354AC6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36288"/>
        <c:axId val="890017568"/>
      </c:barChart>
      <c:catAx>
        <c:axId val="89003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7568"/>
        <c:crosses val="autoZero"/>
        <c:auto val="1"/>
        <c:lblAlgn val="ctr"/>
        <c:lblOffset val="100"/>
        <c:noMultiLvlLbl val="0"/>
      </c:catAx>
      <c:valAx>
        <c:axId val="890017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GPU</a:t>
                </a:r>
                <a:r>
                  <a:rPr lang="en-US" altLang="ko-KR" baseline="0"/>
                  <a:t> utilization(%)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3.5277777777777776E-2"/>
              <c:y val="0.135100308641975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36288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time(tcmalloc)'!$V$153:$V$328</c:f>
              <c:numCache>
                <c:formatCode>General</c:formatCode>
                <c:ptCount val="176"/>
                <c:pt idx="0">
                  <c:v>36</c:v>
                </c:pt>
                <c:pt idx="1">
                  <c:v>15</c:v>
                </c:pt>
                <c:pt idx="2">
                  <c:v>0</c:v>
                </c:pt>
                <c:pt idx="3">
                  <c:v>4</c:v>
                </c:pt>
                <c:pt idx="4">
                  <c:v>86</c:v>
                </c:pt>
                <c:pt idx="5">
                  <c:v>73</c:v>
                </c:pt>
                <c:pt idx="6">
                  <c:v>91</c:v>
                </c:pt>
                <c:pt idx="7">
                  <c:v>74</c:v>
                </c:pt>
                <c:pt idx="8">
                  <c:v>86</c:v>
                </c:pt>
                <c:pt idx="9">
                  <c:v>81</c:v>
                </c:pt>
                <c:pt idx="10">
                  <c:v>94</c:v>
                </c:pt>
                <c:pt idx="11">
                  <c:v>85</c:v>
                </c:pt>
                <c:pt idx="12">
                  <c:v>84</c:v>
                </c:pt>
                <c:pt idx="13">
                  <c:v>91</c:v>
                </c:pt>
                <c:pt idx="14">
                  <c:v>83</c:v>
                </c:pt>
                <c:pt idx="15">
                  <c:v>93</c:v>
                </c:pt>
                <c:pt idx="16">
                  <c:v>86</c:v>
                </c:pt>
                <c:pt idx="17">
                  <c:v>84</c:v>
                </c:pt>
                <c:pt idx="18">
                  <c:v>77</c:v>
                </c:pt>
                <c:pt idx="19">
                  <c:v>83</c:v>
                </c:pt>
                <c:pt idx="20">
                  <c:v>94</c:v>
                </c:pt>
                <c:pt idx="21">
                  <c:v>82</c:v>
                </c:pt>
                <c:pt idx="22">
                  <c:v>90</c:v>
                </c:pt>
                <c:pt idx="23">
                  <c:v>80</c:v>
                </c:pt>
                <c:pt idx="24">
                  <c:v>80</c:v>
                </c:pt>
                <c:pt idx="25">
                  <c:v>78</c:v>
                </c:pt>
                <c:pt idx="26">
                  <c:v>61</c:v>
                </c:pt>
                <c:pt idx="27">
                  <c:v>69</c:v>
                </c:pt>
                <c:pt idx="28">
                  <c:v>84</c:v>
                </c:pt>
                <c:pt idx="29">
                  <c:v>83</c:v>
                </c:pt>
                <c:pt idx="30">
                  <c:v>83</c:v>
                </c:pt>
                <c:pt idx="31">
                  <c:v>93</c:v>
                </c:pt>
                <c:pt idx="32">
                  <c:v>85</c:v>
                </c:pt>
                <c:pt idx="33">
                  <c:v>93</c:v>
                </c:pt>
                <c:pt idx="34">
                  <c:v>86</c:v>
                </c:pt>
                <c:pt idx="35">
                  <c:v>85</c:v>
                </c:pt>
                <c:pt idx="36">
                  <c:v>94</c:v>
                </c:pt>
                <c:pt idx="37">
                  <c:v>85</c:v>
                </c:pt>
                <c:pt idx="38">
                  <c:v>93</c:v>
                </c:pt>
                <c:pt idx="39">
                  <c:v>93</c:v>
                </c:pt>
                <c:pt idx="40">
                  <c:v>83</c:v>
                </c:pt>
                <c:pt idx="41">
                  <c:v>83</c:v>
                </c:pt>
                <c:pt idx="42">
                  <c:v>93</c:v>
                </c:pt>
                <c:pt idx="43">
                  <c:v>84</c:v>
                </c:pt>
                <c:pt idx="44">
                  <c:v>91</c:v>
                </c:pt>
                <c:pt idx="45">
                  <c:v>86</c:v>
                </c:pt>
                <c:pt idx="46">
                  <c:v>82</c:v>
                </c:pt>
                <c:pt idx="47">
                  <c:v>88</c:v>
                </c:pt>
                <c:pt idx="48">
                  <c:v>71</c:v>
                </c:pt>
                <c:pt idx="49">
                  <c:v>90</c:v>
                </c:pt>
                <c:pt idx="50">
                  <c:v>78</c:v>
                </c:pt>
                <c:pt idx="51">
                  <c:v>89</c:v>
                </c:pt>
                <c:pt idx="52">
                  <c:v>81</c:v>
                </c:pt>
                <c:pt idx="53">
                  <c:v>86</c:v>
                </c:pt>
                <c:pt idx="54">
                  <c:v>85</c:v>
                </c:pt>
                <c:pt idx="55">
                  <c:v>81</c:v>
                </c:pt>
                <c:pt idx="56">
                  <c:v>85</c:v>
                </c:pt>
                <c:pt idx="57">
                  <c:v>67</c:v>
                </c:pt>
                <c:pt idx="58">
                  <c:v>89</c:v>
                </c:pt>
                <c:pt idx="59">
                  <c:v>82</c:v>
                </c:pt>
                <c:pt idx="60">
                  <c:v>89</c:v>
                </c:pt>
                <c:pt idx="61">
                  <c:v>61</c:v>
                </c:pt>
                <c:pt idx="62">
                  <c:v>88</c:v>
                </c:pt>
                <c:pt idx="63">
                  <c:v>49</c:v>
                </c:pt>
                <c:pt idx="64">
                  <c:v>68</c:v>
                </c:pt>
                <c:pt idx="65">
                  <c:v>49</c:v>
                </c:pt>
                <c:pt idx="66">
                  <c:v>68</c:v>
                </c:pt>
                <c:pt idx="67">
                  <c:v>76</c:v>
                </c:pt>
                <c:pt idx="68">
                  <c:v>85</c:v>
                </c:pt>
                <c:pt idx="69">
                  <c:v>82</c:v>
                </c:pt>
                <c:pt idx="70">
                  <c:v>94</c:v>
                </c:pt>
                <c:pt idx="71">
                  <c:v>85</c:v>
                </c:pt>
                <c:pt idx="72">
                  <c:v>93</c:v>
                </c:pt>
                <c:pt idx="73">
                  <c:v>86</c:v>
                </c:pt>
                <c:pt idx="74">
                  <c:v>76</c:v>
                </c:pt>
                <c:pt idx="75">
                  <c:v>95</c:v>
                </c:pt>
                <c:pt idx="76">
                  <c:v>84</c:v>
                </c:pt>
                <c:pt idx="77">
                  <c:v>94</c:v>
                </c:pt>
                <c:pt idx="78">
                  <c:v>85</c:v>
                </c:pt>
                <c:pt idx="79">
                  <c:v>84</c:v>
                </c:pt>
                <c:pt idx="80">
                  <c:v>92</c:v>
                </c:pt>
                <c:pt idx="81">
                  <c:v>83</c:v>
                </c:pt>
                <c:pt idx="82">
                  <c:v>93</c:v>
                </c:pt>
                <c:pt idx="83">
                  <c:v>84</c:v>
                </c:pt>
                <c:pt idx="84">
                  <c:v>92</c:v>
                </c:pt>
                <c:pt idx="85">
                  <c:v>87</c:v>
                </c:pt>
                <c:pt idx="86">
                  <c:v>85</c:v>
                </c:pt>
                <c:pt idx="87">
                  <c:v>95</c:v>
                </c:pt>
                <c:pt idx="88">
                  <c:v>85</c:v>
                </c:pt>
                <c:pt idx="89">
                  <c:v>93</c:v>
                </c:pt>
                <c:pt idx="90">
                  <c:v>86</c:v>
                </c:pt>
                <c:pt idx="91">
                  <c:v>84</c:v>
                </c:pt>
                <c:pt idx="92">
                  <c:v>94</c:v>
                </c:pt>
                <c:pt idx="93">
                  <c:v>83</c:v>
                </c:pt>
                <c:pt idx="94">
                  <c:v>93</c:v>
                </c:pt>
                <c:pt idx="95">
                  <c:v>85</c:v>
                </c:pt>
                <c:pt idx="96">
                  <c:v>73</c:v>
                </c:pt>
                <c:pt idx="97">
                  <c:v>94</c:v>
                </c:pt>
                <c:pt idx="98">
                  <c:v>85</c:v>
                </c:pt>
                <c:pt idx="99">
                  <c:v>94</c:v>
                </c:pt>
                <c:pt idx="100">
                  <c:v>86</c:v>
                </c:pt>
                <c:pt idx="101">
                  <c:v>85</c:v>
                </c:pt>
                <c:pt idx="102">
                  <c:v>94</c:v>
                </c:pt>
                <c:pt idx="103">
                  <c:v>84</c:v>
                </c:pt>
                <c:pt idx="104">
                  <c:v>84</c:v>
                </c:pt>
                <c:pt idx="105">
                  <c:v>72</c:v>
                </c:pt>
                <c:pt idx="106">
                  <c:v>87</c:v>
                </c:pt>
                <c:pt idx="107">
                  <c:v>84</c:v>
                </c:pt>
                <c:pt idx="108">
                  <c:v>85</c:v>
                </c:pt>
                <c:pt idx="109">
                  <c:v>93</c:v>
                </c:pt>
                <c:pt idx="110">
                  <c:v>74</c:v>
                </c:pt>
                <c:pt idx="111">
                  <c:v>93</c:v>
                </c:pt>
                <c:pt idx="112">
                  <c:v>85</c:v>
                </c:pt>
                <c:pt idx="113">
                  <c:v>93</c:v>
                </c:pt>
                <c:pt idx="114">
                  <c:v>87</c:v>
                </c:pt>
                <c:pt idx="115">
                  <c:v>84</c:v>
                </c:pt>
                <c:pt idx="116">
                  <c:v>81</c:v>
                </c:pt>
                <c:pt idx="117">
                  <c:v>80</c:v>
                </c:pt>
                <c:pt idx="118">
                  <c:v>81</c:v>
                </c:pt>
                <c:pt idx="119">
                  <c:v>80</c:v>
                </c:pt>
                <c:pt idx="120">
                  <c:v>90</c:v>
                </c:pt>
                <c:pt idx="121">
                  <c:v>84</c:v>
                </c:pt>
                <c:pt idx="122">
                  <c:v>74</c:v>
                </c:pt>
                <c:pt idx="123">
                  <c:v>57</c:v>
                </c:pt>
                <c:pt idx="124">
                  <c:v>81</c:v>
                </c:pt>
                <c:pt idx="125">
                  <c:v>82</c:v>
                </c:pt>
                <c:pt idx="126">
                  <c:v>85</c:v>
                </c:pt>
                <c:pt idx="127">
                  <c:v>90</c:v>
                </c:pt>
                <c:pt idx="128">
                  <c:v>80</c:v>
                </c:pt>
                <c:pt idx="129">
                  <c:v>75</c:v>
                </c:pt>
                <c:pt idx="130">
                  <c:v>59</c:v>
                </c:pt>
                <c:pt idx="131">
                  <c:v>84</c:v>
                </c:pt>
                <c:pt idx="132">
                  <c:v>52</c:v>
                </c:pt>
                <c:pt idx="133">
                  <c:v>67</c:v>
                </c:pt>
                <c:pt idx="134">
                  <c:v>86</c:v>
                </c:pt>
                <c:pt idx="135">
                  <c:v>83</c:v>
                </c:pt>
                <c:pt idx="136">
                  <c:v>60</c:v>
                </c:pt>
                <c:pt idx="137">
                  <c:v>58</c:v>
                </c:pt>
                <c:pt idx="138">
                  <c:v>83</c:v>
                </c:pt>
                <c:pt idx="139">
                  <c:v>67</c:v>
                </c:pt>
                <c:pt idx="140">
                  <c:v>86</c:v>
                </c:pt>
                <c:pt idx="141">
                  <c:v>83</c:v>
                </c:pt>
                <c:pt idx="142">
                  <c:v>81</c:v>
                </c:pt>
                <c:pt idx="143">
                  <c:v>91</c:v>
                </c:pt>
                <c:pt idx="144">
                  <c:v>81</c:v>
                </c:pt>
                <c:pt idx="145">
                  <c:v>88</c:v>
                </c:pt>
                <c:pt idx="146">
                  <c:v>82</c:v>
                </c:pt>
                <c:pt idx="147">
                  <c:v>84</c:v>
                </c:pt>
                <c:pt idx="148">
                  <c:v>79</c:v>
                </c:pt>
                <c:pt idx="149">
                  <c:v>78</c:v>
                </c:pt>
                <c:pt idx="150">
                  <c:v>84</c:v>
                </c:pt>
                <c:pt idx="151">
                  <c:v>75</c:v>
                </c:pt>
                <c:pt idx="152">
                  <c:v>79</c:v>
                </c:pt>
                <c:pt idx="153">
                  <c:v>53</c:v>
                </c:pt>
                <c:pt idx="154">
                  <c:v>62</c:v>
                </c:pt>
                <c:pt idx="155">
                  <c:v>65</c:v>
                </c:pt>
                <c:pt idx="156">
                  <c:v>60</c:v>
                </c:pt>
                <c:pt idx="157">
                  <c:v>62</c:v>
                </c:pt>
                <c:pt idx="158">
                  <c:v>65</c:v>
                </c:pt>
                <c:pt idx="159">
                  <c:v>86</c:v>
                </c:pt>
                <c:pt idx="160">
                  <c:v>78</c:v>
                </c:pt>
                <c:pt idx="161">
                  <c:v>83</c:v>
                </c:pt>
                <c:pt idx="162">
                  <c:v>43</c:v>
                </c:pt>
                <c:pt idx="163">
                  <c:v>85</c:v>
                </c:pt>
                <c:pt idx="164">
                  <c:v>60</c:v>
                </c:pt>
                <c:pt idx="165">
                  <c:v>87</c:v>
                </c:pt>
                <c:pt idx="166">
                  <c:v>75</c:v>
                </c:pt>
                <c:pt idx="167">
                  <c:v>89</c:v>
                </c:pt>
                <c:pt idx="168">
                  <c:v>77</c:v>
                </c:pt>
                <c:pt idx="169">
                  <c:v>95</c:v>
                </c:pt>
                <c:pt idx="170">
                  <c:v>85</c:v>
                </c:pt>
                <c:pt idx="171">
                  <c:v>86</c:v>
                </c:pt>
                <c:pt idx="172">
                  <c:v>95</c:v>
                </c:pt>
                <c:pt idx="173">
                  <c:v>85</c:v>
                </c:pt>
                <c:pt idx="174">
                  <c:v>95</c:v>
                </c:pt>
                <c:pt idx="175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F-4DCC-B039-5055A0889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36288"/>
        <c:axId val="890017568"/>
      </c:barChart>
      <c:catAx>
        <c:axId val="89003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7568"/>
        <c:crosses val="autoZero"/>
        <c:auto val="1"/>
        <c:lblAlgn val="ctr"/>
        <c:lblOffset val="100"/>
        <c:noMultiLvlLbl val="0"/>
      </c:catAx>
      <c:valAx>
        <c:axId val="890017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GPU</a:t>
                </a:r>
                <a:r>
                  <a:rPr lang="en-US" altLang="ko-KR" baseline="0"/>
                  <a:t> utilization(%)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3.5277777777777776E-2"/>
              <c:y val="0.135100308641975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36288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time(tcmalloc)'!$AG$152:$AG$366</c:f>
              <c:numCache>
                <c:formatCode>General</c:formatCode>
                <c:ptCount val="215"/>
                <c:pt idx="0">
                  <c:v>6.26</c:v>
                </c:pt>
                <c:pt idx="1">
                  <c:v>3.42</c:v>
                </c:pt>
                <c:pt idx="2">
                  <c:v>3.37</c:v>
                </c:pt>
                <c:pt idx="3">
                  <c:v>3</c:v>
                </c:pt>
                <c:pt idx="4">
                  <c:v>3.18</c:v>
                </c:pt>
                <c:pt idx="5">
                  <c:v>3.81</c:v>
                </c:pt>
                <c:pt idx="6">
                  <c:v>3.14</c:v>
                </c:pt>
                <c:pt idx="7">
                  <c:v>3.88</c:v>
                </c:pt>
                <c:pt idx="8">
                  <c:v>3.02</c:v>
                </c:pt>
                <c:pt idx="9">
                  <c:v>3.34</c:v>
                </c:pt>
                <c:pt idx="10">
                  <c:v>3.34</c:v>
                </c:pt>
                <c:pt idx="11">
                  <c:v>3.56</c:v>
                </c:pt>
                <c:pt idx="12">
                  <c:v>3.51</c:v>
                </c:pt>
                <c:pt idx="13">
                  <c:v>3.75</c:v>
                </c:pt>
                <c:pt idx="14">
                  <c:v>3.26</c:v>
                </c:pt>
                <c:pt idx="15">
                  <c:v>3.67</c:v>
                </c:pt>
                <c:pt idx="16">
                  <c:v>3.26</c:v>
                </c:pt>
                <c:pt idx="17">
                  <c:v>3.63</c:v>
                </c:pt>
                <c:pt idx="18">
                  <c:v>3.38</c:v>
                </c:pt>
                <c:pt idx="19">
                  <c:v>3.96</c:v>
                </c:pt>
                <c:pt idx="20">
                  <c:v>4.21</c:v>
                </c:pt>
                <c:pt idx="21">
                  <c:v>3.97</c:v>
                </c:pt>
                <c:pt idx="22">
                  <c:v>3.43</c:v>
                </c:pt>
                <c:pt idx="23">
                  <c:v>4.13</c:v>
                </c:pt>
                <c:pt idx="24">
                  <c:v>3.13</c:v>
                </c:pt>
                <c:pt idx="25">
                  <c:v>4.4800000000000004</c:v>
                </c:pt>
                <c:pt idx="26">
                  <c:v>3.01</c:v>
                </c:pt>
                <c:pt idx="27">
                  <c:v>4.38</c:v>
                </c:pt>
                <c:pt idx="28">
                  <c:v>3.35</c:v>
                </c:pt>
                <c:pt idx="29">
                  <c:v>3.72</c:v>
                </c:pt>
                <c:pt idx="30">
                  <c:v>3.63</c:v>
                </c:pt>
                <c:pt idx="31">
                  <c:v>3.51</c:v>
                </c:pt>
                <c:pt idx="32">
                  <c:v>3.8</c:v>
                </c:pt>
                <c:pt idx="33">
                  <c:v>3.3</c:v>
                </c:pt>
                <c:pt idx="34">
                  <c:v>4.09</c:v>
                </c:pt>
                <c:pt idx="35">
                  <c:v>3.22</c:v>
                </c:pt>
                <c:pt idx="36">
                  <c:v>4.4400000000000004</c:v>
                </c:pt>
                <c:pt idx="37">
                  <c:v>3.69</c:v>
                </c:pt>
                <c:pt idx="38">
                  <c:v>4.79</c:v>
                </c:pt>
                <c:pt idx="39">
                  <c:v>3.43</c:v>
                </c:pt>
                <c:pt idx="40">
                  <c:v>4.1399999999999997</c:v>
                </c:pt>
                <c:pt idx="41">
                  <c:v>3.63</c:v>
                </c:pt>
                <c:pt idx="42">
                  <c:v>2.64</c:v>
                </c:pt>
                <c:pt idx="43">
                  <c:v>3.85</c:v>
                </c:pt>
                <c:pt idx="44">
                  <c:v>2.8</c:v>
                </c:pt>
                <c:pt idx="45">
                  <c:v>3.67</c:v>
                </c:pt>
                <c:pt idx="46">
                  <c:v>3.26</c:v>
                </c:pt>
                <c:pt idx="47">
                  <c:v>3.38</c:v>
                </c:pt>
                <c:pt idx="48">
                  <c:v>3.18</c:v>
                </c:pt>
                <c:pt idx="49">
                  <c:v>3.54</c:v>
                </c:pt>
                <c:pt idx="50">
                  <c:v>3.51</c:v>
                </c:pt>
                <c:pt idx="51">
                  <c:v>3.14</c:v>
                </c:pt>
                <c:pt idx="52">
                  <c:v>3.26</c:v>
                </c:pt>
                <c:pt idx="53">
                  <c:v>3.21</c:v>
                </c:pt>
                <c:pt idx="54">
                  <c:v>4.22</c:v>
                </c:pt>
                <c:pt idx="55">
                  <c:v>3.96</c:v>
                </c:pt>
                <c:pt idx="56">
                  <c:v>3.97</c:v>
                </c:pt>
                <c:pt idx="57">
                  <c:v>3.89</c:v>
                </c:pt>
                <c:pt idx="58">
                  <c:v>4.17</c:v>
                </c:pt>
                <c:pt idx="59">
                  <c:v>4.0599999999999996</c:v>
                </c:pt>
                <c:pt idx="60">
                  <c:v>3.44</c:v>
                </c:pt>
                <c:pt idx="61">
                  <c:v>4.3</c:v>
                </c:pt>
                <c:pt idx="62">
                  <c:v>3.59</c:v>
                </c:pt>
                <c:pt idx="63">
                  <c:v>4.29</c:v>
                </c:pt>
                <c:pt idx="64">
                  <c:v>2.64</c:v>
                </c:pt>
                <c:pt idx="65">
                  <c:v>4.12</c:v>
                </c:pt>
                <c:pt idx="66">
                  <c:v>3.01</c:v>
                </c:pt>
                <c:pt idx="67">
                  <c:v>3.72</c:v>
                </c:pt>
                <c:pt idx="68">
                  <c:v>3.14</c:v>
                </c:pt>
                <c:pt idx="69">
                  <c:v>3.44</c:v>
                </c:pt>
                <c:pt idx="70">
                  <c:v>3.42</c:v>
                </c:pt>
                <c:pt idx="71">
                  <c:v>3.18</c:v>
                </c:pt>
                <c:pt idx="72">
                  <c:v>3.6</c:v>
                </c:pt>
                <c:pt idx="73">
                  <c:v>2.89</c:v>
                </c:pt>
                <c:pt idx="74">
                  <c:v>3.79</c:v>
                </c:pt>
                <c:pt idx="75">
                  <c:v>2.97</c:v>
                </c:pt>
                <c:pt idx="76">
                  <c:v>4.17</c:v>
                </c:pt>
                <c:pt idx="77">
                  <c:v>3.27</c:v>
                </c:pt>
                <c:pt idx="78">
                  <c:v>4.34</c:v>
                </c:pt>
                <c:pt idx="79">
                  <c:v>2.89</c:v>
                </c:pt>
                <c:pt idx="80">
                  <c:v>3.76</c:v>
                </c:pt>
                <c:pt idx="81">
                  <c:v>3.51</c:v>
                </c:pt>
                <c:pt idx="82">
                  <c:v>3.67</c:v>
                </c:pt>
                <c:pt idx="83">
                  <c:v>3.88</c:v>
                </c:pt>
                <c:pt idx="84">
                  <c:v>4.5</c:v>
                </c:pt>
                <c:pt idx="85">
                  <c:v>3.8</c:v>
                </c:pt>
                <c:pt idx="86">
                  <c:v>3.39</c:v>
                </c:pt>
                <c:pt idx="87">
                  <c:v>4.34</c:v>
                </c:pt>
                <c:pt idx="88">
                  <c:v>3.51</c:v>
                </c:pt>
                <c:pt idx="89">
                  <c:v>4.2300000000000004</c:v>
                </c:pt>
                <c:pt idx="90">
                  <c:v>3.35</c:v>
                </c:pt>
                <c:pt idx="91">
                  <c:v>4.83</c:v>
                </c:pt>
                <c:pt idx="92">
                  <c:v>4.3</c:v>
                </c:pt>
                <c:pt idx="93">
                  <c:v>4.72</c:v>
                </c:pt>
                <c:pt idx="94">
                  <c:v>4.72</c:v>
                </c:pt>
                <c:pt idx="95">
                  <c:v>3.72</c:v>
                </c:pt>
                <c:pt idx="96">
                  <c:v>3.56</c:v>
                </c:pt>
                <c:pt idx="97">
                  <c:v>3.22</c:v>
                </c:pt>
                <c:pt idx="98">
                  <c:v>3.46</c:v>
                </c:pt>
                <c:pt idx="99">
                  <c:v>3.1</c:v>
                </c:pt>
                <c:pt idx="100">
                  <c:v>3.68</c:v>
                </c:pt>
                <c:pt idx="101">
                  <c:v>3.17</c:v>
                </c:pt>
                <c:pt idx="102">
                  <c:v>3.46</c:v>
                </c:pt>
                <c:pt idx="103">
                  <c:v>3.47</c:v>
                </c:pt>
                <c:pt idx="104">
                  <c:v>2.9</c:v>
                </c:pt>
                <c:pt idx="105">
                  <c:v>3.75</c:v>
                </c:pt>
                <c:pt idx="106">
                  <c:v>3.88</c:v>
                </c:pt>
                <c:pt idx="107">
                  <c:v>4.34</c:v>
                </c:pt>
                <c:pt idx="108">
                  <c:v>4.26</c:v>
                </c:pt>
                <c:pt idx="109">
                  <c:v>4.5599999999999996</c:v>
                </c:pt>
                <c:pt idx="110">
                  <c:v>3.94</c:v>
                </c:pt>
                <c:pt idx="111">
                  <c:v>4.18</c:v>
                </c:pt>
                <c:pt idx="112">
                  <c:v>3.72</c:v>
                </c:pt>
                <c:pt idx="113">
                  <c:v>3.8</c:v>
                </c:pt>
                <c:pt idx="114">
                  <c:v>4.29</c:v>
                </c:pt>
                <c:pt idx="115">
                  <c:v>3.23</c:v>
                </c:pt>
                <c:pt idx="116">
                  <c:v>4.2699999999999996</c:v>
                </c:pt>
                <c:pt idx="117">
                  <c:v>3.76</c:v>
                </c:pt>
                <c:pt idx="118">
                  <c:v>4.4000000000000004</c:v>
                </c:pt>
                <c:pt idx="119">
                  <c:v>3.76</c:v>
                </c:pt>
                <c:pt idx="120">
                  <c:v>4.0199999999999996</c:v>
                </c:pt>
                <c:pt idx="121">
                  <c:v>3.13</c:v>
                </c:pt>
                <c:pt idx="122">
                  <c:v>3.6</c:v>
                </c:pt>
                <c:pt idx="123">
                  <c:v>4.03</c:v>
                </c:pt>
                <c:pt idx="124">
                  <c:v>3.8</c:v>
                </c:pt>
                <c:pt idx="125">
                  <c:v>4.22</c:v>
                </c:pt>
                <c:pt idx="126">
                  <c:v>3.47</c:v>
                </c:pt>
                <c:pt idx="127">
                  <c:v>4.46</c:v>
                </c:pt>
                <c:pt idx="128">
                  <c:v>3.38</c:v>
                </c:pt>
                <c:pt idx="129">
                  <c:v>4.59</c:v>
                </c:pt>
                <c:pt idx="130">
                  <c:v>3.3</c:v>
                </c:pt>
                <c:pt idx="131">
                  <c:v>4.42</c:v>
                </c:pt>
                <c:pt idx="132">
                  <c:v>2.97</c:v>
                </c:pt>
                <c:pt idx="133">
                  <c:v>3.89</c:v>
                </c:pt>
                <c:pt idx="134">
                  <c:v>3.67</c:v>
                </c:pt>
                <c:pt idx="135">
                  <c:v>3.89</c:v>
                </c:pt>
                <c:pt idx="136">
                  <c:v>3.92</c:v>
                </c:pt>
                <c:pt idx="137">
                  <c:v>2.99</c:v>
                </c:pt>
                <c:pt idx="138">
                  <c:v>4.26</c:v>
                </c:pt>
                <c:pt idx="139">
                  <c:v>2.97</c:v>
                </c:pt>
                <c:pt idx="140">
                  <c:v>4.38</c:v>
                </c:pt>
                <c:pt idx="141">
                  <c:v>3.39</c:v>
                </c:pt>
                <c:pt idx="142">
                  <c:v>4.18</c:v>
                </c:pt>
                <c:pt idx="143">
                  <c:v>3.17</c:v>
                </c:pt>
                <c:pt idx="144">
                  <c:v>3.88</c:v>
                </c:pt>
                <c:pt idx="145">
                  <c:v>3.46</c:v>
                </c:pt>
                <c:pt idx="146">
                  <c:v>3.76</c:v>
                </c:pt>
                <c:pt idx="147">
                  <c:v>3.89</c:v>
                </c:pt>
                <c:pt idx="148">
                  <c:v>3.71</c:v>
                </c:pt>
                <c:pt idx="149">
                  <c:v>4.38</c:v>
                </c:pt>
                <c:pt idx="150">
                  <c:v>4.76</c:v>
                </c:pt>
                <c:pt idx="151">
                  <c:v>4.59</c:v>
                </c:pt>
                <c:pt idx="152">
                  <c:v>4.26</c:v>
                </c:pt>
                <c:pt idx="153">
                  <c:v>4.01</c:v>
                </c:pt>
                <c:pt idx="154">
                  <c:v>4.38</c:v>
                </c:pt>
                <c:pt idx="155">
                  <c:v>3.69</c:v>
                </c:pt>
                <c:pt idx="156">
                  <c:v>3.98</c:v>
                </c:pt>
                <c:pt idx="157">
                  <c:v>4.01</c:v>
                </c:pt>
                <c:pt idx="158">
                  <c:v>3.97</c:v>
                </c:pt>
                <c:pt idx="159">
                  <c:v>3.63</c:v>
                </c:pt>
                <c:pt idx="160">
                  <c:v>3.38</c:v>
                </c:pt>
                <c:pt idx="161">
                  <c:v>3.42</c:v>
                </c:pt>
                <c:pt idx="162">
                  <c:v>3.5</c:v>
                </c:pt>
                <c:pt idx="163">
                  <c:v>3.09</c:v>
                </c:pt>
                <c:pt idx="164">
                  <c:v>3.34</c:v>
                </c:pt>
                <c:pt idx="165">
                  <c:v>2.81</c:v>
                </c:pt>
                <c:pt idx="166">
                  <c:v>3.38</c:v>
                </c:pt>
                <c:pt idx="167">
                  <c:v>3.31</c:v>
                </c:pt>
                <c:pt idx="168">
                  <c:v>3.8</c:v>
                </c:pt>
                <c:pt idx="169">
                  <c:v>4.17</c:v>
                </c:pt>
                <c:pt idx="170">
                  <c:v>3.77</c:v>
                </c:pt>
                <c:pt idx="171">
                  <c:v>4.22</c:v>
                </c:pt>
                <c:pt idx="172">
                  <c:v>4.26</c:v>
                </c:pt>
                <c:pt idx="173">
                  <c:v>4.21</c:v>
                </c:pt>
                <c:pt idx="174">
                  <c:v>4.34</c:v>
                </c:pt>
                <c:pt idx="175">
                  <c:v>4.09</c:v>
                </c:pt>
                <c:pt idx="176">
                  <c:v>4.09</c:v>
                </c:pt>
                <c:pt idx="177">
                  <c:v>3.73</c:v>
                </c:pt>
                <c:pt idx="178">
                  <c:v>4.0999999999999996</c:v>
                </c:pt>
                <c:pt idx="179">
                  <c:v>3.23</c:v>
                </c:pt>
                <c:pt idx="180">
                  <c:v>4.42</c:v>
                </c:pt>
                <c:pt idx="181">
                  <c:v>3.26</c:v>
                </c:pt>
                <c:pt idx="182">
                  <c:v>4.09</c:v>
                </c:pt>
                <c:pt idx="183">
                  <c:v>3.35</c:v>
                </c:pt>
                <c:pt idx="184">
                  <c:v>3.81</c:v>
                </c:pt>
                <c:pt idx="185">
                  <c:v>3.55</c:v>
                </c:pt>
                <c:pt idx="186">
                  <c:v>3.72</c:v>
                </c:pt>
                <c:pt idx="187">
                  <c:v>4.13</c:v>
                </c:pt>
                <c:pt idx="188">
                  <c:v>3.72</c:v>
                </c:pt>
                <c:pt idx="189">
                  <c:v>4.34</c:v>
                </c:pt>
                <c:pt idx="190">
                  <c:v>4.22</c:v>
                </c:pt>
                <c:pt idx="191">
                  <c:v>4.5</c:v>
                </c:pt>
                <c:pt idx="192">
                  <c:v>3.88</c:v>
                </c:pt>
                <c:pt idx="193">
                  <c:v>4.22</c:v>
                </c:pt>
                <c:pt idx="194">
                  <c:v>3.43</c:v>
                </c:pt>
                <c:pt idx="195">
                  <c:v>3.67</c:v>
                </c:pt>
                <c:pt idx="196">
                  <c:v>4.0999999999999996</c:v>
                </c:pt>
                <c:pt idx="197">
                  <c:v>3.22</c:v>
                </c:pt>
                <c:pt idx="198">
                  <c:v>4.17</c:v>
                </c:pt>
                <c:pt idx="199">
                  <c:v>3.02</c:v>
                </c:pt>
                <c:pt idx="200">
                  <c:v>4.38</c:v>
                </c:pt>
                <c:pt idx="201">
                  <c:v>3.59</c:v>
                </c:pt>
                <c:pt idx="202">
                  <c:v>3.68</c:v>
                </c:pt>
                <c:pt idx="203">
                  <c:v>3.56</c:v>
                </c:pt>
                <c:pt idx="204">
                  <c:v>4.05</c:v>
                </c:pt>
                <c:pt idx="205">
                  <c:v>3.81</c:v>
                </c:pt>
                <c:pt idx="206">
                  <c:v>3.67</c:v>
                </c:pt>
                <c:pt idx="207">
                  <c:v>3.38</c:v>
                </c:pt>
                <c:pt idx="208">
                  <c:v>3.34</c:v>
                </c:pt>
                <c:pt idx="209">
                  <c:v>3.09</c:v>
                </c:pt>
                <c:pt idx="210">
                  <c:v>3.25</c:v>
                </c:pt>
                <c:pt idx="211">
                  <c:v>3.3</c:v>
                </c:pt>
                <c:pt idx="212">
                  <c:v>3.59</c:v>
                </c:pt>
                <c:pt idx="213">
                  <c:v>3.8</c:v>
                </c:pt>
                <c:pt idx="214">
                  <c:v>2.97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6-465B-9B45-D2D9ACCFE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CPU</a:t>
                </a:r>
                <a:r>
                  <a:rPr lang="en-US" altLang="ko-KR" baseline="0"/>
                  <a:t>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time(tcmalloc)'!$AR$152:$AR$334</c:f>
              <c:numCache>
                <c:formatCode>General</c:formatCode>
                <c:ptCount val="183"/>
                <c:pt idx="0">
                  <c:v>6.14</c:v>
                </c:pt>
                <c:pt idx="1">
                  <c:v>3.58</c:v>
                </c:pt>
                <c:pt idx="2">
                  <c:v>3.17</c:v>
                </c:pt>
                <c:pt idx="3">
                  <c:v>2.92</c:v>
                </c:pt>
                <c:pt idx="4">
                  <c:v>3.47</c:v>
                </c:pt>
                <c:pt idx="5">
                  <c:v>4.25</c:v>
                </c:pt>
                <c:pt idx="6">
                  <c:v>4.51</c:v>
                </c:pt>
                <c:pt idx="7">
                  <c:v>4.8899999999999997</c:v>
                </c:pt>
                <c:pt idx="8">
                  <c:v>4.43</c:v>
                </c:pt>
                <c:pt idx="9">
                  <c:v>4.55</c:v>
                </c:pt>
                <c:pt idx="10">
                  <c:v>4.5999999999999996</c:v>
                </c:pt>
                <c:pt idx="11">
                  <c:v>4.82</c:v>
                </c:pt>
                <c:pt idx="12">
                  <c:v>4.3099999999999996</c:v>
                </c:pt>
                <c:pt idx="13">
                  <c:v>4.88</c:v>
                </c:pt>
                <c:pt idx="14">
                  <c:v>4.88</c:v>
                </c:pt>
                <c:pt idx="15">
                  <c:v>4.8499999999999996</c:v>
                </c:pt>
                <c:pt idx="16">
                  <c:v>4.6100000000000003</c:v>
                </c:pt>
                <c:pt idx="17">
                  <c:v>4.4800000000000004</c:v>
                </c:pt>
                <c:pt idx="18">
                  <c:v>4.92</c:v>
                </c:pt>
                <c:pt idx="19">
                  <c:v>3.64</c:v>
                </c:pt>
                <c:pt idx="20">
                  <c:v>4.3499999999999996</c:v>
                </c:pt>
                <c:pt idx="21">
                  <c:v>4.42</c:v>
                </c:pt>
                <c:pt idx="22">
                  <c:v>4.2699999999999996</c:v>
                </c:pt>
                <c:pt idx="23">
                  <c:v>4.1399999999999997</c:v>
                </c:pt>
                <c:pt idx="24">
                  <c:v>4.18</c:v>
                </c:pt>
                <c:pt idx="25">
                  <c:v>4.01</c:v>
                </c:pt>
                <c:pt idx="26">
                  <c:v>4.18</c:v>
                </c:pt>
                <c:pt idx="27">
                  <c:v>4.63</c:v>
                </c:pt>
                <c:pt idx="28">
                  <c:v>4.22</c:v>
                </c:pt>
                <c:pt idx="29">
                  <c:v>4.51</c:v>
                </c:pt>
                <c:pt idx="30">
                  <c:v>4.04</c:v>
                </c:pt>
                <c:pt idx="31">
                  <c:v>4.47</c:v>
                </c:pt>
                <c:pt idx="32">
                  <c:v>3.98</c:v>
                </c:pt>
                <c:pt idx="33">
                  <c:v>4.2699999999999996</c:v>
                </c:pt>
                <c:pt idx="34">
                  <c:v>4.33</c:v>
                </c:pt>
                <c:pt idx="35">
                  <c:v>4.05</c:v>
                </c:pt>
                <c:pt idx="36">
                  <c:v>3.08</c:v>
                </c:pt>
                <c:pt idx="37">
                  <c:v>3.34</c:v>
                </c:pt>
                <c:pt idx="38">
                  <c:v>4.05</c:v>
                </c:pt>
                <c:pt idx="39">
                  <c:v>3.83</c:v>
                </c:pt>
                <c:pt idx="40">
                  <c:v>3.81</c:v>
                </c:pt>
                <c:pt idx="41">
                  <c:v>3.88</c:v>
                </c:pt>
                <c:pt idx="42">
                  <c:v>3.88</c:v>
                </c:pt>
                <c:pt idx="43">
                  <c:v>3.75</c:v>
                </c:pt>
                <c:pt idx="44">
                  <c:v>4.25</c:v>
                </c:pt>
                <c:pt idx="45">
                  <c:v>3.55</c:v>
                </c:pt>
                <c:pt idx="46">
                  <c:v>3.71</c:v>
                </c:pt>
                <c:pt idx="47">
                  <c:v>3.47</c:v>
                </c:pt>
                <c:pt idx="48">
                  <c:v>3.17</c:v>
                </c:pt>
                <c:pt idx="49">
                  <c:v>3.33</c:v>
                </c:pt>
                <c:pt idx="50">
                  <c:v>3.75</c:v>
                </c:pt>
                <c:pt idx="51">
                  <c:v>3.12</c:v>
                </c:pt>
                <c:pt idx="52">
                  <c:v>3.26</c:v>
                </c:pt>
                <c:pt idx="53">
                  <c:v>2.67</c:v>
                </c:pt>
                <c:pt idx="54">
                  <c:v>3.02</c:v>
                </c:pt>
                <c:pt idx="55">
                  <c:v>2.97</c:v>
                </c:pt>
                <c:pt idx="56">
                  <c:v>3.71</c:v>
                </c:pt>
                <c:pt idx="57">
                  <c:v>3.51</c:v>
                </c:pt>
                <c:pt idx="58">
                  <c:v>3.09</c:v>
                </c:pt>
                <c:pt idx="59">
                  <c:v>3.26</c:v>
                </c:pt>
                <c:pt idx="60">
                  <c:v>3.37</c:v>
                </c:pt>
                <c:pt idx="61">
                  <c:v>3.13</c:v>
                </c:pt>
                <c:pt idx="62">
                  <c:v>3.28</c:v>
                </c:pt>
                <c:pt idx="63">
                  <c:v>3.54</c:v>
                </c:pt>
                <c:pt idx="64">
                  <c:v>3.67</c:v>
                </c:pt>
                <c:pt idx="65">
                  <c:v>3.79</c:v>
                </c:pt>
                <c:pt idx="66">
                  <c:v>4.71</c:v>
                </c:pt>
                <c:pt idx="67">
                  <c:v>4.43</c:v>
                </c:pt>
                <c:pt idx="68">
                  <c:v>4.63</c:v>
                </c:pt>
                <c:pt idx="69">
                  <c:v>4.62</c:v>
                </c:pt>
                <c:pt idx="70">
                  <c:v>4.53</c:v>
                </c:pt>
                <c:pt idx="71">
                  <c:v>4.42</c:v>
                </c:pt>
                <c:pt idx="72">
                  <c:v>4.6900000000000004</c:v>
                </c:pt>
                <c:pt idx="73">
                  <c:v>4.59</c:v>
                </c:pt>
                <c:pt idx="74">
                  <c:v>4.95</c:v>
                </c:pt>
                <c:pt idx="75">
                  <c:v>4.4400000000000004</c:v>
                </c:pt>
                <c:pt idx="76">
                  <c:v>4.63</c:v>
                </c:pt>
                <c:pt idx="77">
                  <c:v>4.42</c:v>
                </c:pt>
                <c:pt idx="78">
                  <c:v>4.51</c:v>
                </c:pt>
                <c:pt idx="79">
                  <c:v>4.3</c:v>
                </c:pt>
                <c:pt idx="80">
                  <c:v>4.3499999999999996</c:v>
                </c:pt>
                <c:pt idx="81">
                  <c:v>3.89</c:v>
                </c:pt>
                <c:pt idx="82">
                  <c:v>3.64</c:v>
                </c:pt>
                <c:pt idx="83">
                  <c:v>4.04</c:v>
                </c:pt>
                <c:pt idx="84">
                  <c:v>3.86</c:v>
                </c:pt>
                <c:pt idx="85">
                  <c:v>3.38</c:v>
                </c:pt>
                <c:pt idx="86">
                  <c:v>3.29</c:v>
                </c:pt>
                <c:pt idx="87">
                  <c:v>2.96</c:v>
                </c:pt>
                <c:pt idx="88">
                  <c:v>3.29</c:v>
                </c:pt>
                <c:pt idx="89">
                  <c:v>3.25</c:v>
                </c:pt>
                <c:pt idx="90">
                  <c:v>2.68</c:v>
                </c:pt>
                <c:pt idx="91">
                  <c:v>2.96</c:v>
                </c:pt>
                <c:pt idx="92">
                  <c:v>3</c:v>
                </c:pt>
                <c:pt idx="93">
                  <c:v>3.33</c:v>
                </c:pt>
                <c:pt idx="94">
                  <c:v>3.41</c:v>
                </c:pt>
                <c:pt idx="95">
                  <c:v>2.92</c:v>
                </c:pt>
                <c:pt idx="96">
                  <c:v>2.56</c:v>
                </c:pt>
                <c:pt idx="97">
                  <c:v>2.68</c:v>
                </c:pt>
                <c:pt idx="98">
                  <c:v>2.93</c:v>
                </c:pt>
                <c:pt idx="99">
                  <c:v>2.88</c:v>
                </c:pt>
                <c:pt idx="100">
                  <c:v>2.8</c:v>
                </c:pt>
                <c:pt idx="101">
                  <c:v>3.12</c:v>
                </c:pt>
                <c:pt idx="102">
                  <c:v>3</c:v>
                </c:pt>
                <c:pt idx="103">
                  <c:v>2.8</c:v>
                </c:pt>
                <c:pt idx="104">
                  <c:v>2.59</c:v>
                </c:pt>
                <c:pt idx="105">
                  <c:v>3.21</c:v>
                </c:pt>
                <c:pt idx="106">
                  <c:v>2.93</c:v>
                </c:pt>
                <c:pt idx="107">
                  <c:v>2.96</c:v>
                </c:pt>
                <c:pt idx="108">
                  <c:v>3.05</c:v>
                </c:pt>
                <c:pt idx="109">
                  <c:v>2.93</c:v>
                </c:pt>
                <c:pt idx="110">
                  <c:v>3.88</c:v>
                </c:pt>
                <c:pt idx="111">
                  <c:v>3.67</c:v>
                </c:pt>
                <c:pt idx="112">
                  <c:v>3.76</c:v>
                </c:pt>
                <c:pt idx="113">
                  <c:v>4.1399999999999997</c:v>
                </c:pt>
                <c:pt idx="114">
                  <c:v>4.46</c:v>
                </c:pt>
                <c:pt idx="115">
                  <c:v>3.59</c:v>
                </c:pt>
                <c:pt idx="116">
                  <c:v>3.36</c:v>
                </c:pt>
                <c:pt idx="117">
                  <c:v>2.92</c:v>
                </c:pt>
                <c:pt idx="118">
                  <c:v>3.25</c:v>
                </c:pt>
                <c:pt idx="119">
                  <c:v>2.84</c:v>
                </c:pt>
                <c:pt idx="120">
                  <c:v>3.25</c:v>
                </c:pt>
                <c:pt idx="121">
                  <c:v>3.03</c:v>
                </c:pt>
                <c:pt idx="122">
                  <c:v>2.87</c:v>
                </c:pt>
                <c:pt idx="123">
                  <c:v>3.53</c:v>
                </c:pt>
                <c:pt idx="124">
                  <c:v>2.84</c:v>
                </c:pt>
                <c:pt idx="125">
                  <c:v>3.33</c:v>
                </c:pt>
                <c:pt idx="126">
                  <c:v>2.84</c:v>
                </c:pt>
                <c:pt idx="127">
                  <c:v>3.05</c:v>
                </c:pt>
                <c:pt idx="128">
                  <c:v>3.42</c:v>
                </c:pt>
                <c:pt idx="129">
                  <c:v>3.01</c:v>
                </c:pt>
                <c:pt idx="130">
                  <c:v>3.17</c:v>
                </c:pt>
                <c:pt idx="131">
                  <c:v>3.3</c:v>
                </c:pt>
                <c:pt idx="132">
                  <c:v>3.38</c:v>
                </c:pt>
                <c:pt idx="133">
                  <c:v>2.59</c:v>
                </c:pt>
                <c:pt idx="134">
                  <c:v>2.97</c:v>
                </c:pt>
                <c:pt idx="135">
                  <c:v>3.29</c:v>
                </c:pt>
                <c:pt idx="136">
                  <c:v>2.92</c:v>
                </c:pt>
                <c:pt idx="137">
                  <c:v>3.09</c:v>
                </c:pt>
                <c:pt idx="138">
                  <c:v>2.88</c:v>
                </c:pt>
                <c:pt idx="139">
                  <c:v>3.17</c:v>
                </c:pt>
                <c:pt idx="140">
                  <c:v>3.42</c:v>
                </c:pt>
                <c:pt idx="141">
                  <c:v>3.5</c:v>
                </c:pt>
                <c:pt idx="142">
                  <c:v>3.59</c:v>
                </c:pt>
                <c:pt idx="143">
                  <c:v>3.67</c:v>
                </c:pt>
                <c:pt idx="144">
                  <c:v>3.51</c:v>
                </c:pt>
                <c:pt idx="145">
                  <c:v>3.96</c:v>
                </c:pt>
                <c:pt idx="146">
                  <c:v>2.97</c:v>
                </c:pt>
                <c:pt idx="147">
                  <c:v>3.05</c:v>
                </c:pt>
                <c:pt idx="148">
                  <c:v>2.92</c:v>
                </c:pt>
                <c:pt idx="149">
                  <c:v>3.59</c:v>
                </c:pt>
                <c:pt idx="150">
                  <c:v>4.3499999999999996</c:v>
                </c:pt>
                <c:pt idx="151">
                  <c:v>3.72</c:v>
                </c:pt>
                <c:pt idx="152">
                  <c:v>4.25</c:v>
                </c:pt>
                <c:pt idx="153">
                  <c:v>4.55</c:v>
                </c:pt>
                <c:pt idx="154">
                  <c:v>4.63</c:v>
                </c:pt>
                <c:pt idx="155">
                  <c:v>4.55</c:v>
                </c:pt>
                <c:pt idx="156">
                  <c:v>4.55</c:v>
                </c:pt>
                <c:pt idx="157">
                  <c:v>3.81</c:v>
                </c:pt>
                <c:pt idx="158">
                  <c:v>3.88</c:v>
                </c:pt>
                <c:pt idx="159">
                  <c:v>4.2300000000000004</c:v>
                </c:pt>
                <c:pt idx="160">
                  <c:v>4.38</c:v>
                </c:pt>
                <c:pt idx="161">
                  <c:v>3.9</c:v>
                </c:pt>
                <c:pt idx="162">
                  <c:v>4.0999999999999996</c:v>
                </c:pt>
                <c:pt idx="163">
                  <c:v>4.26</c:v>
                </c:pt>
                <c:pt idx="164">
                  <c:v>4.26</c:v>
                </c:pt>
                <c:pt idx="165">
                  <c:v>4.22</c:v>
                </c:pt>
                <c:pt idx="166">
                  <c:v>3.92</c:v>
                </c:pt>
                <c:pt idx="167">
                  <c:v>4.21</c:v>
                </c:pt>
                <c:pt idx="168">
                  <c:v>3.55</c:v>
                </c:pt>
                <c:pt idx="169">
                  <c:v>4.72</c:v>
                </c:pt>
                <c:pt idx="170">
                  <c:v>3.93</c:v>
                </c:pt>
                <c:pt idx="171">
                  <c:v>4.41</c:v>
                </c:pt>
                <c:pt idx="172">
                  <c:v>3.83</c:v>
                </c:pt>
                <c:pt idx="173">
                  <c:v>4.47</c:v>
                </c:pt>
                <c:pt idx="174">
                  <c:v>4.53</c:v>
                </c:pt>
                <c:pt idx="175">
                  <c:v>3.64</c:v>
                </c:pt>
                <c:pt idx="176">
                  <c:v>4.21</c:v>
                </c:pt>
                <c:pt idx="177">
                  <c:v>4.18</c:v>
                </c:pt>
                <c:pt idx="178">
                  <c:v>4.46</c:v>
                </c:pt>
                <c:pt idx="179">
                  <c:v>4.2699999999999996</c:v>
                </c:pt>
                <c:pt idx="180">
                  <c:v>4.7300000000000004</c:v>
                </c:pt>
                <c:pt idx="181">
                  <c:v>4.2699999999999996</c:v>
                </c:pt>
                <c:pt idx="182">
                  <c:v>4.6399999999999997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7-4180-BBF2-085E08922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CPU</a:t>
                </a:r>
                <a:r>
                  <a:rPr lang="en-US" altLang="ko-KR" baseline="0"/>
                  <a:t>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time(tcmalloc)'!$BB$152:$BB$334</c:f>
              <c:numCache>
                <c:formatCode>General</c:formatCode>
                <c:ptCount val="183"/>
                <c:pt idx="0">
                  <c:v>6.12</c:v>
                </c:pt>
                <c:pt idx="1">
                  <c:v>3.67</c:v>
                </c:pt>
                <c:pt idx="2">
                  <c:v>3.17</c:v>
                </c:pt>
                <c:pt idx="3">
                  <c:v>2.63</c:v>
                </c:pt>
                <c:pt idx="4">
                  <c:v>5.61</c:v>
                </c:pt>
                <c:pt idx="5">
                  <c:v>7.4</c:v>
                </c:pt>
                <c:pt idx="6">
                  <c:v>4.5599999999999996</c:v>
                </c:pt>
                <c:pt idx="7">
                  <c:v>7.92</c:v>
                </c:pt>
                <c:pt idx="8">
                  <c:v>3.64</c:v>
                </c:pt>
                <c:pt idx="9">
                  <c:v>7.73</c:v>
                </c:pt>
                <c:pt idx="10">
                  <c:v>5.99</c:v>
                </c:pt>
                <c:pt idx="11">
                  <c:v>5.68</c:v>
                </c:pt>
                <c:pt idx="12">
                  <c:v>7.31</c:v>
                </c:pt>
                <c:pt idx="13">
                  <c:v>4.88</c:v>
                </c:pt>
                <c:pt idx="14">
                  <c:v>7.42</c:v>
                </c:pt>
                <c:pt idx="15">
                  <c:v>4.55</c:v>
                </c:pt>
                <c:pt idx="16">
                  <c:v>8.18</c:v>
                </c:pt>
                <c:pt idx="17">
                  <c:v>4.3899999999999997</c:v>
                </c:pt>
                <c:pt idx="18">
                  <c:v>8.09</c:v>
                </c:pt>
                <c:pt idx="19">
                  <c:v>3.35</c:v>
                </c:pt>
                <c:pt idx="20">
                  <c:v>8.8699999999999992</c:v>
                </c:pt>
                <c:pt idx="21">
                  <c:v>4.8</c:v>
                </c:pt>
                <c:pt idx="22">
                  <c:v>8.31</c:v>
                </c:pt>
                <c:pt idx="23">
                  <c:v>4.5599999999999996</c:v>
                </c:pt>
                <c:pt idx="24">
                  <c:v>9</c:v>
                </c:pt>
                <c:pt idx="25">
                  <c:v>4.21</c:v>
                </c:pt>
                <c:pt idx="26">
                  <c:v>8.26</c:v>
                </c:pt>
                <c:pt idx="27">
                  <c:v>3.66</c:v>
                </c:pt>
                <c:pt idx="28">
                  <c:v>8.4700000000000006</c:v>
                </c:pt>
                <c:pt idx="29">
                  <c:v>7.33</c:v>
                </c:pt>
                <c:pt idx="30">
                  <c:v>5.0599999999999996</c:v>
                </c:pt>
                <c:pt idx="31">
                  <c:v>8.73</c:v>
                </c:pt>
                <c:pt idx="32">
                  <c:v>3.38</c:v>
                </c:pt>
                <c:pt idx="33">
                  <c:v>8.0299999999999994</c:v>
                </c:pt>
                <c:pt idx="34">
                  <c:v>4.22</c:v>
                </c:pt>
                <c:pt idx="35">
                  <c:v>8.76</c:v>
                </c:pt>
                <c:pt idx="36">
                  <c:v>5.13</c:v>
                </c:pt>
                <c:pt idx="37">
                  <c:v>7.8</c:v>
                </c:pt>
                <c:pt idx="38">
                  <c:v>7.66</c:v>
                </c:pt>
                <c:pt idx="39">
                  <c:v>5.08</c:v>
                </c:pt>
                <c:pt idx="40">
                  <c:v>8.11</c:v>
                </c:pt>
                <c:pt idx="41">
                  <c:v>4.6399999999999997</c:v>
                </c:pt>
                <c:pt idx="42">
                  <c:v>7.42</c:v>
                </c:pt>
                <c:pt idx="43">
                  <c:v>4.8600000000000003</c:v>
                </c:pt>
                <c:pt idx="44">
                  <c:v>7.55</c:v>
                </c:pt>
                <c:pt idx="45">
                  <c:v>4.18</c:v>
                </c:pt>
                <c:pt idx="46">
                  <c:v>8.81</c:v>
                </c:pt>
                <c:pt idx="47">
                  <c:v>4.8899999999999997</c:v>
                </c:pt>
                <c:pt idx="48">
                  <c:v>8.59</c:v>
                </c:pt>
                <c:pt idx="49">
                  <c:v>4.5599999999999996</c:v>
                </c:pt>
                <c:pt idx="50">
                  <c:v>8.17</c:v>
                </c:pt>
                <c:pt idx="51">
                  <c:v>4.6900000000000004</c:v>
                </c:pt>
                <c:pt idx="52">
                  <c:v>8.58</c:v>
                </c:pt>
                <c:pt idx="53">
                  <c:v>4.42</c:v>
                </c:pt>
                <c:pt idx="54">
                  <c:v>9.1199999999999992</c:v>
                </c:pt>
                <c:pt idx="55">
                  <c:v>4.84</c:v>
                </c:pt>
                <c:pt idx="56">
                  <c:v>8.8800000000000008</c:v>
                </c:pt>
                <c:pt idx="57">
                  <c:v>3.97</c:v>
                </c:pt>
                <c:pt idx="58">
                  <c:v>7.9</c:v>
                </c:pt>
                <c:pt idx="59">
                  <c:v>6.16</c:v>
                </c:pt>
                <c:pt idx="60">
                  <c:v>4.96</c:v>
                </c:pt>
                <c:pt idx="61">
                  <c:v>8.4</c:v>
                </c:pt>
                <c:pt idx="62">
                  <c:v>3.6</c:v>
                </c:pt>
                <c:pt idx="63">
                  <c:v>8.41</c:v>
                </c:pt>
                <c:pt idx="64">
                  <c:v>3.48</c:v>
                </c:pt>
                <c:pt idx="65">
                  <c:v>8.59</c:v>
                </c:pt>
                <c:pt idx="66">
                  <c:v>5.05</c:v>
                </c:pt>
                <c:pt idx="67">
                  <c:v>8.35</c:v>
                </c:pt>
                <c:pt idx="68">
                  <c:v>4.82</c:v>
                </c:pt>
                <c:pt idx="69">
                  <c:v>8.41</c:v>
                </c:pt>
                <c:pt idx="70">
                  <c:v>4.59</c:v>
                </c:pt>
                <c:pt idx="71">
                  <c:v>8.49</c:v>
                </c:pt>
                <c:pt idx="72">
                  <c:v>6.39</c:v>
                </c:pt>
                <c:pt idx="73">
                  <c:v>7.19</c:v>
                </c:pt>
                <c:pt idx="74">
                  <c:v>7.57</c:v>
                </c:pt>
                <c:pt idx="75">
                  <c:v>4.5599999999999996</c:v>
                </c:pt>
                <c:pt idx="76">
                  <c:v>7.56</c:v>
                </c:pt>
                <c:pt idx="77">
                  <c:v>4.09</c:v>
                </c:pt>
                <c:pt idx="78">
                  <c:v>8.75</c:v>
                </c:pt>
                <c:pt idx="79">
                  <c:v>4.51</c:v>
                </c:pt>
                <c:pt idx="80">
                  <c:v>7.92</c:v>
                </c:pt>
                <c:pt idx="81">
                  <c:v>6.95</c:v>
                </c:pt>
                <c:pt idx="82">
                  <c:v>4.5199999999999996</c:v>
                </c:pt>
                <c:pt idx="83">
                  <c:v>8.0500000000000007</c:v>
                </c:pt>
                <c:pt idx="84">
                  <c:v>4.1100000000000003</c:v>
                </c:pt>
                <c:pt idx="85">
                  <c:v>8.77</c:v>
                </c:pt>
                <c:pt idx="86">
                  <c:v>4.25</c:v>
                </c:pt>
                <c:pt idx="87">
                  <c:v>8.42</c:v>
                </c:pt>
                <c:pt idx="88">
                  <c:v>4.4800000000000004</c:v>
                </c:pt>
                <c:pt idx="89">
                  <c:v>8.94</c:v>
                </c:pt>
                <c:pt idx="90">
                  <c:v>4.3499999999999996</c:v>
                </c:pt>
                <c:pt idx="91">
                  <c:v>8.67</c:v>
                </c:pt>
                <c:pt idx="92">
                  <c:v>4.62</c:v>
                </c:pt>
                <c:pt idx="93">
                  <c:v>8.82</c:v>
                </c:pt>
                <c:pt idx="94">
                  <c:v>4.46</c:v>
                </c:pt>
                <c:pt idx="95">
                  <c:v>8.07</c:v>
                </c:pt>
                <c:pt idx="96">
                  <c:v>5.61</c:v>
                </c:pt>
                <c:pt idx="97">
                  <c:v>6.74</c:v>
                </c:pt>
                <c:pt idx="98">
                  <c:v>7.66</c:v>
                </c:pt>
                <c:pt idx="99">
                  <c:v>4.5599999999999996</c:v>
                </c:pt>
                <c:pt idx="100">
                  <c:v>8.4499999999999993</c:v>
                </c:pt>
                <c:pt idx="101">
                  <c:v>4.71</c:v>
                </c:pt>
                <c:pt idx="102">
                  <c:v>8.11</c:v>
                </c:pt>
                <c:pt idx="103">
                  <c:v>4.01</c:v>
                </c:pt>
                <c:pt idx="104">
                  <c:v>8.43</c:v>
                </c:pt>
                <c:pt idx="105">
                  <c:v>5</c:v>
                </c:pt>
                <c:pt idx="106">
                  <c:v>8.69</c:v>
                </c:pt>
                <c:pt idx="107">
                  <c:v>2.81</c:v>
                </c:pt>
                <c:pt idx="108">
                  <c:v>8</c:v>
                </c:pt>
                <c:pt idx="109">
                  <c:v>3.72</c:v>
                </c:pt>
                <c:pt idx="110">
                  <c:v>8.2799999999999994</c:v>
                </c:pt>
                <c:pt idx="111">
                  <c:v>5.13</c:v>
                </c:pt>
                <c:pt idx="112">
                  <c:v>8.5399999999999991</c:v>
                </c:pt>
                <c:pt idx="113">
                  <c:v>6.92</c:v>
                </c:pt>
                <c:pt idx="114">
                  <c:v>4.9000000000000004</c:v>
                </c:pt>
                <c:pt idx="115">
                  <c:v>8.27</c:v>
                </c:pt>
                <c:pt idx="116">
                  <c:v>4.68</c:v>
                </c:pt>
                <c:pt idx="117">
                  <c:v>6.48</c:v>
                </c:pt>
                <c:pt idx="118">
                  <c:v>6.61</c:v>
                </c:pt>
                <c:pt idx="119">
                  <c:v>7.78</c:v>
                </c:pt>
                <c:pt idx="120">
                  <c:v>4.13</c:v>
                </c:pt>
                <c:pt idx="121">
                  <c:v>8.23</c:v>
                </c:pt>
                <c:pt idx="122">
                  <c:v>4.42</c:v>
                </c:pt>
                <c:pt idx="123">
                  <c:v>7.66</c:v>
                </c:pt>
                <c:pt idx="124">
                  <c:v>6.39</c:v>
                </c:pt>
                <c:pt idx="125">
                  <c:v>6.13</c:v>
                </c:pt>
                <c:pt idx="126">
                  <c:v>8.49</c:v>
                </c:pt>
                <c:pt idx="127">
                  <c:v>4.0999999999999996</c:v>
                </c:pt>
                <c:pt idx="128">
                  <c:v>7.68</c:v>
                </c:pt>
                <c:pt idx="129">
                  <c:v>3.51</c:v>
                </c:pt>
                <c:pt idx="130">
                  <c:v>8.59</c:v>
                </c:pt>
                <c:pt idx="131">
                  <c:v>6.4</c:v>
                </c:pt>
                <c:pt idx="132">
                  <c:v>7.07</c:v>
                </c:pt>
                <c:pt idx="133">
                  <c:v>4.68</c:v>
                </c:pt>
                <c:pt idx="134">
                  <c:v>8.0399999999999991</c:v>
                </c:pt>
                <c:pt idx="135">
                  <c:v>5.31</c:v>
                </c:pt>
                <c:pt idx="136">
                  <c:v>6.08</c:v>
                </c:pt>
                <c:pt idx="137">
                  <c:v>4.5199999999999996</c:v>
                </c:pt>
                <c:pt idx="138">
                  <c:v>8.64</c:v>
                </c:pt>
                <c:pt idx="139">
                  <c:v>4.6399999999999997</c:v>
                </c:pt>
                <c:pt idx="140">
                  <c:v>8.4600000000000009</c:v>
                </c:pt>
                <c:pt idx="141">
                  <c:v>4.59</c:v>
                </c:pt>
                <c:pt idx="142">
                  <c:v>8.9</c:v>
                </c:pt>
                <c:pt idx="143">
                  <c:v>7.76</c:v>
                </c:pt>
                <c:pt idx="144">
                  <c:v>5.45</c:v>
                </c:pt>
                <c:pt idx="145">
                  <c:v>8.5500000000000007</c:v>
                </c:pt>
                <c:pt idx="146">
                  <c:v>4.26</c:v>
                </c:pt>
                <c:pt idx="147">
                  <c:v>8.07</c:v>
                </c:pt>
                <c:pt idx="148">
                  <c:v>3.51</c:v>
                </c:pt>
                <c:pt idx="149">
                  <c:v>7.92</c:v>
                </c:pt>
                <c:pt idx="150">
                  <c:v>5.38</c:v>
                </c:pt>
                <c:pt idx="151">
                  <c:v>7.01</c:v>
                </c:pt>
                <c:pt idx="152">
                  <c:v>7.9</c:v>
                </c:pt>
                <c:pt idx="153">
                  <c:v>4.74</c:v>
                </c:pt>
                <c:pt idx="154">
                  <c:v>8.16</c:v>
                </c:pt>
                <c:pt idx="155">
                  <c:v>4.46</c:v>
                </c:pt>
                <c:pt idx="156">
                  <c:v>8.92</c:v>
                </c:pt>
                <c:pt idx="157">
                  <c:v>4.38</c:v>
                </c:pt>
                <c:pt idx="158">
                  <c:v>8.2899999999999991</c:v>
                </c:pt>
                <c:pt idx="159">
                  <c:v>6.9</c:v>
                </c:pt>
                <c:pt idx="160">
                  <c:v>6.18</c:v>
                </c:pt>
                <c:pt idx="161">
                  <c:v>6.79</c:v>
                </c:pt>
                <c:pt idx="162">
                  <c:v>6.01</c:v>
                </c:pt>
                <c:pt idx="163">
                  <c:v>7.69</c:v>
                </c:pt>
                <c:pt idx="164">
                  <c:v>4.0199999999999996</c:v>
                </c:pt>
                <c:pt idx="165">
                  <c:v>8.43</c:v>
                </c:pt>
                <c:pt idx="166">
                  <c:v>4.2699999999999996</c:v>
                </c:pt>
                <c:pt idx="167">
                  <c:v>8.49</c:v>
                </c:pt>
                <c:pt idx="168">
                  <c:v>5.69</c:v>
                </c:pt>
                <c:pt idx="169">
                  <c:v>6.8</c:v>
                </c:pt>
                <c:pt idx="170">
                  <c:v>4.4800000000000004</c:v>
                </c:pt>
                <c:pt idx="171">
                  <c:v>8.81</c:v>
                </c:pt>
                <c:pt idx="172">
                  <c:v>4.18</c:v>
                </c:pt>
                <c:pt idx="173">
                  <c:v>8.43</c:v>
                </c:pt>
                <c:pt idx="174">
                  <c:v>6.68</c:v>
                </c:pt>
                <c:pt idx="175">
                  <c:v>4.8600000000000003</c:v>
                </c:pt>
                <c:pt idx="176">
                  <c:v>7.51</c:v>
                </c:pt>
                <c:pt idx="177">
                  <c:v>4.3600000000000003</c:v>
                </c:pt>
                <c:pt idx="178">
                  <c:v>8.5299999999999994</c:v>
                </c:pt>
                <c:pt idx="179">
                  <c:v>4.8499999999999996</c:v>
                </c:pt>
                <c:pt idx="180">
                  <c:v>8.1999999999999993</c:v>
                </c:pt>
                <c:pt idx="181">
                  <c:v>2.92</c:v>
                </c:pt>
                <c:pt idx="182">
                  <c:v>8.2899999999999991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8-41EF-86F0-1E17738E6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CPU</a:t>
                </a:r>
                <a:r>
                  <a:rPr lang="en-US" altLang="ko-KR" baseline="0"/>
                  <a:t>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time(tcmalloc)'!$AH$152:$AH$366</c:f>
              <c:numCache>
                <c:formatCode>General</c:formatCode>
                <c:ptCount val="21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0</c:v>
                </c:pt>
                <c:pt idx="4">
                  <c:v>1</c:v>
                </c:pt>
                <c:pt idx="5">
                  <c:v>55</c:v>
                </c:pt>
                <c:pt idx="6">
                  <c:v>87</c:v>
                </c:pt>
                <c:pt idx="7">
                  <c:v>41</c:v>
                </c:pt>
                <c:pt idx="8">
                  <c:v>91</c:v>
                </c:pt>
                <c:pt idx="9">
                  <c:v>40</c:v>
                </c:pt>
                <c:pt idx="10">
                  <c:v>90</c:v>
                </c:pt>
                <c:pt idx="11">
                  <c:v>68</c:v>
                </c:pt>
                <c:pt idx="12">
                  <c:v>91</c:v>
                </c:pt>
                <c:pt idx="13">
                  <c:v>69</c:v>
                </c:pt>
                <c:pt idx="14">
                  <c:v>92</c:v>
                </c:pt>
                <c:pt idx="15">
                  <c:v>69</c:v>
                </c:pt>
                <c:pt idx="16">
                  <c:v>90</c:v>
                </c:pt>
                <c:pt idx="17">
                  <c:v>71</c:v>
                </c:pt>
                <c:pt idx="18">
                  <c:v>90</c:v>
                </c:pt>
                <c:pt idx="19">
                  <c:v>71</c:v>
                </c:pt>
                <c:pt idx="20">
                  <c:v>83</c:v>
                </c:pt>
                <c:pt idx="21">
                  <c:v>72</c:v>
                </c:pt>
                <c:pt idx="22">
                  <c:v>76</c:v>
                </c:pt>
                <c:pt idx="23">
                  <c:v>78</c:v>
                </c:pt>
                <c:pt idx="24">
                  <c:v>70</c:v>
                </c:pt>
                <c:pt idx="25">
                  <c:v>65</c:v>
                </c:pt>
                <c:pt idx="26">
                  <c:v>82</c:v>
                </c:pt>
                <c:pt idx="27">
                  <c:v>50</c:v>
                </c:pt>
                <c:pt idx="28">
                  <c:v>87</c:v>
                </c:pt>
                <c:pt idx="29">
                  <c:v>44</c:v>
                </c:pt>
                <c:pt idx="30">
                  <c:v>93</c:v>
                </c:pt>
                <c:pt idx="31">
                  <c:v>40</c:v>
                </c:pt>
                <c:pt idx="32">
                  <c:v>91</c:v>
                </c:pt>
                <c:pt idx="33">
                  <c:v>40</c:v>
                </c:pt>
                <c:pt idx="34">
                  <c:v>93</c:v>
                </c:pt>
                <c:pt idx="35">
                  <c:v>55</c:v>
                </c:pt>
                <c:pt idx="36">
                  <c:v>77</c:v>
                </c:pt>
                <c:pt idx="37">
                  <c:v>71</c:v>
                </c:pt>
                <c:pt idx="38">
                  <c:v>58</c:v>
                </c:pt>
                <c:pt idx="39">
                  <c:v>80</c:v>
                </c:pt>
                <c:pt idx="40">
                  <c:v>45</c:v>
                </c:pt>
                <c:pt idx="41">
                  <c:v>91</c:v>
                </c:pt>
                <c:pt idx="42">
                  <c:v>35</c:v>
                </c:pt>
                <c:pt idx="43">
                  <c:v>92</c:v>
                </c:pt>
                <c:pt idx="44">
                  <c:v>42</c:v>
                </c:pt>
                <c:pt idx="45">
                  <c:v>91</c:v>
                </c:pt>
                <c:pt idx="46">
                  <c:v>66</c:v>
                </c:pt>
                <c:pt idx="47">
                  <c:v>91</c:v>
                </c:pt>
                <c:pt idx="48">
                  <c:v>69</c:v>
                </c:pt>
                <c:pt idx="49">
                  <c:v>92</c:v>
                </c:pt>
                <c:pt idx="50">
                  <c:v>70</c:v>
                </c:pt>
                <c:pt idx="51">
                  <c:v>92</c:v>
                </c:pt>
                <c:pt idx="52">
                  <c:v>69</c:v>
                </c:pt>
                <c:pt idx="53">
                  <c:v>91</c:v>
                </c:pt>
                <c:pt idx="54">
                  <c:v>71</c:v>
                </c:pt>
                <c:pt idx="55">
                  <c:v>84</c:v>
                </c:pt>
                <c:pt idx="56">
                  <c:v>49</c:v>
                </c:pt>
                <c:pt idx="57">
                  <c:v>88</c:v>
                </c:pt>
                <c:pt idx="58">
                  <c:v>43</c:v>
                </c:pt>
                <c:pt idx="59">
                  <c:v>92</c:v>
                </c:pt>
                <c:pt idx="60">
                  <c:v>37</c:v>
                </c:pt>
                <c:pt idx="61">
                  <c:v>93</c:v>
                </c:pt>
                <c:pt idx="62">
                  <c:v>47</c:v>
                </c:pt>
                <c:pt idx="63">
                  <c:v>84</c:v>
                </c:pt>
                <c:pt idx="64">
                  <c:v>64</c:v>
                </c:pt>
                <c:pt idx="65">
                  <c:v>70</c:v>
                </c:pt>
                <c:pt idx="66">
                  <c:v>78</c:v>
                </c:pt>
                <c:pt idx="67">
                  <c:v>60</c:v>
                </c:pt>
                <c:pt idx="68">
                  <c:v>88</c:v>
                </c:pt>
                <c:pt idx="69">
                  <c:v>50</c:v>
                </c:pt>
                <c:pt idx="70">
                  <c:v>88</c:v>
                </c:pt>
                <c:pt idx="71">
                  <c:v>49</c:v>
                </c:pt>
                <c:pt idx="72">
                  <c:v>90</c:v>
                </c:pt>
                <c:pt idx="73">
                  <c:v>46</c:v>
                </c:pt>
                <c:pt idx="74">
                  <c:v>91</c:v>
                </c:pt>
                <c:pt idx="75">
                  <c:v>46</c:v>
                </c:pt>
                <c:pt idx="76">
                  <c:v>92</c:v>
                </c:pt>
                <c:pt idx="77">
                  <c:v>41</c:v>
                </c:pt>
                <c:pt idx="78">
                  <c:v>92</c:v>
                </c:pt>
                <c:pt idx="79">
                  <c:v>56</c:v>
                </c:pt>
                <c:pt idx="80">
                  <c:v>78</c:v>
                </c:pt>
                <c:pt idx="81">
                  <c:v>70</c:v>
                </c:pt>
                <c:pt idx="82">
                  <c:v>68</c:v>
                </c:pt>
                <c:pt idx="83">
                  <c:v>80</c:v>
                </c:pt>
                <c:pt idx="84">
                  <c:v>57</c:v>
                </c:pt>
                <c:pt idx="85">
                  <c:v>80</c:v>
                </c:pt>
                <c:pt idx="86">
                  <c:v>41</c:v>
                </c:pt>
                <c:pt idx="87">
                  <c:v>93</c:v>
                </c:pt>
                <c:pt idx="88">
                  <c:v>34</c:v>
                </c:pt>
                <c:pt idx="89">
                  <c:v>92</c:v>
                </c:pt>
                <c:pt idx="90">
                  <c:v>47</c:v>
                </c:pt>
                <c:pt idx="91">
                  <c:v>73</c:v>
                </c:pt>
                <c:pt idx="92">
                  <c:v>73</c:v>
                </c:pt>
                <c:pt idx="93">
                  <c:v>44</c:v>
                </c:pt>
                <c:pt idx="94">
                  <c:v>85</c:v>
                </c:pt>
                <c:pt idx="95">
                  <c:v>22</c:v>
                </c:pt>
                <c:pt idx="96">
                  <c:v>82</c:v>
                </c:pt>
                <c:pt idx="97">
                  <c:v>69</c:v>
                </c:pt>
                <c:pt idx="98">
                  <c:v>92</c:v>
                </c:pt>
                <c:pt idx="99">
                  <c:v>69</c:v>
                </c:pt>
                <c:pt idx="100">
                  <c:v>92</c:v>
                </c:pt>
                <c:pt idx="101">
                  <c:v>69</c:v>
                </c:pt>
                <c:pt idx="102">
                  <c:v>92</c:v>
                </c:pt>
                <c:pt idx="103">
                  <c:v>69</c:v>
                </c:pt>
                <c:pt idx="104">
                  <c:v>91</c:v>
                </c:pt>
                <c:pt idx="105">
                  <c:v>70</c:v>
                </c:pt>
                <c:pt idx="106">
                  <c:v>90</c:v>
                </c:pt>
                <c:pt idx="107">
                  <c:v>69</c:v>
                </c:pt>
                <c:pt idx="108">
                  <c:v>79</c:v>
                </c:pt>
                <c:pt idx="109">
                  <c:v>61</c:v>
                </c:pt>
                <c:pt idx="110">
                  <c:v>72</c:v>
                </c:pt>
                <c:pt idx="111">
                  <c:v>67</c:v>
                </c:pt>
                <c:pt idx="112">
                  <c:v>88</c:v>
                </c:pt>
                <c:pt idx="113">
                  <c:v>68</c:v>
                </c:pt>
                <c:pt idx="114">
                  <c:v>84</c:v>
                </c:pt>
                <c:pt idx="115">
                  <c:v>48</c:v>
                </c:pt>
                <c:pt idx="116">
                  <c:v>90</c:v>
                </c:pt>
                <c:pt idx="117">
                  <c:v>42</c:v>
                </c:pt>
                <c:pt idx="118">
                  <c:v>93</c:v>
                </c:pt>
                <c:pt idx="119">
                  <c:v>35</c:v>
                </c:pt>
                <c:pt idx="120">
                  <c:v>93</c:v>
                </c:pt>
                <c:pt idx="121">
                  <c:v>51</c:v>
                </c:pt>
                <c:pt idx="122">
                  <c:v>83</c:v>
                </c:pt>
                <c:pt idx="123">
                  <c:v>83</c:v>
                </c:pt>
                <c:pt idx="124">
                  <c:v>65</c:v>
                </c:pt>
                <c:pt idx="125">
                  <c:v>67</c:v>
                </c:pt>
                <c:pt idx="126">
                  <c:v>78</c:v>
                </c:pt>
                <c:pt idx="127">
                  <c:v>49</c:v>
                </c:pt>
                <c:pt idx="128">
                  <c:v>88</c:v>
                </c:pt>
                <c:pt idx="129">
                  <c:v>43</c:v>
                </c:pt>
                <c:pt idx="130">
                  <c:v>94</c:v>
                </c:pt>
                <c:pt idx="131">
                  <c:v>41</c:v>
                </c:pt>
                <c:pt idx="132">
                  <c:v>91</c:v>
                </c:pt>
                <c:pt idx="133">
                  <c:v>42</c:v>
                </c:pt>
                <c:pt idx="134">
                  <c:v>90</c:v>
                </c:pt>
                <c:pt idx="135">
                  <c:v>58</c:v>
                </c:pt>
                <c:pt idx="136">
                  <c:v>74</c:v>
                </c:pt>
                <c:pt idx="137">
                  <c:v>74</c:v>
                </c:pt>
                <c:pt idx="138">
                  <c:v>57</c:v>
                </c:pt>
                <c:pt idx="139">
                  <c:v>84</c:v>
                </c:pt>
                <c:pt idx="140">
                  <c:v>47</c:v>
                </c:pt>
                <c:pt idx="141">
                  <c:v>92</c:v>
                </c:pt>
                <c:pt idx="142">
                  <c:v>41</c:v>
                </c:pt>
                <c:pt idx="143">
                  <c:v>93</c:v>
                </c:pt>
                <c:pt idx="144">
                  <c:v>39</c:v>
                </c:pt>
                <c:pt idx="145">
                  <c:v>92</c:v>
                </c:pt>
                <c:pt idx="146">
                  <c:v>46</c:v>
                </c:pt>
                <c:pt idx="147">
                  <c:v>88</c:v>
                </c:pt>
                <c:pt idx="148">
                  <c:v>61</c:v>
                </c:pt>
                <c:pt idx="149">
                  <c:v>62</c:v>
                </c:pt>
                <c:pt idx="150">
                  <c:v>81</c:v>
                </c:pt>
                <c:pt idx="151">
                  <c:v>40</c:v>
                </c:pt>
                <c:pt idx="152">
                  <c:v>82</c:v>
                </c:pt>
                <c:pt idx="153">
                  <c:v>32</c:v>
                </c:pt>
                <c:pt idx="154">
                  <c:v>48</c:v>
                </c:pt>
                <c:pt idx="155">
                  <c:v>84</c:v>
                </c:pt>
                <c:pt idx="156">
                  <c:v>37</c:v>
                </c:pt>
                <c:pt idx="157">
                  <c:v>92</c:v>
                </c:pt>
                <c:pt idx="158">
                  <c:v>62</c:v>
                </c:pt>
                <c:pt idx="159">
                  <c:v>88</c:v>
                </c:pt>
                <c:pt idx="160">
                  <c:v>68</c:v>
                </c:pt>
                <c:pt idx="161">
                  <c:v>91</c:v>
                </c:pt>
                <c:pt idx="162">
                  <c:v>69</c:v>
                </c:pt>
                <c:pt idx="163">
                  <c:v>90</c:v>
                </c:pt>
                <c:pt idx="164">
                  <c:v>70</c:v>
                </c:pt>
                <c:pt idx="165">
                  <c:v>91</c:v>
                </c:pt>
                <c:pt idx="166">
                  <c:v>71</c:v>
                </c:pt>
                <c:pt idx="167">
                  <c:v>78</c:v>
                </c:pt>
                <c:pt idx="168">
                  <c:v>83</c:v>
                </c:pt>
                <c:pt idx="169">
                  <c:v>69</c:v>
                </c:pt>
                <c:pt idx="170">
                  <c:v>89</c:v>
                </c:pt>
                <c:pt idx="171">
                  <c:v>65</c:v>
                </c:pt>
                <c:pt idx="172">
                  <c:v>90</c:v>
                </c:pt>
                <c:pt idx="173">
                  <c:v>67</c:v>
                </c:pt>
                <c:pt idx="174">
                  <c:v>90</c:v>
                </c:pt>
                <c:pt idx="175">
                  <c:v>61</c:v>
                </c:pt>
                <c:pt idx="176">
                  <c:v>90</c:v>
                </c:pt>
                <c:pt idx="177">
                  <c:v>41</c:v>
                </c:pt>
                <c:pt idx="178">
                  <c:v>80</c:v>
                </c:pt>
                <c:pt idx="179">
                  <c:v>70</c:v>
                </c:pt>
                <c:pt idx="180">
                  <c:v>63</c:v>
                </c:pt>
                <c:pt idx="181">
                  <c:v>82</c:v>
                </c:pt>
                <c:pt idx="182">
                  <c:v>47</c:v>
                </c:pt>
                <c:pt idx="183">
                  <c:v>90</c:v>
                </c:pt>
                <c:pt idx="184">
                  <c:v>43</c:v>
                </c:pt>
                <c:pt idx="185">
                  <c:v>92</c:v>
                </c:pt>
                <c:pt idx="186">
                  <c:v>38</c:v>
                </c:pt>
                <c:pt idx="187">
                  <c:v>92</c:v>
                </c:pt>
                <c:pt idx="188">
                  <c:v>51</c:v>
                </c:pt>
                <c:pt idx="189">
                  <c:v>81</c:v>
                </c:pt>
                <c:pt idx="190">
                  <c:v>69</c:v>
                </c:pt>
                <c:pt idx="191">
                  <c:v>61</c:v>
                </c:pt>
                <c:pt idx="192">
                  <c:v>79</c:v>
                </c:pt>
                <c:pt idx="193">
                  <c:v>44</c:v>
                </c:pt>
                <c:pt idx="194">
                  <c:v>91</c:v>
                </c:pt>
                <c:pt idx="195">
                  <c:v>39</c:v>
                </c:pt>
                <c:pt idx="196">
                  <c:v>91</c:v>
                </c:pt>
                <c:pt idx="197">
                  <c:v>43</c:v>
                </c:pt>
                <c:pt idx="198">
                  <c:v>85</c:v>
                </c:pt>
                <c:pt idx="199">
                  <c:v>64</c:v>
                </c:pt>
                <c:pt idx="200">
                  <c:v>64</c:v>
                </c:pt>
                <c:pt idx="201">
                  <c:v>81</c:v>
                </c:pt>
                <c:pt idx="202">
                  <c:v>47</c:v>
                </c:pt>
                <c:pt idx="203">
                  <c:v>87</c:v>
                </c:pt>
                <c:pt idx="204">
                  <c:v>65</c:v>
                </c:pt>
                <c:pt idx="205">
                  <c:v>87</c:v>
                </c:pt>
                <c:pt idx="206">
                  <c:v>68</c:v>
                </c:pt>
                <c:pt idx="207">
                  <c:v>87</c:v>
                </c:pt>
                <c:pt idx="208">
                  <c:v>70</c:v>
                </c:pt>
                <c:pt idx="209">
                  <c:v>89</c:v>
                </c:pt>
                <c:pt idx="210">
                  <c:v>70</c:v>
                </c:pt>
                <c:pt idx="211">
                  <c:v>80</c:v>
                </c:pt>
                <c:pt idx="212">
                  <c:v>79</c:v>
                </c:pt>
                <c:pt idx="213">
                  <c:v>70</c:v>
                </c:pt>
                <c:pt idx="21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2-4B78-815C-3F063AAE0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36288"/>
        <c:axId val="890017568"/>
      </c:barChart>
      <c:catAx>
        <c:axId val="89003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7568"/>
        <c:crosses val="autoZero"/>
        <c:auto val="1"/>
        <c:lblAlgn val="ctr"/>
        <c:lblOffset val="100"/>
        <c:noMultiLvlLbl val="0"/>
      </c:catAx>
      <c:valAx>
        <c:axId val="890017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GPU</a:t>
                </a:r>
                <a:r>
                  <a:rPr lang="en-US" altLang="ko-KR" baseline="0"/>
                  <a:t> utilization(%)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4.4742985517277185E-2"/>
              <c:y val="0.14552788286466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36288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time(tcmalloc)'!$AS$152:$AS$334</c:f>
              <c:numCache>
                <c:formatCode>General</c:formatCode>
                <c:ptCount val="183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38</c:v>
                </c:pt>
                <c:pt idx="5">
                  <c:v>93</c:v>
                </c:pt>
                <c:pt idx="6">
                  <c:v>70</c:v>
                </c:pt>
                <c:pt idx="7">
                  <c:v>82</c:v>
                </c:pt>
                <c:pt idx="8">
                  <c:v>59</c:v>
                </c:pt>
                <c:pt idx="9">
                  <c:v>79</c:v>
                </c:pt>
                <c:pt idx="10">
                  <c:v>44</c:v>
                </c:pt>
                <c:pt idx="11">
                  <c:v>71</c:v>
                </c:pt>
                <c:pt idx="12">
                  <c:v>61</c:v>
                </c:pt>
                <c:pt idx="13">
                  <c:v>66</c:v>
                </c:pt>
                <c:pt idx="14">
                  <c:v>75</c:v>
                </c:pt>
                <c:pt idx="15">
                  <c:v>52</c:v>
                </c:pt>
                <c:pt idx="16">
                  <c:v>62</c:v>
                </c:pt>
                <c:pt idx="17">
                  <c:v>51</c:v>
                </c:pt>
                <c:pt idx="18">
                  <c:v>73</c:v>
                </c:pt>
                <c:pt idx="19">
                  <c:v>60</c:v>
                </c:pt>
                <c:pt idx="20">
                  <c:v>78</c:v>
                </c:pt>
                <c:pt idx="21">
                  <c:v>85</c:v>
                </c:pt>
                <c:pt idx="22">
                  <c:v>80</c:v>
                </c:pt>
                <c:pt idx="23">
                  <c:v>79</c:v>
                </c:pt>
                <c:pt idx="24">
                  <c:v>87</c:v>
                </c:pt>
                <c:pt idx="25">
                  <c:v>81</c:v>
                </c:pt>
                <c:pt idx="26">
                  <c:v>85</c:v>
                </c:pt>
                <c:pt idx="27">
                  <c:v>80</c:v>
                </c:pt>
                <c:pt idx="28">
                  <c:v>81</c:v>
                </c:pt>
                <c:pt idx="29">
                  <c:v>73</c:v>
                </c:pt>
                <c:pt idx="30">
                  <c:v>86</c:v>
                </c:pt>
                <c:pt idx="31">
                  <c:v>82</c:v>
                </c:pt>
                <c:pt idx="32">
                  <c:v>76</c:v>
                </c:pt>
                <c:pt idx="33">
                  <c:v>83</c:v>
                </c:pt>
                <c:pt idx="34">
                  <c:v>73</c:v>
                </c:pt>
                <c:pt idx="35">
                  <c:v>86</c:v>
                </c:pt>
                <c:pt idx="36">
                  <c:v>80</c:v>
                </c:pt>
                <c:pt idx="37">
                  <c:v>92</c:v>
                </c:pt>
                <c:pt idx="38">
                  <c:v>84</c:v>
                </c:pt>
                <c:pt idx="39">
                  <c:v>90</c:v>
                </c:pt>
                <c:pt idx="40">
                  <c:v>84</c:v>
                </c:pt>
                <c:pt idx="41">
                  <c:v>82</c:v>
                </c:pt>
                <c:pt idx="42">
                  <c:v>92</c:v>
                </c:pt>
                <c:pt idx="43">
                  <c:v>82</c:v>
                </c:pt>
                <c:pt idx="44">
                  <c:v>92</c:v>
                </c:pt>
                <c:pt idx="45">
                  <c:v>76</c:v>
                </c:pt>
                <c:pt idx="46">
                  <c:v>91</c:v>
                </c:pt>
                <c:pt idx="47">
                  <c:v>86</c:v>
                </c:pt>
                <c:pt idx="48">
                  <c:v>84</c:v>
                </c:pt>
                <c:pt idx="49">
                  <c:v>94</c:v>
                </c:pt>
                <c:pt idx="50">
                  <c:v>85</c:v>
                </c:pt>
                <c:pt idx="51">
                  <c:v>93</c:v>
                </c:pt>
                <c:pt idx="52">
                  <c:v>87</c:v>
                </c:pt>
                <c:pt idx="53">
                  <c:v>85</c:v>
                </c:pt>
                <c:pt idx="54">
                  <c:v>95</c:v>
                </c:pt>
                <c:pt idx="55">
                  <c:v>85</c:v>
                </c:pt>
                <c:pt idx="56">
                  <c:v>93</c:v>
                </c:pt>
                <c:pt idx="57">
                  <c:v>86</c:v>
                </c:pt>
                <c:pt idx="58">
                  <c:v>85</c:v>
                </c:pt>
                <c:pt idx="59">
                  <c:v>95</c:v>
                </c:pt>
                <c:pt idx="60">
                  <c:v>85</c:v>
                </c:pt>
                <c:pt idx="61">
                  <c:v>93</c:v>
                </c:pt>
                <c:pt idx="62">
                  <c:v>86</c:v>
                </c:pt>
                <c:pt idx="63">
                  <c:v>85</c:v>
                </c:pt>
                <c:pt idx="64">
                  <c:v>94</c:v>
                </c:pt>
                <c:pt idx="65">
                  <c:v>83</c:v>
                </c:pt>
                <c:pt idx="66">
                  <c:v>92</c:v>
                </c:pt>
                <c:pt idx="67">
                  <c:v>62</c:v>
                </c:pt>
                <c:pt idx="68">
                  <c:v>53</c:v>
                </c:pt>
                <c:pt idx="69">
                  <c:v>73</c:v>
                </c:pt>
                <c:pt idx="70">
                  <c:v>73</c:v>
                </c:pt>
                <c:pt idx="71">
                  <c:v>49</c:v>
                </c:pt>
                <c:pt idx="72">
                  <c:v>74</c:v>
                </c:pt>
                <c:pt idx="73">
                  <c:v>71</c:v>
                </c:pt>
                <c:pt idx="74">
                  <c:v>73</c:v>
                </c:pt>
                <c:pt idx="75">
                  <c:v>71</c:v>
                </c:pt>
                <c:pt idx="76">
                  <c:v>70</c:v>
                </c:pt>
                <c:pt idx="77">
                  <c:v>75</c:v>
                </c:pt>
                <c:pt idx="78">
                  <c:v>71</c:v>
                </c:pt>
                <c:pt idx="79">
                  <c:v>85</c:v>
                </c:pt>
                <c:pt idx="80">
                  <c:v>82</c:v>
                </c:pt>
                <c:pt idx="81">
                  <c:v>71</c:v>
                </c:pt>
                <c:pt idx="82">
                  <c:v>85</c:v>
                </c:pt>
                <c:pt idx="83">
                  <c:v>74</c:v>
                </c:pt>
                <c:pt idx="84">
                  <c:v>88</c:v>
                </c:pt>
                <c:pt idx="85">
                  <c:v>80</c:v>
                </c:pt>
                <c:pt idx="86">
                  <c:v>90</c:v>
                </c:pt>
                <c:pt idx="87">
                  <c:v>83</c:v>
                </c:pt>
                <c:pt idx="88">
                  <c:v>89</c:v>
                </c:pt>
                <c:pt idx="89">
                  <c:v>88</c:v>
                </c:pt>
                <c:pt idx="90">
                  <c:v>85</c:v>
                </c:pt>
                <c:pt idx="91">
                  <c:v>95</c:v>
                </c:pt>
                <c:pt idx="92">
                  <c:v>85</c:v>
                </c:pt>
                <c:pt idx="93">
                  <c:v>93</c:v>
                </c:pt>
                <c:pt idx="94">
                  <c:v>87</c:v>
                </c:pt>
                <c:pt idx="95">
                  <c:v>85</c:v>
                </c:pt>
                <c:pt idx="96">
                  <c:v>95</c:v>
                </c:pt>
                <c:pt idx="97">
                  <c:v>85</c:v>
                </c:pt>
                <c:pt idx="98">
                  <c:v>93</c:v>
                </c:pt>
                <c:pt idx="99">
                  <c:v>86</c:v>
                </c:pt>
                <c:pt idx="100">
                  <c:v>85</c:v>
                </c:pt>
                <c:pt idx="101">
                  <c:v>95</c:v>
                </c:pt>
                <c:pt idx="102">
                  <c:v>85</c:v>
                </c:pt>
                <c:pt idx="103">
                  <c:v>93</c:v>
                </c:pt>
                <c:pt idx="104">
                  <c:v>86</c:v>
                </c:pt>
                <c:pt idx="105">
                  <c:v>75</c:v>
                </c:pt>
                <c:pt idx="106">
                  <c:v>95</c:v>
                </c:pt>
                <c:pt idx="107">
                  <c:v>85</c:v>
                </c:pt>
                <c:pt idx="108">
                  <c:v>85</c:v>
                </c:pt>
                <c:pt idx="109">
                  <c:v>94</c:v>
                </c:pt>
                <c:pt idx="110">
                  <c:v>85</c:v>
                </c:pt>
                <c:pt idx="111">
                  <c:v>84</c:v>
                </c:pt>
                <c:pt idx="112">
                  <c:v>92</c:v>
                </c:pt>
                <c:pt idx="113">
                  <c:v>83</c:v>
                </c:pt>
                <c:pt idx="114">
                  <c:v>93</c:v>
                </c:pt>
                <c:pt idx="115">
                  <c:v>81</c:v>
                </c:pt>
                <c:pt idx="116">
                  <c:v>88</c:v>
                </c:pt>
                <c:pt idx="117">
                  <c:v>86</c:v>
                </c:pt>
                <c:pt idx="118">
                  <c:v>85</c:v>
                </c:pt>
                <c:pt idx="119">
                  <c:v>95</c:v>
                </c:pt>
                <c:pt idx="120">
                  <c:v>85</c:v>
                </c:pt>
                <c:pt idx="121">
                  <c:v>94</c:v>
                </c:pt>
                <c:pt idx="122">
                  <c:v>86</c:v>
                </c:pt>
                <c:pt idx="123">
                  <c:v>75</c:v>
                </c:pt>
                <c:pt idx="124">
                  <c:v>95</c:v>
                </c:pt>
                <c:pt idx="125">
                  <c:v>84</c:v>
                </c:pt>
                <c:pt idx="126">
                  <c:v>95</c:v>
                </c:pt>
                <c:pt idx="127">
                  <c:v>84</c:v>
                </c:pt>
                <c:pt idx="128">
                  <c:v>89</c:v>
                </c:pt>
                <c:pt idx="129">
                  <c:v>91</c:v>
                </c:pt>
                <c:pt idx="130">
                  <c:v>85</c:v>
                </c:pt>
                <c:pt idx="131">
                  <c:v>95</c:v>
                </c:pt>
                <c:pt idx="132">
                  <c:v>84</c:v>
                </c:pt>
                <c:pt idx="133">
                  <c:v>91</c:v>
                </c:pt>
                <c:pt idx="134">
                  <c:v>86</c:v>
                </c:pt>
                <c:pt idx="135">
                  <c:v>84</c:v>
                </c:pt>
                <c:pt idx="136">
                  <c:v>94</c:v>
                </c:pt>
                <c:pt idx="137">
                  <c:v>85</c:v>
                </c:pt>
                <c:pt idx="138">
                  <c:v>93</c:v>
                </c:pt>
                <c:pt idx="139">
                  <c:v>86</c:v>
                </c:pt>
                <c:pt idx="140">
                  <c:v>85</c:v>
                </c:pt>
                <c:pt idx="141">
                  <c:v>94</c:v>
                </c:pt>
                <c:pt idx="142">
                  <c:v>83</c:v>
                </c:pt>
                <c:pt idx="143">
                  <c:v>92</c:v>
                </c:pt>
                <c:pt idx="144">
                  <c:v>83</c:v>
                </c:pt>
                <c:pt idx="145">
                  <c:v>84</c:v>
                </c:pt>
                <c:pt idx="146">
                  <c:v>93</c:v>
                </c:pt>
                <c:pt idx="147">
                  <c:v>84</c:v>
                </c:pt>
                <c:pt idx="148">
                  <c:v>95</c:v>
                </c:pt>
                <c:pt idx="149">
                  <c:v>85</c:v>
                </c:pt>
                <c:pt idx="150">
                  <c:v>92</c:v>
                </c:pt>
                <c:pt idx="151">
                  <c:v>82</c:v>
                </c:pt>
                <c:pt idx="152">
                  <c:v>73</c:v>
                </c:pt>
                <c:pt idx="153">
                  <c:v>88</c:v>
                </c:pt>
                <c:pt idx="154">
                  <c:v>77</c:v>
                </c:pt>
                <c:pt idx="155">
                  <c:v>79</c:v>
                </c:pt>
                <c:pt idx="156">
                  <c:v>76</c:v>
                </c:pt>
                <c:pt idx="157">
                  <c:v>79</c:v>
                </c:pt>
                <c:pt idx="158">
                  <c:v>77</c:v>
                </c:pt>
                <c:pt idx="159">
                  <c:v>87</c:v>
                </c:pt>
                <c:pt idx="160">
                  <c:v>74</c:v>
                </c:pt>
                <c:pt idx="161">
                  <c:v>89</c:v>
                </c:pt>
                <c:pt idx="162">
                  <c:v>82</c:v>
                </c:pt>
                <c:pt idx="163">
                  <c:v>85</c:v>
                </c:pt>
                <c:pt idx="164">
                  <c:v>82</c:v>
                </c:pt>
                <c:pt idx="165">
                  <c:v>74</c:v>
                </c:pt>
                <c:pt idx="166">
                  <c:v>88</c:v>
                </c:pt>
                <c:pt idx="167">
                  <c:v>82</c:v>
                </c:pt>
                <c:pt idx="168">
                  <c:v>91</c:v>
                </c:pt>
                <c:pt idx="169">
                  <c:v>83</c:v>
                </c:pt>
                <c:pt idx="170">
                  <c:v>87</c:v>
                </c:pt>
                <c:pt idx="171">
                  <c:v>71</c:v>
                </c:pt>
                <c:pt idx="172">
                  <c:v>86</c:v>
                </c:pt>
                <c:pt idx="173">
                  <c:v>85</c:v>
                </c:pt>
                <c:pt idx="174">
                  <c:v>82</c:v>
                </c:pt>
                <c:pt idx="175">
                  <c:v>83</c:v>
                </c:pt>
                <c:pt idx="176">
                  <c:v>80</c:v>
                </c:pt>
                <c:pt idx="177">
                  <c:v>87</c:v>
                </c:pt>
                <c:pt idx="178">
                  <c:v>80</c:v>
                </c:pt>
                <c:pt idx="179">
                  <c:v>86</c:v>
                </c:pt>
                <c:pt idx="180">
                  <c:v>77</c:v>
                </c:pt>
                <c:pt idx="181">
                  <c:v>79</c:v>
                </c:pt>
                <c:pt idx="18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F-4FB8-9CE5-E5C6527FC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36288"/>
        <c:axId val="890017568"/>
      </c:barChart>
      <c:catAx>
        <c:axId val="89003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7568"/>
        <c:crosses val="autoZero"/>
        <c:auto val="1"/>
        <c:lblAlgn val="ctr"/>
        <c:lblOffset val="100"/>
        <c:noMultiLvlLbl val="0"/>
      </c:catAx>
      <c:valAx>
        <c:axId val="890017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GPU</a:t>
                </a:r>
                <a:r>
                  <a:rPr lang="en-US" altLang="ko-KR" baseline="0"/>
                  <a:t> utilization(%)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3.5277777777777776E-2"/>
              <c:y val="0.135100308641975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36288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time(tcmalloc)'!$BC$152:$BC$334</c:f>
              <c:numCache>
                <c:formatCode>General</c:formatCode>
                <c:ptCount val="18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0</c:v>
                </c:pt>
                <c:pt idx="4">
                  <c:v>42</c:v>
                </c:pt>
                <c:pt idx="5">
                  <c:v>90</c:v>
                </c:pt>
                <c:pt idx="6">
                  <c:v>66</c:v>
                </c:pt>
                <c:pt idx="7">
                  <c:v>78</c:v>
                </c:pt>
                <c:pt idx="8">
                  <c:v>64</c:v>
                </c:pt>
                <c:pt idx="9">
                  <c:v>89</c:v>
                </c:pt>
                <c:pt idx="10">
                  <c:v>84</c:v>
                </c:pt>
                <c:pt idx="11">
                  <c:v>93</c:v>
                </c:pt>
                <c:pt idx="12">
                  <c:v>82</c:v>
                </c:pt>
                <c:pt idx="13">
                  <c:v>72</c:v>
                </c:pt>
                <c:pt idx="14">
                  <c:v>80</c:v>
                </c:pt>
                <c:pt idx="15">
                  <c:v>89</c:v>
                </c:pt>
                <c:pt idx="16">
                  <c:v>66</c:v>
                </c:pt>
                <c:pt idx="17">
                  <c:v>82</c:v>
                </c:pt>
                <c:pt idx="18">
                  <c:v>86</c:v>
                </c:pt>
                <c:pt idx="19">
                  <c:v>79</c:v>
                </c:pt>
                <c:pt idx="20">
                  <c:v>95</c:v>
                </c:pt>
                <c:pt idx="21">
                  <c:v>77</c:v>
                </c:pt>
                <c:pt idx="22">
                  <c:v>62</c:v>
                </c:pt>
                <c:pt idx="23">
                  <c:v>66</c:v>
                </c:pt>
                <c:pt idx="24">
                  <c:v>65</c:v>
                </c:pt>
                <c:pt idx="25">
                  <c:v>69</c:v>
                </c:pt>
                <c:pt idx="26">
                  <c:v>88</c:v>
                </c:pt>
                <c:pt idx="27">
                  <c:v>82</c:v>
                </c:pt>
                <c:pt idx="28">
                  <c:v>92</c:v>
                </c:pt>
                <c:pt idx="29">
                  <c:v>82</c:v>
                </c:pt>
                <c:pt idx="30">
                  <c:v>87</c:v>
                </c:pt>
                <c:pt idx="31">
                  <c:v>86</c:v>
                </c:pt>
                <c:pt idx="32">
                  <c:v>86</c:v>
                </c:pt>
                <c:pt idx="33">
                  <c:v>89</c:v>
                </c:pt>
                <c:pt idx="34">
                  <c:v>83</c:v>
                </c:pt>
                <c:pt idx="35">
                  <c:v>89</c:v>
                </c:pt>
                <c:pt idx="36">
                  <c:v>82</c:v>
                </c:pt>
                <c:pt idx="37">
                  <c:v>80</c:v>
                </c:pt>
                <c:pt idx="38">
                  <c:v>78</c:v>
                </c:pt>
                <c:pt idx="39">
                  <c:v>88</c:v>
                </c:pt>
                <c:pt idx="40">
                  <c:v>85</c:v>
                </c:pt>
                <c:pt idx="41">
                  <c:v>83</c:v>
                </c:pt>
                <c:pt idx="42">
                  <c:v>63</c:v>
                </c:pt>
                <c:pt idx="43">
                  <c:v>63</c:v>
                </c:pt>
                <c:pt idx="44">
                  <c:v>84</c:v>
                </c:pt>
                <c:pt idx="45">
                  <c:v>86</c:v>
                </c:pt>
                <c:pt idx="46">
                  <c:v>88</c:v>
                </c:pt>
                <c:pt idx="47">
                  <c:v>79</c:v>
                </c:pt>
                <c:pt idx="48">
                  <c:v>63</c:v>
                </c:pt>
                <c:pt idx="49">
                  <c:v>64</c:v>
                </c:pt>
                <c:pt idx="50">
                  <c:v>76</c:v>
                </c:pt>
                <c:pt idx="51">
                  <c:v>78</c:v>
                </c:pt>
                <c:pt idx="52">
                  <c:v>89</c:v>
                </c:pt>
                <c:pt idx="53">
                  <c:v>82</c:v>
                </c:pt>
                <c:pt idx="54">
                  <c:v>85</c:v>
                </c:pt>
                <c:pt idx="55">
                  <c:v>75</c:v>
                </c:pt>
                <c:pt idx="56">
                  <c:v>68</c:v>
                </c:pt>
                <c:pt idx="57">
                  <c:v>70</c:v>
                </c:pt>
                <c:pt idx="58">
                  <c:v>92</c:v>
                </c:pt>
                <c:pt idx="59">
                  <c:v>81</c:v>
                </c:pt>
                <c:pt idx="60">
                  <c:v>90</c:v>
                </c:pt>
                <c:pt idx="61">
                  <c:v>89</c:v>
                </c:pt>
                <c:pt idx="62">
                  <c:v>82</c:v>
                </c:pt>
                <c:pt idx="63">
                  <c:v>89</c:v>
                </c:pt>
                <c:pt idx="64">
                  <c:v>81</c:v>
                </c:pt>
                <c:pt idx="65">
                  <c:v>93</c:v>
                </c:pt>
                <c:pt idx="66">
                  <c:v>75</c:v>
                </c:pt>
                <c:pt idx="67">
                  <c:v>77</c:v>
                </c:pt>
                <c:pt idx="68">
                  <c:v>76</c:v>
                </c:pt>
                <c:pt idx="69">
                  <c:v>78</c:v>
                </c:pt>
                <c:pt idx="70">
                  <c:v>70</c:v>
                </c:pt>
                <c:pt idx="71">
                  <c:v>72</c:v>
                </c:pt>
                <c:pt idx="72">
                  <c:v>79</c:v>
                </c:pt>
                <c:pt idx="73">
                  <c:v>81</c:v>
                </c:pt>
                <c:pt idx="74">
                  <c:v>83</c:v>
                </c:pt>
                <c:pt idx="75">
                  <c:v>85</c:v>
                </c:pt>
                <c:pt idx="76">
                  <c:v>91</c:v>
                </c:pt>
                <c:pt idx="77">
                  <c:v>87</c:v>
                </c:pt>
                <c:pt idx="78">
                  <c:v>89</c:v>
                </c:pt>
                <c:pt idx="79">
                  <c:v>78</c:v>
                </c:pt>
                <c:pt idx="80">
                  <c:v>80</c:v>
                </c:pt>
                <c:pt idx="81">
                  <c:v>86</c:v>
                </c:pt>
                <c:pt idx="82">
                  <c:v>86</c:v>
                </c:pt>
                <c:pt idx="83">
                  <c:v>91</c:v>
                </c:pt>
                <c:pt idx="84">
                  <c:v>81</c:v>
                </c:pt>
                <c:pt idx="85">
                  <c:v>86</c:v>
                </c:pt>
                <c:pt idx="86">
                  <c:v>80</c:v>
                </c:pt>
                <c:pt idx="87">
                  <c:v>86</c:v>
                </c:pt>
                <c:pt idx="88">
                  <c:v>70</c:v>
                </c:pt>
                <c:pt idx="89">
                  <c:v>63</c:v>
                </c:pt>
                <c:pt idx="90">
                  <c:v>73</c:v>
                </c:pt>
                <c:pt idx="91">
                  <c:v>80</c:v>
                </c:pt>
                <c:pt idx="92">
                  <c:v>76</c:v>
                </c:pt>
                <c:pt idx="93">
                  <c:v>82</c:v>
                </c:pt>
                <c:pt idx="94">
                  <c:v>76</c:v>
                </c:pt>
                <c:pt idx="95">
                  <c:v>82</c:v>
                </c:pt>
                <c:pt idx="96">
                  <c:v>83</c:v>
                </c:pt>
                <c:pt idx="97">
                  <c:v>89</c:v>
                </c:pt>
                <c:pt idx="98">
                  <c:v>87</c:v>
                </c:pt>
                <c:pt idx="99">
                  <c:v>78</c:v>
                </c:pt>
                <c:pt idx="100">
                  <c:v>90</c:v>
                </c:pt>
                <c:pt idx="101">
                  <c:v>78</c:v>
                </c:pt>
                <c:pt idx="102">
                  <c:v>81</c:v>
                </c:pt>
                <c:pt idx="103">
                  <c:v>81</c:v>
                </c:pt>
                <c:pt idx="104">
                  <c:v>83</c:v>
                </c:pt>
                <c:pt idx="105">
                  <c:v>89</c:v>
                </c:pt>
                <c:pt idx="106">
                  <c:v>62</c:v>
                </c:pt>
                <c:pt idx="107">
                  <c:v>58</c:v>
                </c:pt>
                <c:pt idx="108">
                  <c:v>69</c:v>
                </c:pt>
                <c:pt idx="109">
                  <c:v>94</c:v>
                </c:pt>
                <c:pt idx="110">
                  <c:v>83</c:v>
                </c:pt>
                <c:pt idx="111">
                  <c:v>88</c:v>
                </c:pt>
                <c:pt idx="112">
                  <c:v>81</c:v>
                </c:pt>
                <c:pt idx="113">
                  <c:v>77</c:v>
                </c:pt>
                <c:pt idx="114">
                  <c:v>80</c:v>
                </c:pt>
                <c:pt idx="115">
                  <c:v>77</c:v>
                </c:pt>
                <c:pt idx="116">
                  <c:v>96</c:v>
                </c:pt>
                <c:pt idx="117">
                  <c:v>77</c:v>
                </c:pt>
                <c:pt idx="118">
                  <c:v>62</c:v>
                </c:pt>
                <c:pt idx="119">
                  <c:v>62</c:v>
                </c:pt>
                <c:pt idx="120">
                  <c:v>89</c:v>
                </c:pt>
                <c:pt idx="121">
                  <c:v>86</c:v>
                </c:pt>
                <c:pt idx="122">
                  <c:v>94</c:v>
                </c:pt>
                <c:pt idx="123">
                  <c:v>82</c:v>
                </c:pt>
                <c:pt idx="124">
                  <c:v>83</c:v>
                </c:pt>
                <c:pt idx="125">
                  <c:v>92</c:v>
                </c:pt>
                <c:pt idx="126">
                  <c:v>85</c:v>
                </c:pt>
                <c:pt idx="127">
                  <c:v>84</c:v>
                </c:pt>
                <c:pt idx="128">
                  <c:v>79</c:v>
                </c:pt>
                <c:pt idx="129">
                  <c:v>92</c:v>
                </c:pt>
                <c:pt idx="130">
                  <c:v>85</c:v>
                </c:pt>
                <c:pt idx="131">
                  <c:v>88</c:v>
                </c:pt>
                <c:pt idx="132">
                  <c:v>85</c:v>
                </c:pt>
                <c:pt idx="133">
                  <c:v>83</c:v>
                </c:pt>
                <c:pt idx="134">
                  <c:v>64</c:v>
                </c:pt>
                <c:pt idx="135">
                  <c:v>60</c:v>
                </c:pt>
                <c:pt idx="136">
                  <c:v>90</c:v>
                </c:pt>
                <c:pt idx="137">
                  <c:v>89</c:v>
                </c:pt>
                <c:pt idx="138">
                  <c:v>65</c:v>
                </c:pt>
                <c:pt idx="139">
                  <c:v>64</c:v>
                </c:pt>
                <c:pt idx="140">
                  <c:v>81</c:v>
                </c:pt>
                <c:pt idx="141">
                  <c:v>75</c:v>
                </c:pt>
                <c:pt idx="142">
                  <c:v>81</c:v>
                </c:pt>
                <c:pt idx="143">
                  <c:v>74</c:v>
                </c:pt>
                <c:pt idx="144">
                  <c:v>90</c:v>
                </c:pt>
                <c:pt idx="145">
                  <c:v>82</c:v>
                </c:pt>
                <c:pt idx="146">
                  <c:v>87</c:v>
                </c:pt>
                <c:pt idx="147">
                  <c:v>82</c:v>
                </c:pt>
                <c:pt idx="148">
                  <c:v>86</c:v>
                </c:pt>
                <c:pt idx="149">
                  <c:v>81</c:v>
                </c:pt>
                <c:pt idx="150">
                  <c:v>83</c:v>
                </c:pt>
                <c:pt idx="151">
                  <c:v>89</c:v>
                </c:pt>
                <c:pt idx="152">
                  <c:v>83</c:v>
                </c:pt>
                <c:pt idx="153">
                  <c:v>85</c:v>
                </c:pt>
                <c:pt idx="154">
                  <c:v>83</c:v>
                </c:pt>
                <c:pt idx="155">
                  <c:v>84</c:v>
                </c:pt>
                <c:pt idx="156">
                  <c:v>81</c:v>
                </c:pt>
                <c:pt idx="157">
                  <c:v>86</c:v>
                </c:pt>
                <c:pt idx="158">
                  <c:v>89</c:v>
                </c:pt>
                <c:pt idx="159">
                  <c:v>85</c:v>
                </c:pt>
                <c:pt idx="160">
                  <c:v>88</c:v>
                </c:pt>
                <c:pt idx="161">
                  <c:v>78</c:v>
                </c:pt>
                <c:pt idx="162">
                  <c:v>75</c:v>
                </c:pt>
                <c:pt idx="163">
                  <c:v>80</c:v>
                </c:pt>
                <c:pt idx="164">
                  <c:v>95</c:v>
                </c:pt>
                <c:pt idx="165">
                  <c:v>83</c:v>
                </c:pt>
                <c:pt idx="166">
                  <c:v>84</c:v>
                </c:pt>
                <c:pt idx="167">
                  <c:v>88</c:v>
                </c:pt>
                <c:pt idx="168">
                  <c:v>81</c:v>
                </c:pt>
                <c:pt idx="169">
                  <c:v>88</c:v>
                </c:pt>
                <c:pt idx="170">
                  <c:v>78</c:v>
                </c:pt>
                <c:pt idx="171">
                  <c:v>64</c:v>
                </c:pt>
                <c:pt idx="172">
                  <c:v>66</c:v>
                </c:pt>
                <c:pt idx="173">
                  <c:v>86</c:v>
                </c:pt>
                <c:pt idx="174">
                  <c:v>83</c:v>
                </c:pt>
                <c:pt idx="175">
                  <c:v>82</c:v>
                </c:pt>
                <c:pt idx="176">
                  <c:v>82</c:v>
                </c:pt>
                <c:pt idx="177">
                  <c:v>96</c:v>
                </c:pt>
                <c:pt idx="178">
                  <c:v>80</c:v>
                </c:pt>
                <c:pt idx="179">
                  <c:v>81</c:v>
                </c:pt>
                <c:pt idx="180">
                  <c:v>81</c:v>
                </c:pt>
                <c:pt idx="181">
                  <c:v>67</c:v>
                </c:pt>
                <c:pt idx="18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38-4953-B27C-33954AC75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36288"/>
        <c:axId val="890017568"/>
      </c:barChart>
      <c:catAx>
        <c:axId val="89003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7568"/>
        <c:crosses val="autoZero"/>
        <c:auto val="1"/>
        <c:lblAlgn val="ctr"/>
        <c:lblOffset val="100"/>
        <c:noMultiLvlLbl val="0"/>
      </c:catAx>
      <c:valAx>
        <c:axId val="890017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GPU</a:t>
                </a:r>
                <a:r>
                  <a:rPr lang="en-US" altLang="ko-KR" baseline="0"/>
                  <a:t> utilization(%)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3.5277777777777776E-2"/>
              <c:y val="0.135100308641975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36288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used = total-(</a:t>
            </a:r>
            <a:r>
              <a:rPr lang="en-US" dirty="0" err="1"/>
              <a:t>free+buff</a:t>
            </a:r>
            <a:r>
              <a:rPr lang="en-US" dirty="0"/>
              <a:t>)</a:t>
            </a:r>
            <a:endParaRPr lang="ko-KR" dirty="0"/>
          </a:p>
        </c:rich>
      </c:tx>
      <c:layout>
        <c:manualLayout>
          <c:xMode val="edge"/>
          <c:yMode val="edge"/>
          <c:x val="0.36175097917200483"/>
          <c:y val="2.925253721132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tf.data_memory!$A$1:$A$241</c:f>
              <c:numCache>
                <c:formatCode>General</c:formatCode>
                <c:ptCount val="241"/>
                <c:pt idx="0">
                  <c:v>6184</c:v>
                </c:pt>
                <c:pt idx="1">
                  <c:v>6604</c:v>
                </c:pt>
                <c:pt idx="2">
                  <c:v>6965</c:v>
                </c:pt>
                <c:pt idx="3">
                  <c:v>7295</c:v>
                </c:pt>
                <c:pt idx="4">
                  <c:v>7656</c:v>
                </c:pt>
                <c:pt idx="5">
                  <c:v>7944</c:v>
                </c:pt>
                <c:pt idx="6">
                  <c:v>8285</c:v>
                </c:pt>
                <c:pt idx="7">
                  <c:v>8617</c:v>
                </c:pt>
                <c:pt idx="8">
                  <c:v>8949</c:v>
                </c:pt>
                <c:pt idx="9">
                  <c:v>9292</c:v>
                </c:pt>
                <c:pt idx="10">
                  <c:v>9634</c:v>
                </c:pt>
                <c:pt idx="11">
                  <c:v>9976</c:v>
                </c:pt>
                <c:pt idx="12">
                  <c:v>10319</c:v>
                </c:pt>
                <c:pt idx="13">
                  <c:v>10662</c:v>
                </c:pt>
                <c:pt idx="14">
                  <c:v>13482</c:v>
                </c:pt>
                <c:pt idx="15">
                  <c:v>18236</c:v>
                </c:pt>
                <c:pt idx="16">
                  <c:v>14628</c:v>
                </c:pt>
                <c:pt idx="17">
                  <c:v>14636</c:v>
                </c:pt>
                <c:pt idx="18">
                  <c:v>19922</c:v>
                </c:pt>
                <c:pt idx="19">
                  <c:v>19351</c:v>
                </c:pt>
                <c:pt idx="20">
                  <c:v>22789</c:v>
                </c:pt>
                <c:pt idx="21">
                  <c:v>22842</c:v>
                </c:pt>
                <c:pt idx="22">
                  <c:v>26445</c:v>
                </c:pt>
                <c:pt idx="23">
                  <c:v>24306</c:v>
                </c:pt>
                <c:pt idx="24">
                  <c:v>25179</c:v>
                </c:pt>
                <c:pt idx="25">
                  <c:v>25205</c:v>
                </c:pt>
                <c:pt idx="26">
                  <c:v>25205</c:v>
                </c:pt>
                <c:pt idx="27">
                  <c:v>25217</c:v>
                </c:pt>
                <c:pt idx="28">
                  <c:v>25218</c:v>
                </c:pt>
                <c:pt idx="29">
                  <c:v>25218</c:v>
                </c:pt>
                <c:pt idx="30">
                  <c:v>25218</c:v>
                </c:pt>
                <c:pt idx="31">
                  <c:v>25209</c:v>
                </c:pt>
                <c:pt idx="32">
                  <c:v>25208</c:v>
                </c:pt>
                <c:pt idx="33">
                  <c:v>25208</c:v>
                </c:pt>
                <c:pt idx="34">
                  <c:v>25209</c:v>
                </c:pt>
                <c:pt idx="35">
                  <c:v>25206</c:v>
                </c:pt>
                <c:pt idx="36">
                  <c:v>25206</c:v>
                </c:pt>
                <c:pt idx="37">
                  <c:v>25206</c:v>
                </c:pt>
                <c:pt idx="38">
                  <c:v>25206</c:v>
                </c:pt>
                <c:pt idx="39">
                  <c:v>25206</c:v>
                </c:pt>
                <c:pt idx="40">
                  <c:v>25544</c:v>
                </c:pt>
                <c:pt idx="41">
                  <c:v>25205</c:v>
                </c:pt>
                <c:pt idx="42">
                  <c:v>25205</c:v>
                </c:pt>
                <c:pt idx="43">
                  <c:v>26296</c:v>
                </c:pt>
                <c:pt idx="44">
                  <c:v>25105</c:v>
                </c:pt>
                <c:pt idx="45">
                  <c:v>25103</c:v>
                </c:pt>
                <c:pt idx="46">
                  <c:v>25107</c:v>
                </c:pt>
                <c:pt idx="47">
                  <c:v>25107</c:v>
                </c:pt>
                <c:pt idx="48">
                  <c:v>25107</c:v>
                </c:pt>
                <c:pt idx="49">
                  <c:v>25108</c:v>
                </c:pt>
                <c:pt idx="50">
                  <c:v>25108</c:v>
                </c:pt>
                <c:pt idx="51">
                  <c:v>25108</c:v>
                </c:pt>
                <c:pt idx="52">
                  <c:v>25108</c:v>
                </c:pt>
                <c:pt idx="53">
                  <c:v>25108</c:v>
                </c:pt>
                <c:pt idx="54">
                  <c:v>25109</c:v>
                </c:pt>
                <c:pt idx="55">
                  <c:v>25111</c:v>
                </c:pt>
                <c:pt idx="56">
                  <c:v>25111</c:v>
                </c:pt>
                <c:pt idx="57">
                  <c:v>25111</c:v>
                </c:pt>
                <c:pt idx="58">
                  <c:v>25111</c:v>
                </c:pt>
                <c:pt idx="59">
                  <c:v>25111</c:v>
                </c:pt>
                <c:pt idx="60">
                  <c:v>25111</c:v>
                </c:pt>
                <c:pt idx="61">
                  <c:v>25111</c:v>
                </c:pt>
                <c:pt idx="62">
                  <c:v>25112</c:v>
                </c:pt>
                <c:pt idx="63">
                  <c:v>25112</c:v>
                </c:pt>
                <c:pt idx="64">
                  <c:v>25837</c:v>
                </c:pt>
                <c:pt idx="65">
                  <c:v>25528</c:v>
                </c:pt>
                <c:pt idx="66">
                  <c:v>25118</c:v>
                </c:pt>
                <c:pt idx="67">
                  <c:v>25118</c:v>
                </c:pt>
                <c:pt idx="68">
                  <c:v>25118</c:v>
                </c:pt>
                <c:pt idx="69">
                  <c:v>25118</c:v>
                </c:pt>
                <c:pt idx="70">
                  <c:v>25118</c:v>
                </c:pt>
                <c:pt idx="71">
                  <c:v>25118</c:v>
                </c:pt>
                <c:pt idx="72">
                  <c:v>25118</c:v>
                </c:pt>
                <c:pt idx="73">
                  <c:v>25118</c:v>
                </c:pt>
                <c:pt idx="74">
                  <c:v>25118</c:v>
                </c:pt>
                <c:pt idx="75">
                  <c:v>25118</c:v>
                </c:pt>
                <c:pt idx="76">
                  <c:v>25118</c:v>
                </c:pt>
                <c:pt idx="77">
                  <c:v>25118</c:v>
                </c:pt>
                <c:pt idx="78">
                  <c:v>25118</c:v>
                </c:pt>
                <c:pt idx="79">
                  <c:v>25118</c:v>
                </c:pt>
                <c:pt idx="80">
                  <c:v>25119</c:v>
                </c:pt>
                <c:pt idx="81">
                  <c:v>25119</c:v>
                </c:pt>
                <c:pt idx="82">
                  <c:v>25119</c:v>
                </c:pt>
                <c:pt idx="83">
                  <c:v>25119</c:v>
                </c:pt>
                <c:pt idx="84">
                  <c:v>28481</c:v>
                </c:pt>
                <c:pt idx="85">
                  <c:v>25120</c:v>
                </c:pt>
                <c:pt idx="86">
                  <c:v>25121</c:v>
                </c:pt>
                <c:pt idx="87">
                  <c:v>25120</c:v>
                </c:pt>
                <c:pt idx="88">
                  <c:v>25120</c:v>
                </c:pt>
                <c:pt idx="89">
                  <c:v>25121</c:v>
                </c:pt>
                <c:pt idx="90">
                  <c:v>25121</c:v>
                </c:pt>
                <c:pt idx="91">
                  <c:v>25120</c:v>
                </c:pt>
                <c:pt idx="92">
                  <c:v>25120</c:v>
                </c:pt>
                <c:pt idx="93">
                  <c:v>25121</c:v>
                </c:pt>
                <c:pt idx="94">
                  <c:v>25120</c:v>
                </c:pt>
                <c:pt idx="95">
                  <c:v>25120</c:v>
                </c:pt>
                <c:pt idx="96">
                  <c:v>25120</c:v>
                </c:pt>
                <c:pt idx="97">
                  <c:v>25120</c:v>
                </c:pt>
                <c:pt idx="98">
                  <c:v>25120</c:v>
                </c:pt>
                <c:pt idx="99">
                  <c:v>25120</c:v>
                </c:pt>
                <c:pt idx="100">
                  <c:v>25121</c:v>
                </c:pt>
                <c:pt idx="101">
                  <c:v>25121</c:v>
                </c:pt>
                <c:pt idx="102">
                  <c:v>25123</c:v>
                </c:pt>
                <c:pt idx="103">
                  <c:v>26824</c:v>
                </c:pt>
                <c:pt idx="104">
                  <c:v>25124</c:v>
                </c:pt>
                <c:pt idx="105">
                  <c:v>25124</c:v>
                </c:pt>
                <c:pt idx="106">
                  <c:v>25124</c:v>
                </c:pt>
                <c:pt idx="107">
                  <c:v>25124</c:v>
                </c:pt>
                <c:pt idx="108">
                  <c:v>25124</c:v>
                </c:pt>
                <c:pt idx="109">
                  <c:v>25143</c:v>
                </c:pt>
                <c:pt idx="110">
                  <c:v>25145</c:v>
                </c:pt>
                <c:pt idx="111">
                  <c:v>25145</c:v>
                </c:pt>
                <c:pt idx="112">
                  <c:v>25145</c:v>
                </c:pt>
                <c:pt idx="113">
                  <c:v>25145</c:v>
                </c:pt>
                <c:pt idx="114">
                  <c:v>25131</c:v>
                </c:pt>
                <c:pt idx="115">
                  <c:v>25131</c:v>
                </c:pt>
                <c:pt idx="116">
                  <c:v>25131</c:v>
                </c:pt>
                <c:pt idx="117">
                  <c:v>25131</c:v>
                </c:pt>
                <c:pt idx="118">
                  <c:v>25131</c:v>
                </c:pt>
                <c:pt idx="119">
                  <c:v>25131</c:v>
                </c:pt>
                <c:pt idx="120">
                  <c:v>25131</c:v>
                </c:pt>
                <c:pt idx="121">
                  <c:v>25131</c:v>
                </c:pt>
                <c:pt idx="122">
                  <c:v>25130</c:v>
                </c:pt>
                <c:pt idx="123">
                  <c:v>25130</c:v>
                </c:pt>
                <c:pt idx="124">
                  <c:v>25130</c:v>
                </c:pt>
                <c:pt idx="125">
                  <c:v>26835</c:v>
                </c:pt>
                <c:pt idx="126">
                  <c:v>25132</c:v>
                </c:pt>
                <c:pt idx="127">
                  <c:v>25132</c:v>
                </c:pt>
                <c:pt idx="128">
                  <c:v>25132</c:v>
                </c:pt>
                <c:pt idx="129">
                  <c:v>25132</c:v>
                </c:pt>
                <c:pt idx="130">
                  <c:v>25132</c:v>
                </c:pt>
                <c:pt idx="131">
                  <c:v>25133</c:v>
                </c:pt>
                <c:pt idx="132">
                  <c:v>25133</c:v>
                </c:pt>
                <c:pt idx="133">
                  <c:v>25133</c:v>
                </c:pt>
                <c:pt idx="134">
                  <c:v>25133</c:v>
                </c:pt>
                <c:pt idx="135">
                  <c:v>25133</c:v>
                </c:pt>
                <c:pt idx="136">
                  <c:v>25133</c:v>
                </c:pt>
                <c:pt idx="137">
                  <c:v>25133</c:v>
                </c:pt>
                <c:pt idx="138">
                  <c:v>25133</c:v>
                </c:pt>
                <c:pt idx="139">
                  <c:v>25133</c:v>
                </c:pt>
                <c:pt idx="140">
                  <c:v>25133</c:v>
                </c:pt>
                <c:pt idx="141">
                  <c:v>25133</c:v>
                </c:pt>
                <c:pt idx="142">
                  <c:v>25133</c:v>
                </c:pt>
                <c:pt idx="143">
                  <c:v>25133</c:v>
                </c:pt>
                <c:pt idx="144">
                  <c:v>25133</c:v>
                </c:pt>
                <c:pt idx="145">
                  <c:v>25133</c:v>
                </c:pt>
                <c:pt idx="146">
                  <c:v>28041</c:v>
                </c:pt>
                <c:pt idx="147">
                  <c:v>25135</c:v>
                </c:pt>
                <c:pt idx="148">
                  <c:v>25135</c:v>
                </c:pt>
                <c:pt idx="149">
                  <c:v>25135</c:v>
                </c:pt>
                <c:pt idx="150">
                  <c:v>25135</c:v>
                </c:pt>
                <c:pt idx="151">
                  <c:v>25135</c:v>
                </c:pt>
                <c:pt idx="152">
                  <c:v>25135</c:v>
                </c:pt>
                <c:pt idx="153">
                  <c:v>25135</c:v>
                </c:pt>
                <c:pt idx="154">
                  <c:v>25135</c:v>
                </c:pt>
                <c:pt idx="155">
                  <c:v>25135</c:v>
                </c:pt>
                <c:pt idx="156">
                  <c:v>25135</c:v>
                </c:pt>
                <c:pt idx="157">
                  <c:v>25135</c:v>
                </c:pt>
                <c:pt idx="158">
                  <c:v>25135</c:v>
                </c:pt>
                <c:pt idx="159">
                  <c:v>25135</c:v>
                </c:pt>
                <c:pt idx="160">
                  <c:v>25135</c:v>
                </c:pt>
                <c:pt idx="161">
                  <c:v>25135</c:v>
                </c:pt>
                <c:pt idx="162">
                  <c:v>25544</c:v>
                </c:pt>
                <c:pt idx="163">
                  <c:v>25138</c:v>
                </c:pt>
                <c:pt idx="164">
                  <c:v>25138</c:v>
                </c:pt>
                <c:pt idx="165">
                  <c:v>26506</c:v>
                </c:pt>
                <c:pt idx="166">
                  <c:v>25137</c:v>
                </c:pt>
                <c:pt idx="167">
                  <c:v>25075</c:v>
                </c:pt>
                <c:pt idx="168">
                  <c:v>25075</c:v>
                </c:pt>
                <c:pt idx="169">
                  <c:v>25077</c:v>
                </c:pt>
                <c:pt idx="170">
                  <c:v>25077</c:v>
                </c:pt>
                <c:pt idx="171">
                  <c:v>25062</c:v>
                </c:pt>
                <c:pt idx="172">
                  <c:v>25061</c:v>
                </c:pt>
                <c:pt idx="173">
                  <c:v>25061</c:v>
                </c:pt>
                <c:pt idx="174">
                  <c:v>25061</c:v>
                </c:pt>
                <c:pt idx="175">
                  <c:v>25060</c:v>
                </c:pt>
                <c:pt idx="176">
                  <c:v>25060</c:v>
                </c:pt>
                <c:pt idx="177">
                  <c:v>25060</c:v>
                </c:pt>
                <c:pt idx="178">
                  <c:v>25060</c:v>
                </c:pt>
                <c:pt idx="179">
                  <c:v>25060</c:v>
                </c:pt>
                <c:pt idx="180">
                  <c:v>25060</c:v>
                </c:pt>
                <c:pt idx="181">
                  <c:v>25060</c:v>
                </c:pt>
                <c:pt idx="182">
                  <c:v>25060</c:v>
                </c:pt>
                <c:pt idx="183">
                  <c:v>25060</c:v>
                </c:pt>
                <c:pt idx="184">
                  <c:v>25060</c:v>
                </c:pt>
                <c:pt idx="185">
                  <c:v>25060</c:v>
                </c:pt>
                <c:pt idx="186">
                  <c:v>25060</c:v>
                </c:pt>
                <c:pt idx="187">
                  <c:v>25060</c:v>
                </c:pt>
                <c:pt idx="188">
                  <c:v>25060</c:v>
                </c:pt>
                <c:pt idx="189">
                  <c:v>25875</c:v>
                </c:pt>
                <c:pt idx="190">
                  <c:v>25060</c:v>
                </c:pt>
                <c:pt idx="191">
                  <c:v>25059</c:v>
                </c:pt>
                <c:pt idx="192">
                  <c:v>25059</c:v>
                </c:pt>
                <c:pt idx="193">
                  <c:v>25059</c:v>
                </c:pt>
                <c:pt idx="194">
                  <c:v>25059</c:v>
                </c:pt>
                <c:pt idx="195">
                  <c:v>25059</c:v>
                </c:pt>
                <c:pt idx="196">
                  <c:v>25059</c:v>
                </c:pt>
                <c:pt idx="197">
                  <c:v>25059</c:v>
                </c:pt>
                <c:pt idx="198">
                  <c:v>25059</c:v>
                </c:pt>
                <c:pt idx="199">
                  <c:v>25059</c:v>
                </c:pt>
                <c:pt idx="200">
                  <c:v>25059</c:v>
                </c:pt>
                <c:pt idx="201">
                  <c:v>25059</c:v>
                </c:pt>
                <c:pt idx="202">
                  <c:v>25059</c:v>
                </c:pt>
                <c:pt idx="203">
                  <c:v>25059</c:v>
                </c:pt>
                <c:pt idx="204">
                  <c:v>25059</c:v>
                </c:pt>
                <c:pt idx="205">
                  <c:v>25059</c:v>
                </c:pt>
                <c:pt idx="206">
                  <c:v>25059</c:v>
                </c:pt>
                <c:pt idx="207">
                  <c:v>25059</c:v>
                </c:pt>
                <c:pt idx="208">
                  <c:v>25059</c:v>
                </c:pt>
                <c:pt idx="209">
                  <c:v>27402</c:v>
                </c:pt>
                <c:pt idx="210">
                  <c:v>25061</c:v>
                </c:pt>
                <c:pt idx="211">
                  <c:v>25061</c:v>
                </c:pt>
                <c:pt idx="212">
                  <c:v>25061</c:v>
                </c:pt>
                <c:pt idx="213">
                  <c:v>25061</c:v>
                </c:pt>
                <c:pt idx="214">
                  <c:v>25061</c:v>
                </c:pt>
                <c:pt idx="215">
                  <c:v>25061</c:v>
                </c:pt>
                <c:pt idx="216">
                  <c:v>25061</c:v>
                </c:pt>
                <c:pt idx="217">
                  <c:v>25061</c:v>
                </c:pt>
                <c:pt idx="218">
                  <c:v>25061</c:v>
                </c:pt>
                <c:pt idx="219">
                  <c:v>25061</c:v>
                </c:pt>
                <c:pt idx="220">
                  <c:v>25061</c:v>
                </c:pt>
                <c:pt idx="221">
                  <c:v>25061</c:v>
                </c:pt>
                <c:pt idx="222">
                  <c:v>25061</c:v>
                </c:pt>
                <c:pt idx="223">
                  <c:v>25060</c:v>
                </c:pt>
                <c:pt idx="224">
                  <c:v>25060</c:v>
                </c:pt>
                <c:pt idx="225">
                  <c:v>25060</c:v>
                </c:pt>
                <c:pt idx="226">
                  <c:v>25061</c:v>
                </c:pt>
                <c:pt idx="227">
                  <c:v>25057</c:v>
                </c:pt>
                <c:pt idx="228">
                  <c:v>25056</c:v>
                </c:pt>
                <c:pt idx="229">
                  <c:v>27865</c:v>
                </c:pt>
                <c:pt idx="230">
                  <c:v>25057</c:v>
                </c:pt>
                <c:pt idx="231">
                  <c:v>25058</c:v>
                </c:pt>
                <c:pt idx="232">
                  <c:v>25058</c:v>
                </c:pt>
                <c:pt idx="233">
                  <c:v>25073</c:v>
                </c:pt>
                <c:pt idx="234">
                  <c:v>25072</c:v>
                </c:pt>
                <c:pt idx="235">
                  <c:v>25073</c:v>
                </c:pt>
                <c:pt idx="236">
                  <c:v>25074</c:v>
                </c:pt>
                <c:pt idx="237">
                  <c:v>25072</c:v>
                </c:pt>
                <c:pt idx="238">
                  <c:v>25069</c:v>
                </c:pt>
                <c:pt idx="239">
                  <c:v>25082</c:v>
                </c:pt>
                <c:pt idx="240">
                  <c:v>25083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B6-44C0-853D-1B5D5729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28687"/>
        <c:axId val="104688623"/>
      </c:lineChart>
      <c:catAx>
        <c:axId val="22362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88623"/>
        <c:crosses val="autoZero"/>
        <c:auto val="1"/>
        <c:lblAlgn val="ctr"/>
        <c:lblOffset val="100"/>
        <c:noMultiLvlLbl val="0"/>
      </c:catAx>
      <c:valAx>
        <c:axId val="104688623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23628687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EMNIST</a:t>
            </a:r>
            <a:endParaRPr lang="ko-KR" altLang="en-US" dirty="0"/>
          </a:p>
        </c:rich>
      </c:tx>
      <c:layout>
        <c:manualLayout>
          <c:xMode val="edge"/>
          <c:yMode val="edge"/>
          <c:x val="0.44286522516354776"/>
          <c:y val="9.541155786905987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312592592592593"/>
          <c:y val="0.1603626984126984"/>
          <c:w val="0.79453611111111111"/>
          <c:h val="0.685473412698412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'Elapsed time(tcmalloc)'!$B$27:$D$27</c:f>
              <c:strCache>
                <c:ptCount val="3"/>
                <c:pt idx="0">
                  <c:v>Numpy</c:v>
                </c:pt>
                <c:pt idx="1">
                  <c:v>tf.data</c:v>
                </c:pt>
                <c:pt idx="2">
                  <c:v>ol.data</c:v>
                </c:pt>
              </c:strCache>
            </c:strRef>
          </c:cat>
          <c:val>
            <c:numRef>
              <c:f>'Elapsed time(tcmalloc)'!$B$28:$D$28</c:f>
              <c:numCache>
                <c:formatCode>General</c:formatCode>
                <c:ptCount val="3"/>
                <c:pt idx="0">
                  <c:v>205.25</c:v>
                </c:pt>
                <c:pt idx="1">
                  <c:v>154.94</c:v>
                </c:pt>
                <c:pt idx="2">
                  <c:v>132.29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9A-45D1-A93A-92A26609D6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6251855"/>
        <c:axId val="846255183"/>
      </c:barChart>
      <c:catAx>
        <c:axId val="8462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5183"/>
        <c:crosses val="autoZero"/>
        <c:auto val="1"/>
        <c:lblAlgn val="ctr"/>
        <c:lblOffset val="100"/>
        <c:noMultiLvlLbl val="0"/>
      </c:catAx>
      <c:valAx>
        <c:axId val="846255183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1855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sz="1800" b="1" i="0" baseline="0" dirty="0">
                <a:effectLst/>
              </a:rPr>
              <a:t>used = total-(</a:t>
            </a:r>
            <a:r>
              <a:rPr lang="en-US" altLang="ko-KR" sz="1800" b="1" i="0" baseline="0" dirty="0" err="1">
                <a:effectLst/>
              </a:rPr>
              <a:t>free+buff</a:t>
            </a:r>
            <a:r>
              <a:rPr lang="en-US" altLang="ko-KR" sz="1800" b="1" i="0" baseline="0" dirty="0">
                <a:effectLst/>
              </a:rPr>
              <a:t>)</a:t>
            </a:r>
            <a:endParaRPr lang="ko-KR" altLang="ko-KR" dirty="0">
              <a:effectLst/>
            </a:endParaRPr>
          </a:p>
        </c:rich>
      </c:tx>
      <c:layout>
        <c:manualLayout>
          <c:xMode val="edge"/>
          <c:yMode val="edge"/>
          <c:x val="0.33439245385134619"/>
          <c:y val="2.19394029084968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tf.data_memory_tcmalloc!$A$1:$A$168</c:f>
              <c:numCache>
                <c:formatCode>General</c:formatCode>
                <c:ptCount val="168"/>
                <c:pt idx="0">
                  <c:v>4954</c:v>
                </c:pt>
                <c:pt idx="1">
                  <c:v>5044</c:v>
                </c:pt>
                <c:pt idx="2">
                  <c:v>5233</c:v>
                </c:pt>
                <c:pt idx="3">
                  <c:v>5782</c:v>
                </c:pt>
                <c:pt idx="4">
                  <c:v>6214</c:v>
                </c:pt>
                <c:pt idx="5">
                  <c:v>6646</c:v>
                </c:pt>
                <c:pt idx="6">
                  <c:v>7068</c:v>
                </c:pt>
                <c:pt idx="7">
                  <c:v>7505</c:v>
                </c:pt>
                <c:pt idx="8">
                  <c:v>7943</c:v>
                </c:pt>
                <c:pt idx="9">
                  <c:v>8390</c:v>
                </c:pt>
                <c:pt idx="10">
                  <c:v>8833</c:v>
                </c:pt>
                <c:pt idx="11">
                  <c:v>9275</c:v>
                </c:pt>
                <c:pt idx="12">
                  <c:v>9718</c:v>
                </c:pt>
                <c:pt idx="13">
                  <c:v>9934</c:v>
                </c:pt>
                <c:pt idx="14">
                  <c:v>14010</c:v>
                </c:pt>
                <c:pt idx="15">
                  <c:v>14429</c:v>
                </c:pt>
                <c:pt idx="16">
                  <c:v>11332</c:v>
                </c:pt>
                <c:pt idx="17">
                  <c:v>17083</c:v>
                </c:pt>
                <c:pt idx="18">
                  <c:v>16998</c:v>
                </c:pt>
                <c:pt idx="19">
                  <c:v>20625</c:v>
                </c:pt>
                <c:pt idx="20">
                  <c:v>20733</c:v>
                </c:pt>
                <c:pt idx="21">
                  <c:v>24957</c:v>
                </c:pt>
                <c:pt idx="22">
                  <c:v>25744</c:v>
                </c:pt>
                <c:pt idx="23">
                  <c:v>25862</c:v>
                </c:pt>
                <c:pt idx="24">
                  <c:v>25862</c:v>
                </c:pt>
                <c:pt idx="25">
                  <c:v>25863</c:v>
                </c:pt>
                <c:pt idx="26">
                  <c:v>25862</c:v>
                </c:pt>
                <c:pt idx="27">
                  <c:v>25862</c:v>
                </c:pt>
                <c:pt idx="28">
                  <c:v>25862</c:v>
                </c:pt>
                <c:pt idx="29">
                  <c:v>25862</c:v>
                </c:pt>
                <c:pt idx="30">
                  <c:v>25862</c:v>
                </c:pt>
                <c:pt idx="31">
                  <c:v>25863</c:v>
                </c:pt>
                <c:pt idx="32">
                  <c:v>26265</c:v>
                </c:pt>
                <c:pt idx="33">
                  <c:v>26556</c:v>
                </c:pt>
                <c:pt idx="34">
                  <c:v>26556</c:v>
                </c:pt>
                <c:pt idx="35">
                  <c:v>22652</c:v>
                </c:pt>
                <c:pt idx="36">
                  <c:v>22618</c:v>
                </c:pt>
                <c:pt idx="37">
                  <c:v>26015</c:v>
                </c:pt>
                <c:pt idx="38">
                  <c:v>26015</c:v>
                </c:pt>
                <c:pt idx="39">
                  <c:v>26015</c:v>
                </c:pt>
                <c:pt idx="40">
                  <c:v>26015</c:v>
                </c:pt>
                <c:pt idx="41">
                  <c:v>26017</c:v>
                </c:pt>
                <c:pt idx="42">
                  <c:v>26016</c:v>
                </c:pt>
                <c:pt idx="43">
                  <c:v>26016</c:v>
                </c:pt>
                <c:pt idx="44">
                  <c:v>26016</c:v>
                </c:pt>
                <c:pt idx="45">
                  <c:v>26016</c:v>
                </c:pt>
                <c:pt idx="46">
                  <c:v>26016</c:v>
                </c:pt>
                <c:pt idx="47">
                  <c:v>26016</c:v>
                </c:pt>
                <c:pt idx="48">
                  <c:v>26711</c:v>
                </c:pt>
                <c:pt idx="49">
                  <c:v>23262</c:v>
                </c:pt>
                <c:pt idx="50">
                  <c:v>23150</c:v>
                </c:pt>
                <c:pt idx="51">
                  <c:v>26111</c:v>
                </c:pt>
                <c:pt idx="52">
                  <c:v>26111</c:v>
                </c:pt>
                <c:pt idx="53">
                  <c:v>26111</c:v>
                </c:pt>
                <c:pt idx="54">
                  <c:v>26111</c:v>
                </c:pt>
                <c:pt idx="55">
                  <c:v>26111</c:v>
                </c:pt>
                <c:pt idx="56">
                  <c:v>26111</c:v>
                </c:pt>
                <c:pt idx="57">
                  <c:v>26111</c:v>
                </c:pt>
                <c:pt idx="58">
                  <c:v>26111</c:v>
                </c:pt>
                <c:pt idx="59">
                  <c:v>26111</c:v>
                </c:pt>
                <c:pt idx="60">
                  <c:v>26111</c:v>
                </c:pt>
                <c:pt idx="61">
                  <c:v>26806</c:v>
                </c:pt>
                <c:pt idx="62">
                  <c:v>26806</c:v>
                </c:pt>
                <c:pt idx="63">
                  <c:v>22176</c:v>
                </c:pt>
                <c:pt idx="64">
                  <c:v>23928</c:v>
                </c:pt>
                <c:pt idx="65">
                  <c:v>24131</c:v>
                </c:pt>
                <c:pt idx="66">
                  <c:v>26088</c:v>
                </c:pt>
                <c:pt idx="67">
                  <c:v>26088</c:v>
                </c:pt>
                <c:pt idx="68">
                  <c:v>26088</c:v>
                </c:pt>
                <c:pt idx="69">
                  <c:v>26088</c:v>
                </c:pt>
                <c:pt idx="70">
                  <c:v>26088</c:v>
                </c:pt>
                <c:pt idx="71">
                  <c:v>26087</c:v>
                </c:pt>
                <c:pt idx="72">
                  <c:v>26087</c:v>
                </c:pt>
                <c:pt idx="73">
                  <c:v>26087</c:v>
                </c:pt>
                <c:pt idx="74">
                  <c:v>26087</c:v>
                </c:pt>
                <c:pt idx="75">
                  <c:v>26087</c:v>
                </c:pt>
                <c:pt idx="76">
                  <c:v>26781</c:v>
                </c:pt>
                <c:pt idx="77">
                  <c:v>26781</c:v>
                </c:pt>
                <c:pt idx="78">
                  <c:v>22744</c:v>
                </c:pt>
                <c:pt idx="79">
                  <c:v>22698</c:v>
                </c:pt>
                <c:pt idx="80">
                  <c:v>26039</c:v>
                </c:pt>
                <c:pt idx="81">
                  <c:v>26039</c:v>
                </c:pt>
                <c:pt idx="82">
                  <c:v>26039</c:v>
                </c:pt>
                <c:pt idx="83">
                  <c:v>26039</c:v>
                </c:pt>
                <c:pt idx="84">
                  <c:v>26040</c:v>
                </c:pt>
                <c:pt idx="85">
                  <c:v>26040</c:v>
                </c:pt>
                <c:pt idx="86">
                  <c:v>26040</c:v>
                </c:pt>
                <c:pt idx="87">
                  <c:v>26040</c:v>
                </c:pt>
                <c:pt idx="88">
                  <c:v>26041</c:v>
                </c:pt>
                <c:pt idx="89">
                  <c:v>26041</c:v>
                </c:pt>
                <c:pt idx="90">
                  <c:v>26270</c:v>
                </c:pt>
                <c:pt idx="91">
                  <c:v>26736</c:v>
                </c:pt>
                <c:pt idx="92">
                  <c:v>26736</c:v>
                </c:pt>
                <c:pt idx="93">
                  <c:v>24164</c:v>
                </c:pt>
                <c:pt idx="94">
                  <c:v>22849</c:v>
                </c:pt>
                <c:pt idx="95">
                  <c:v>25822</c:v>
                </c:pt>
                <c:pt idx="96">
                  <c:v>26043</c:v>
                </c:pt>
                <c:pt idx="97">
                  <c:v>26043</c:v>
                </c:pt>
                <c:pt idx="98">
                  <c:v>26044</c:v>
                </c:pt>
                <c:pt idx="99">
                  <c:v>26042</c:v>
                </c:pt>
                <c:pt idx="100">
                  <c:v>26043</c:v>
                </c:pt>
                <c:pt idx="101">
                  <c:v>26043</c:v>
                </c:pt>
                <c:pt idx="102">
                  <c:v>26043</c:v>
                </c:pt>
                <c:pt idx="103">
                  <c:v>26043</c:v>
                </c:pt>
                <c:pt idx="104">
                  <c:v>26043</c:v>
                </c:pt>
                <c:pt idx="105">
                  <c:v>26737</c:v>
                </c:pt>
                <c:pt idx="106">
                  <c:v>26737</c:v>
                </c:pt>
                <c:pt idx="107">
                  <c:v>21637</c:v>
                </c:pt>
                <c:pt idx="108">
                  <c:v>25183</c:v>
                </c:pt>
                <c:pt idx="109">
                  <c:v>23601</c:v>
                </c:pt>
                <c:pt idx="110">
                  <c:v>26049</c:v>
                </c:pt>
                <c:pt idx="111">
                  <c:v>26049</c:v>
                </c:pt>
                <c:pt idx="112">
                  <c:v>26049</c:v>
                </c:pt>
                <c:pt idx="113">
                  <c:v>26050</c:v>
                </c:pt>
                <c:pt idx="114">
                  <c:v>26050</c:v>
                </c:pt>
                <c:pt idx="115">
                  <c:v>26050</c:v>
                </c:pt>
                <c:pt idx="116">
                  <c:v>26050</c:v>
                </c:pt>
                <c:pt idx="117">
                  <c:v>26050</c:v>
                </c:pt>
                <c:pt idx="118">
                  <c:v>26050</c:v>
                </c:pt>
                <c:pt idx="119">
                  <c:v>26050</c:v>
                </c:pt>
                <c:pt idx="120">
                  <c:v>26745</c:v>
                </c:pt>
                <c:pt idx="121">
                  <c:v>26745</c:v>
                </c:pt>
                <c:pt idx="122">
                  <c:v>23232</c:v>
                </c:pt>
                <c:pt idx="123">
                  <c:v>22075</c:v>
                </c:pt>
                <c:pt idx="124">
                  <c:v>24770</c:v>
                </c:pt>
                <c:pt idx="125">
                  <c:v>26066</c:v>
                </c:pt>
                <c:pt idx="126">
                  <c:v>26066</c:v>
                </c:pt>
                <c:pt idx="127">
                  <c:v>26066</c:v>
                </c:pt>
                <c:pt idx="128">
                  <c:v>26066</c:v>
                </c:pt>
                <c:pt idx="129">
                  <c:v>26066</c:v>
                </c:pt>
                <c:pt idx="130">
                  <c:v>26066</c:v>
                </c:pt>
                <c:pt idx="131">
                  <c:v>26066</c:v>
                </c:pt>
                <c:pt idx="132">
                  <c:v>26066</c:v>
                </c:pt>
                <c:pt idx="133">
                  <c:v>26066</c:v>
                </c:pt>
                <c:pt idx="134">
                  <c:v>26264</c:v>
                </c:pt>
                <c:pt idx="135">
                  <c:v>26760</c:v>
                </c:pt>
                <c:pt idx="136">
                  <c:v>23475</c:v>
                </c:pt>
                <c:pt idx="137">
                  <c:v>23309</c:v>
                </c:pt>
                <c:pt idx="138">
                  <c:v>26088</c:v>
                </c:pt>
                <c:pt idx="139">
                  <c:v>26088</c:v>
                </c:pt>
                <c:pt idx="140">
                  <c:v>26088</c:v>
                </c:pt>
                <c:pt idx="141">
                  <c:v>26088</c:v>
                </c:pt>
                <c:pt idx="142">
                  <c:v>26088</c:v>
                </c:pt>
                <c:pt idx="143">
                  <c:v>26088</c:v>
                </c:pt>
                <c:pt idx="144">
                  <c:v>26088</c:v>
                </c:pt>
                <c:pt idx="145">
                  <c:v>26088</c:v>
                </c:pt>
                <c:pt idx="146">
                  <c:v>26088</c:v>
                </c:pt>
                <c:pt idx="147">
                  <c:v>26088</c:v>
                </c:pt>
                <c:pt idx="148">
                  <c:v>26088</c:v>
                </c:pt>
                <c:pt idx="149">
                  <c:v>26192</c:v>
                </c:pt>
                <c:pt idx="150">
                  <c:v>26781</c:v>
                </c:pt>
                <c:pt idx="151">
                  <c:v>21783</c:v>
                </c:pt>
                <c:pt idx="152">
                  <c:v>21902</c:v>
                </c:pt>
                <c:pt idx="153">
                  <c:v>26083</c:v>
                </c:pt>
                <c:pt idx="154">
                  <c:v>26083</c:v>
                </c:pt>
                <c:pt idx="155">
                  <c:v>26083</c:v>
                </c:pt>
                <c:pt idx="156">
                  <c:v>26083</c:v>
                </c:pt>
                <c:pt idx="157">
                  <c:v>26083</c:v>
                </c:pt>
                <c:pt idx="158">
                  <c:v>26083</c:v>
                </c:pt>
                <c:pt idx="159">
                  <c:v>26083</c:v>
                </c:pt>
                <c:pt idx="160">
                  <c:v>26083</c:v>
                </c:pt>
                <c:pt idx="161">
                  <c:v>26083</c:v>
                </c:pt>
                <c:pt idx="162">
                  <c:v>26083</c:v>
                </c:pt>
                <c:pt idx="163">
                  <c:v>26777</c:v>
                </c:pt>
                <c:pt idx="164">
                  <c:v>26778</c:v>
                </c:pt>
                <c:pt idx="165">
                  <c:v>26795</c:v>
                </c:pt>
                <c:pt idx="166">
                  <c:v>26802</c:v>
                </c:pt>
                <c:pt idx="167">
                  <c:v>4917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86-4A41-87EF-440C4FAA4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6233983"/>
        <c:axId val="936242719"/>
      </c:lineChart>
      <c:catAx>
        <c:axId val="93623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36242719"/>
        <c:crosses val="autoZero"/>
        <c:auto val="1"/>
        <c:lblAlgn val="ctr"/>
        <c:lblOffset val="100"/>
        <c:noMultiLvlLbl val="0"/>
      </c:catAx>
      <c:valAx>
        <c:axId val="936242719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36233983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GPU memory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356730732377506"/>
          <c:y val="0.17095584867038194"/>
          <c:w val="0.81069068909703612"/>
          <c:h val="0.5983533231944337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tf.data_memory!$K$39:$K$213</c:f>
              <c:numCache>
                <c:formatCode>General</c:formatCode>
                <c:ptCount val="175"/>
                <c:pt idx="0">
                  <c:v>558</c:v>
                </c:pt>
                <c:pt idx="1">
                  <c:v>558</c:v>
                </c:pt>
                <c:pt idx="2">
                  <c:v>755</c:v>
                </c:pt>
                <c:pt idx="3">
                  <c:v>755</c:v>
                </c:pt>
                <c:pt idx="4">
                  <c:v>755</c:v>
                </c:pt>
                <c:pt idx="5">
                  <c:v>751</c:v>
                </c:pt>
                <c:pt idx="6">
                  <c:v>751</c:v>
                </c:pt>
                <c:pt idx="7">
                  <c:v>751</c:v>
                </c:pt>
                <c:pt idx="8">
                  <c:v>751</c:v>
                </c:pt>
                <c:pt idx="9">
                  <c:v>751</c:v>
                </c:pt>
                <c:pt idx="10">
                  <c:v>751</c:v>
                </c:pt>
                <c:pt idx="11">
                  <c:v>751</c:v>
                </c:pt>
                <c:pt idx="12">
                  <c:v>751</c:v>
                </c:pt>
                <c:pt idx="13">
                  <c:v>751</c:v>
                </c:pt>
                <c:pt idx="14">
                  <c:v>751</c:v>
                </c:pt>
                <c:pt idx="15">
                  <c:v>751</c:v>
                </c:pt>
                <c:pt idx="16">
                  <c:v>751</c:v>
                </c:pt>
                <c:pt idx="17">
                  <c:v>751</c:v>
                </c:pt>
                <c:pt idx="18">
                  <c:v>751</c:v>
                </c:pt>
                <c:pt idx="19">
                  <c:v>751</c:v>
                </c:pt>
                <c:pt idx="20">
                  <c:v>751</c:v>
                </c:pt>
                <c:pt idx="21">
                  <c:v>751</c:v>
                </c:pt>
                <c:pt idx="22">
                  <c:v>751</c:v>
                </c:pt>
                <c:pt idx="23">
                  <c:v>751</c:v>
                </c:pt>
                <c:pt idx="24">
                  <c:v>751</c:v>
                </c:pt>
                <c:pt idx="25">
                  <c:v>751</c:v>
                </c:pt>
                <c:pt idx="26">
                  <c:v>751</c:v>
                </c:pt>
                <c:pt idx="27">
                  <c:v>751</c:v>
                </c:pt>
                <c:pt idx="28">
                  <c:v>751</c:v>
                </c:pt>
                <c:pt idx="29">
                  <c:v>751</c:v>
                </c:pt>
                <c:pt idx="30">
                  <c:v>751</c:v>
                </c:pt>
                <c:pt idx="31">
                  <c:v>751</c:v>
                </c:pt>
                <c:pt idx="32">
                  <c:v>751</c:v>
                </c:pt>
                <c:pt idx="33">
                  <c:v>751</c:v>
                </c:pt>
                <c:pt idx="34">
                  <c:v>753</c:v>
                </c:pt>
                <c:pt idx="35">
                  <c:v>753</c:v>
                </c:pt>
                <c:pt idx="36">
                  <c:v>935</c:v>
                </c:pt>
                <c:pt idx="37">
                  <c:v>1263</c:v>
                </c:pt>
                <c:pt idx="38">
                  <c:v>1263</c:v>
                </c:pt>
                <c:pt idx="39">
                  <c:v>1263</c:v>
                </c:pt>
                <c:pt idx="40">
                  <c:v>1263</c:v>
                </c:pt>
                <c:pt idx="41">
                  <c:v>1263</c:v>
                </c:pt>
                <c:pt idx="42">
                  <c:v>1263</c:v>
                </c:pt>
                <c:pt idx="43">
                  <c:v>1263</c:v>
                </c:pt>
                <c:pt idx="44">
                  <c:v>1263</c:v>
                </c:pt>
                <c:pt idx="45">
                  <c:v>1263</c:v>
                </c:pt>
                <c:pt idx="46">
                  <c:v>1263</c:v>
                </c:pt>
                <c:pt idx="47">
                  <c:v>1263</c:v>
                </c:pt>
                <c:pt idx="48">
                  <c:v>1263</c:v>
                </c:pt>
                <c:pt idx="49">
                  <c:v>1263</c:v>
                </c:pt>
                <c:pt idx="50">
                  <c:v>1263</c:v>
                </c:pt>
                <c:pt idx="51">
                  <c:v>1263</c:v>
                </c:pt>
                <c:pt idx="52">
                  <c:v>1263</c:v>
                </c:pt>
                <c:pt idx="53">
                  <c:v>1263</c:v>
                </c:pt>
                <c:pt idx="54">
                  <c:v>1263</c:v>
                </c:pt>
                <c:pt idx="55">
                  <c:v>1263</c:v>
                </c:pt>
                <c:pt idx="56">
                  <c:v>1263</c:v>
                </c:pt>
                <c:pt idx="57">
                  <c:v>1263</c:v>
                </c:pt>
                <c:pt idx="58">
                  <c:v>1263</c:v>
                </c:pt>
                <c:pt idx="59">
                  <c:v>1263</c:v>
                </c:pt>
                <c:pt idx="60">
                  <c:v>1263</c:v>
                </c:pt>
                <c:pt idx="61">
                  <c:v>1263</c:v>
                </c:pt>
                <c:pt idx="62">
                  <c:v>1263</c:v>
                </c:pt>
                <c:pt idx="63">
                  <c:v>1263</c:v>
                </c:pt>
                <c:pt idx="64">
                  <c:v>1263</c:v>
                </c:pt>
                <c:pt idx="65">
                  <c:v>1263</c:v>
                </c:pt>
                <c:pt idx="66">
                  <c:v>1263</c:v>
                </c:pt>
                <c:pt idx="67">
                  <c:v>1263</c:v>
                </c:pt>
                <c:pt idx="68">
                  <c:v>1263</c:v>
                </c:pt>
                <c:pt idx="69">
                  <c:v>1263</c:v>
                </c:pt>
                <c:pt idx="70">
                  <c:v>1263</c:v>
                </c:pt>
                <c:pt idx="71">
                  <c:v>1263</c:v>
                </c:pt>
                <c:pt idx="72">
                  <c:v>1263</c:v>
                </c:pt>
                <c:pt idx="73">
                  <c:v>1263</c:v>
                </c:pt>
                <c:pt idx="74">
                  <c:v>1263</c:v>
                </c:pt>
                <c:pt idx="75">
                  <c:v>1263</c:v>
                </c:pt>
                <c:pt idx="76">
                  <c:v>1263</c:v>
                </c:pt>
                <c:pt idx="77">
                  <c:v>1263</c:v>
                </c:pt>
                <c:pt idx="78">
                  <c:v>1263</c:v>
                </c:pt>
                <c:pt idx="79">
                  <c:v>1263</c:v>
                </c:pt>
                <c:pt idx="80">
                  <c:v>1263</c:v>
                </c:pt>
                <c:pt idx="81">
                  <c:v>1263</c:v>
                </c:pt>
                <c:pt idx="82">
                  <c:v>1263</c:v>
                </c:pt>
                <c:pt idx="83">
                  <c:v>1263</c:v>
                </c:pt>
                <c:pt idx="84">
                  <c:v>1263</c:v>
                </c:pt>
                <c:pt idx="85">
                  <c:v>1263</c:v>
                </c:pt>
                <c:pt idx="86">
                  <c:v>1263</c:v>
                </c:pt>
                <c:pt idx="87">
                  <c:v>1263</c:v>
                </c:pt>
                <c:pt idx="88">
                  <c:v>1263</c:v>
                </c:pt>
                <c:pt idx="89">
                  <c:v>1263</c:v>
                </c:pt>
                <c:pt idx="90">
                  <c:v>1263</c:v>
                </c:pt>
                <c:pt idx="91">
                  <c:v>1263</c:v>
                </c:pt>
                <c:pt idx="92">
                  <c:v>1263</c:v>
                </c:pt>
                <c:pt idx="93">
                  <c:v>1263</c:v>
                </c:pt>
                <c:pt idx="94">
                  <c:v>1263</c:v>
                </c:pt>
                <c:pt idx="95">
                  <c:v>1263</c:v>
                </c:pt>
                <c:pt idx="96">
                  <c:v>1263</c:v>
                </c:pt>
                <c:pt idx="97">
                  <c:v>1263</c:v>
                </c:pt>
                <c:pt idx="98">
                  <c:v>1263</c:v>
                </c:pt>
                <c:pt idx="99">
                  <c:v>1263</c:v>
                </c:pt>
                <c:pt idx="100">
                  <c:v>1263</c:v>
                </c:pt>
                <c:pt idx="101">
                  <c:v>1263</c:v>
                </c:pt>
                <c:pt idx="102">
                  <c:v>1263</c:v>
                </c:pt>
                <c:pt idx="103">
                  <c:v>1263</c:v>
                </c:pt>
                <c:pt idx="104">
                  <c:v>1263</c:v>
                </c:pt>
                <c:pt idx="105">
                  <c:v>1263</c:v>
                </c:pt>
                <c:pt idx="106">
                  <c:v>1263</c:v>
                </c:pt>
                <c:pt idx="107">
                  <c:v>1263</c:v>
                </c:pt>
                <c:pt idx="108">
                  <c:v>1263</c:v>
                </c:pt>
                <c:pt idx="109">
                  <c:v>1263</c:v>
                </c:pt>
                <c:pt idx="110">
                  <c:v>1263</c:v>
                </c:pt>
                <c:pt idx="111">
                  <c:v>1263</c:v>
                </c:pt>
                <c:pt idx="112">
                  <c:v>1263</c:v>
                </c:pt>
                <c:pt idx="113">
                  <c:v>1263</c:v>
                </c:pt>
                <c:pt idx="114">
                  <c:v>1263</c:v>
                </c:pt>
                <c:pt idx="115">
                  <c:v>1263</c:v>
                </c:pt>
                <c:pt idx="116">
                  <c:v>1263</c:v>
                </c:pt>
                <c:pt idx="117">
                  <c:v>1263</c:v>
                </c:pt>
                <c:pt idx="118">
                  <c:v>1263</c:v>
                </c:pt>
                <c:pt idx="119">
                  <c:v>1263</c:v>
                </c:pt>
                <c:pt idx="120">
                  <c:v>1263</c:v>
                </c:pt>
                <c:pt idx="121">
                  <c:v>1263</c:v>
                </c:pt>
                <c:pt idx="122">
                  <c:v>1263</c:v>
                </c:pt>
                <c:pt idx="123">
                  <c:v>1263</c:v>
                </c:pt>
                <c:pt idx="124">
                  <c:v>1263</c:v>
                </c:pt>
                <c:pt idx="125">
                  <c:v>1263</c:v>
                </c:pt>
                <c:pt idx="126">
                  <c:v>1263</c:v>
                </c:pt>
                <c:pt idx="127">
                  <c:v>1263</c:v>
                </c:pt>
                <c:pt idx="128">
                  <c:v>1263</c:v>
                </c:pt>
                <c:pt idx="129">
                  <c:v>1263</c:v>
                </c:pt>
                <c:pt idx="130">
                  <c:v>1263</c:v>
                </c:pt>
                <c:pt idx="131">
                  <c:v>1263</c:v>
                </c:pt>
                <c:pt idx="132">
                  <c:v>1263</c:v>
                </c:pt>
                <c:pt idx="133">
                  <c:v>1263</c:v>
                </c:pt>
                <c:pt idx="134">
                  <c:v>1263</c:v>
                </c:pt>
                <c:pt idx="135">
                  <c:v>1263</c:v>
                </c:pt>
                <c:pt idx="136">
                  <c:v>1263</c:v>
                </c:pt>
                <c:pt idx="137">
                  <c:v>1263</c:v>
                </c:pt>
                <c:pt idx="138">
                  <c:v>1263</c:v>
                </c:pt>
                <c:pt idx="139">
                  <c:v>1263</c:v>
                </c:pt>
                <c:pt idx="140">
                  <c:v>1263</c:v>
                </c:pt>
                <c:pt idx="141">
                  <c:v>1263</c:v>
                </c:pt>
                <c:pt idx="142">
                  <c:v>1263</c:v>
                </c:pt>
                <c:pt idx="143">
                  <c:v>1263</c:v>
                </c:pt>
                <c:pt idx="144">
                  <c:v>1263</c:v>
                </c:pt>
                <c:pt idx="145">
                  <c:v>1263</c:v>
                </c:pt>
                <c:pt idx="146">
                  <c:v>1263</c:v>
                </c:pt>
                <c:pt idx="147">
                  <c:v>1263</c:v>
                </c:pt>
                <c:pt idx="148">
                  <c:v>1263</c:v>
                </c:pt>
                <c:pt idx="149">
                  <c:v>1263</c:v>
                </c:pt>
                <c:pt idx="150">
                  <c:v>1263</c:v>
                </c:pt>
                <c:pt idx="151">
                  <c:v>1263</c:v>
                </c:pt>
                <c:pt idx="152">
                  <c:v>1263</c:v>
                </c:pt>
                <c:pt idx="153">
                  <c:v>1263</c:v>
                </c:pt>
                <c:pt idx="154">
                  <c:v>1263</c:v>
                </c:pt>
                <c:pt idx="155">
                  <c:v>1263</c:v>
                </c:pt>
                <c:pt idx="156">
                  <c:v>1263</c:v>
                </c:pt>
                <c:pt idx="157">
                  <c:v>1263</c:v>
                </c:pt>
                <c:pt idx="158">
                  <c:v>1263</c:v>
                </c:pt>
                <c:pt idx="159">
                  <c:v>1263</c:v>
                </c:pt>
                <c:pt idx="160">
                  <c:v>1263</c:v>
                </c:pt>
                <c:pt idx="161">
                  <c:v>1263</c:v>
                </c:pt>
                <c:pt idx="162">
                  <c:v>1263</c:v>
                </c:pt>
                <c:pt idx="163">
                  <c:v>1263</c:v>
                </c:pt>
                <c:pt idx="164">
                  <c:v>1263</c:v>
                </c:pt>
                <c:pt idx="165">
                  <c:v>1263</c:v>
                </c:pt>
                <c:pt idx="166">
                  <c:v>1264</c:v>
                </c:pt>
                <c:pt idx="167">
                  <c:v>1264</c:v>
                </c:pt>
                <c:pt idx="168">
                  <c:v>1264</c:v>
                </c:pt>
                <c:pt idx="169">
                  <c:v>1264</c:v>
                </c:pt>
                <c:pt idx="170">
                  <c:v>1264</c:v>
                </c:pt>
                <c:pt idx="171">
                  <c:v>1263</c:v>
                </c:pt>
                <c:pt idx="172">
                  <c:v>1263</c:v>
                </c:pt>
                <c:pt idx="173">
                  <c:v>1263</c:v>
                </c:pt>
                <c:pt idx="174">
                  <c:v>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8F-4F9F-8E13-EACA871BF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1226575"/>
        <c:axId val="821231151"/>
      </c:lineChart>
      <c:catAx>
        <c:axId val="821226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21231151"/>
        <c:crosses val="autoZero"/>
        <c:auto val="1"/>
        <c:lblAlgn val="ctr"/>
        <c:lblOffset val="100"/>
        <c:noMultiLvlLbl val="0"/>
      </c:catAx>
      <c:valAx>
        <c:axId val="821231151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(MB)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21226575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GPU memory</a:t>
            </a:r>
            <a:endParaRPr lang="ko-KR"/>
          </a:p>
        </c:rich>
      </c:tx>
      <c:layout>
        <c:manualLayout>
          <c:xMode val="edge"/>
          <c:yMode val="edge"/>
          <c:x val="0.44707079216823958"/>
          <c:y val="4.6828678325081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tf.data_memory_tcmalloc!$AA$16:$AA$209</c:f>
              <c:numCache>
                <c:formatCode>General</c:formatCode>
                <c:ptCount val="194"/>
                <c:pt idx="0">
                  <c:v>582</c:v>
                </c:pt>
                <c:pt idx="1">
                  <c:v>653</c:v>
                </c:pt>
                <c:pt idx="2">
                  <c:v>779</c:v>
                </c:pt>
                <c:pt idx="3">
                  <c:v>779</c:v>
                </c:pt>
                <c:pt idx="4">
                  <c:v>779</c:v>
                </c:pt>
                <c:pt idx="5">
                  <c:v>777</c:v>
                </c:pt>
                <c:pt idx="6">
                  <c:v>774</c:v>
                </c:pt>
                <c:pt idx="7">
                  <c:v>774</c:v>
                </c:pt>
                <c:pt idx="8">
                  <c:v>775</c:v>
                </c:pt>
                <c:pt idx="9">
                  <c:v>775</c:v>
                </c:pt>
                <c:pt idx="10">
                  <c:v>775</c:v>
                </c:pt>
                <c:pt idx="11">
                  <c:v>775</c:v>
                </c:pt>
                <c:pt idx="12">
                  <c:v>775</c:v>
                </c:pt>
                <c:pt idx="13">
                  <c:v>771</c:v>
                </c:pt>
                <c:pt idx="14">
                  <c:v>771</c:v>
                </c:pt>
                <c:pt idx="15">
                  <c:v>771</c:v>
                </c:pt>
                <c:pt idx="16">
                  <c:v>771</c:v>
                </c:pt>
                <c:pt idx="17">
                  <c:v>771</c:v>
                </c:pt>
                <c:pt idx="18">
                  <c:v>771</c:v>
                </c:pt>
                <c:pt idx="19">
                  <c:v>771</c:v>
                </c:pt>
                <c:pt idx="20">
                  <c:v>771</c:v>
                </c:pt>
                <c:pt idx="21">
                  <c:v>771</c:v>
                </c:pt>
                <c:pt idx="22">
                  <c:v>771</c:v>
                </c:pt>
                <c:pt idx="23">
                  <c:v>763</c:v>
                </c:pt>
                <c:pt idx="24">
                  <c:v>763</c:v>
                </c:pt>
                <c:pt idx="25">
                  <c:v>763</c:v>
                </c:pt>
                <c:pt idx="26">
                  <c:v>763</c:v>
                </c:pt>
                <c:pt idx="27">
                  <c:v>763</c:v>
                </c:pt>
                <c:pt idx="28">
                  <c:v>763</c:v>
                </c:pt>
                <c:pt idx="29">
                  <c:v>763</c:v>
                </c:pt>
                <c:pt idx="30">
                  <c:v>763</c:v>
                </c:pt>
                <c:pt idx="31">
                  <c:v>765</c:v>
                </c:pt>
                <c:pt idx="32">
                  <c:v>765</c:v>
                </c:pt>
                <c:pt idx="33">
                  <c:v>765</c:v>
                </c:pt>
                <c:pt idx="34">
                  <c:v>797</c:v>
                </c:pt>
                <c:pt idx="35">
                  <c:v>1275</c:v>
                </c:pt>
                <c:pt idx="36">
                  <c:v>1275</c:v>
                </c:pt>
                <c:pt idx="37">
                  <c:v>1275</c:v>
                </c:pt>
                <c:pt idx="38">
                  <c:v>1275</c:v>
                </c:pt>
                <c:pt idx="39">
                  <c:v>1275</c:v>
                </c:pt>
                <c:pt idx="40">
                  <c:v>1275</c:v>
                </c:pt>
                <c:pt idx="41">
                  <c:v>1275</c:v>
                </c:pt>
                <c:pt idx="42">
                  <c:v>1275</c:v>
                </c:pt>
                <c:pt idx="43">
                  <c:v>1275</c:v>
                </c:pt>
                <c:pt idx="44">
                  <c:v>1275</c:v>
                </c:pt>
                <c:pt idx="45">
                  <c:v>1275</c:v>
                </c:pt>
                <c:pt idx="46">
                  <c:v>1275</c:v>
                </c:pt>
                <c:pt idx="47">
                  <c:v>1275</c:v>
                </c:pt>
                <c:pt idx="48">
                  <c:v>1275</c:v>
                </c:pt>
                <c:pt idx="49">
                  <c:v>1275</c:v>
                </c:pt>
                <c:pt idx="50">
                  <c:v>1275</c:v>
                </c:pt>
                <c:pt idx="51">
                  <c:v>1275</c:v>
                </c:pt>
                <c:pt idx="52">
                  <c:v>1275</c:v>
                </c:pt>
                <c:pt idx="53">
                  <c:v>1275</c:v>
                </c:pt>
                <c:pt idx="54">
                  <c:v>1275</c:v>
                </c:pt>
                <c:pt idx="55">
                  <c:v>1275</c:v>
                </c:pt>
                <c:pt idx="56">
                  <c:v>1275</c:v>
                </c:pt>
                <c:pt idx="57">
                  <c:v>1275</c:v>
                </c:pt>
                <c:pt idx="58">
                  <c:v>1275</c:v>
                </c:pt>
                <c:pt idx="59">
                  <c:v>1275</c:v>
                </c:pt>
                <c:pt idx="60">
                  <c:v>1275</c:v>
                </c:pt>
                <c:pt idx="61">
                  <c:v>1275</c:v>
                </c:pt>
                <c:pt idx="62">
                  <c:v>1275</c:v>
                </c:pt>
                <c:pt idx="63">
                  <c:v>1275</c:v>
                </c:pt>
                <c:pt idx="64">
                  <c:v>1275</c:v>
                </c:pt>
                <c:pt idx="65">
                  <c:v>1275</c:v>
                </c:pt>
                <c:pt idx="66">
                  <c:v>1275</c:v>
                </c:pt>
                <c:pt idx="67">
                  <c:v>1275</c:v>
                </c:pt>
                <c:pt idx="68">
                  <c:v>1275</c:v>
                </c:pt>
                <c:pt idx="69">
                  <c:v>1275</c:v>
                </c:pt>
                <c:pt idx="70">
                  <c:v>1275</c:v>
                </c:pt>
                <c:pt idx="71">
                  <c:v>1275</c:v>
                </c:pt>
                <c:pt idx="72">
                  <c:v>1275</c:v>
                </c:pt>
                <c:pt idx="73">
                  <c:v>1275</c:v>
                </c:pt>
                <c:pt idx="74">
                  <c:v>1275</c:v>
                </c:pt>
                <c:pt idx="75">
                  <c:v>1275</c:v>
                </c:pt>
                <c:pt idx="76">
                  <c:v>1275</c:v>
                </c:pt>
                <c:pt idx="77">
                  <c:v>1275</c:v>
                </c:pt>
                <c:pt idx="78">
                  <c:v>1275</c:v>
                </c:pt>
                <c:pt idx="79">
                  <c:v>1275</c:v>
                </c:pt>
                <c:pt idx="80">
                  <c:v>1275</c:v>
                </c:pt>
                <c:pt idx="81">
                  <c:v>1275</c:v>
                </c:pt>
                <c:pt idx="82">
                  <c:v>1275</c:v>
                </c:pt>
                <c:pt idx="83">
                  <c:v>1275</c:v>
                </c:pt>
                <c:pt idx="84">
                  <c:v>1275</c:v>
                </c:pt>
                <c:pt idx="85">
                  <c:v>1275</c:v>
                </c:pt>
                <c:pt idx="86">
                  <c:v>1275</c:v>
                </c:pt>
                <c:pt idx="87">
                  <c:v>1275</c:v>
                </c:pt>
                <c:pt idx="88">
                  <c:v>1275</c:v>
                </c:pt>
                <c:pt idx="89">
                  <c:v>1275</c:v>
                </c:pt>
                <c:pt idx="90">
                  <c:v>1275</c:v>
                </c:pt>
                <c:pt idx="91">
                  <c:v>1275</c:v>
                </c:pt>
                <c:pt idx="92">
                  <c:v>1275</c:v>
                </c:pt>
                <c:pt idx="93">
                  <c:v>1275</c:v>
                </c:pt>
                <c:pt idx="94">
                  <c:v>1275</c:v>
                </c:pt>
                <c:pt idx="95">
                  <c:v>1275</c:v>
                </c:pt>
                <c:pt idx="96">
                  <c:v>1275</c:v>
                </c:pt>
                <c:pt idx="97">
                  <c:v>1275</c:v>
                </c:pt>
                <c:pt idx="98">
                  <c:v>1275</c:v>
                </c:pt>
                <c:pt idx="99">
                  <c:v>1275</c:v>
                </c:pt>
                <c:pt idx="100">
                  <c:v>1275</c:v>
                </c:pt>
                <c:pt idx="101">
                  <c:v>1275</c:v>
                </c:pt>
                <c:pt idx="102">
                  <c:v>1275</c:v>
                </c:pt>
                <c:pt idx="103">
                  <c:v>1275</c:v>
                </c:pt>
                <c:pt idx="104">
                  <c:v>1275</c:v>
                </c:pt>
                <c:pt idx="105">
                  <c:v>1275</c:v>
                </c:pt>
                <c:pt idx="106">
                  <c:v>1275</c:v>
                </c:pt>
                <c:pt idx="107">
                  <c:v>1275</c:v>
                </c:pt>
                <c:pt idx="108">
                  <c:v>1275</c:v>
                </c:pt>
                <c:pt idx="109">
                  <c:v>1275</c:v>
                </c:pt>
                <c:pt idx="110">
                  <c:v>1275</c:v>
                </c:pt>
                <c:pt idx="111">
                  <c:v>1275</c:v>
                </c:pt>
                <c:pt idx="112">
                  <c:v>1275</c:v>
                </c:pt>
                <c:pt idx="113">
                  <c:v>1275</c:v>
                </c:pt>
                <c:pt idx="114">
                  <c:v>1275</c:v>
                </c:pt>
                <c:pt idx="115">
                  <c:v>1275</c:v>
                </c:pt>
                <c:pt idx="116">
                  <c:v>1275</c:v>
                </c:pt>
                <c:pt idx="117">
                  <c:v>1275</c:v>
                </c:pt>
                <c:pt idx="118">
                  <c:v>1275</c:v>
                </c:pt>
                <c:pt idx="119">
                  <c:v>1275</c:v>
                </c:pt>
                <c:pt idx="120">
                  <c:v>1275</c:v>
                </c:pt>
                <c:pt idx="121">
                  <c:v>1275</c:v>
                </c:pt>
                <c:pt idx="122">
                  <c:v>1275</c:v>
                </c:pt>
                <c:pt idx="123">
                  <c:v>1275</c:v>
                </c:pt>
                <c:pt idx="124">
                  <c:v>1275</c:v>
                </c:pt>
                <c:pt idx="125">
                  <c:v>1275</c:v>
                </c:pt>
                <c:pt idx="126">
                  <c:v>1275</c:v>
                </c:pt>
                <c:pt idx="127">
                  <c:v>1275</c:v>
                </c:pt>
                <c:pt idx="128">
                  <c:v>1275</c:v>
                </c:pt>
                <c:pt idx="129">
                  <c:v>1275</c:v>
                </c:pt>
                <c:pt idx="130">
                  <c:v>1275</c:v>
                </c:pt>
                <c:pt idx="131">
                  <c:v>1275</c:v>
                </c:pt>
                <c:pt idx="132">
                  <c:v>1275</c:v>
                </c:pt>
                <c:pt idx="133">
                  <c:v>1275</c:v>
                </c:pt>
                <c:pt idx="134">
                  <c:v>1275</c:v>
                </c:pt>
                <c:pt idx="135">
                  <c:v>1275</c:v>
                </c:pt>
                <c:pt idx="136">
                  <c:v>1275</c:v>
                </c:pt>
                <c:pt idx="137">
                  <c:v>1275</c:v>
                </c:pt>
                <c:pt idx="138">
                  <c:v>1275</c:v>
                </c:pt>
                <c:pt idx="139">
                  <c:v>1275</c:v>
                </c:pt>
                <c:pt idx="140">
                  <c:v>1275</c:v>
                </c:pt>
                <c:pt idx="141">
                  <c:v>1275</c:v>
                </c:pt>
                <c:pt idx="142">
                  <c:v>1275</c:v>
                </c:pt>
                <c:pt idx="143">
                  <c:v>1275</c:v>
                </c:pt>
                <c:pt idx="144">
                  <c:v>1275</c:v>
                </c:pt>
                <c:pt idx="145">
                  <c:v>1275</c:v>
                </c:pt>
                <c:pt idx="146">
                  <c:v>1275</c:v>
                </c:pt>
                <c:pt idx="147">
                  <c:v>1275</c:v>
                </c:pt>
                <c:pt idx="148">
                  <c:v>1275</c:v>
                </c:pt>
                <c:pt idx="149">
                  <c:v>1275</c:v>
                </c:pt>
                <c:pt idx="150">
                  <c:v>1275</c:v>
                </c:pt>
                <c:pt idx="151">
                  <c:v>1275</c:v>
                </c:pt>
                <c:pt idx="152">
                  <c:v>1275</c:v>
                </c:pt>
                <c:pt idx="153">
                  <c:v>1275</c:v>
                </c:pt>
                <c:pt idx="154">
                  <c:v>1275</c:v>
                </c:pt>
                <c:pt idx="155">
                  <c:v>1275</c:v>
                </c:pt>
                <c:pt idx="156">
                  <c:v>1275</c:v>
                </c:pt>
                <c:pt idx="157">
                  <c:v>1275</c:v>
                </c:pt>
                <c:pt idx="158">
                  <c:v>1275</c:v>
                </c:pt>
                <c:pt idx="159">
                  <c:v>1275</c:v>
                </c:pt>
                <c:pt idx="160">
                  <c:v>1275</c:v>
                </c:pt>
                <c:pt idx="161">
                  <c:v>1275</c:v>
                </c:pt>
                <c:pt idx="162">
                  <c:v>1275</c:v>
                </c:pt>
                <c:pt idx="163">
                  <c:v>1275</c:v>
                </c:pt>
                <c:pt idx="164">
                  <c:v>1275</c:v>
                </c:pt>
                <c:pt idx="165">
                  <c:v>1275</c:v>
                </c:pt>
                <c:pt idx="166">
                  <c:v>1275</c:v>
                </c:pt>
                <c:pt idx="167">
                  <c:v>1275</c:v>
                </c:pt>
                <c:pt idx="168">
                  <c:v>1275</c:v>
                </c:pt>
                <c:pt idx="169">
                  <c:v>1275</c:v>
                </c:pt>
                <c:pt idx="170">
                  <c:v>1275</c:v>
                </c:pt>
                <c:pt idx="171">
                  <c:v>1275</c:v>
                </c:pt>
                <c:pt idx="172">
                  <c:v>1275</c:v>
                </c:pt>
                <c:pt idx="173">
                  <c:v>1275</c:v>
                </c:pt>
                <c:pt idx="174">
                  <c:v>1276</c:v>
                </c:pt>
                <c:pt idx="175">
                  <c:v>1276</c:v>
                </c:pt>
                <c:pt idx="176">
                  <c:v>1276</c:v>
                </c:pt>
                <c:pt idx="177">
                  <c:v>1276</c:v>
                </c:pt>
                <c:pt idx="178">
                  <c:v>1276</c:v>
                </c:pt>
                <c:pt idx="179">
                  <c:v>1275</c:v>
                </c:pt>
                <c:pt idx="180">
                  <c:v>1275</c:v>
                </c:pt>
                <c:pt idx="181">
                  <c:v>1275</c:v>
                </c:pt>
                <c:pt idx="182">
                  <c:v>1275</c:v>
                </c:pt>
                <c:pt idx="183">
                  <c:v>1275</c:v>
                </c:pt>
                <c:pt idx="184">
                  <c:v>1275</c:v>
                </c:pt>
                <c:pt idx="185">
                  <c:v>1275</c:v>
                </c:pt>
                <c:pt idx="186">
                  <c:v>1275</c:v>
                </c:pt>
                <c:pt idx="187">
                  <c:v>1275</c:v>
                </c:pt>
                <c:pt idx="188">
                  <c:v>1275</c:v>
                </c:pt>
                <c:pt idx="189">
                  <c:v>1275</c:v>
                </c:pt>
                <c:pt idx="190">
                  <c:v>1275</c:v>
                </c:pt>
                <c:pt idx="191">
                  <c:v>1275</c:v>
                </c:pt>
                <c:pt idx="192">
                  <c:v>1275</c:v>
                </c:pt>
                <c:pt idx="193">
                  <c:v>1275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3F-47EE-A0FC-AFF020ACF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472847"/>
        <c:axId val="158458703"/>
      </c:lineChart>
      <c:catAx>
        <c:axId val="158472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8458703"/>
        <c:crosses val="autoZero"/>
        <c:auto val="1"/>
        <c:lblAlgn val="ctr"/>
        <c:lblOffset val="100"/>
        <c:noMultiLvlLbl val="0"/>
      </c:catAx>
      <c:valAx>
        <c:axId val="158458703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(MB)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8472847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used = total-(free+buff)</a:t>
            </a:r>
            <a:endParaRPr lang="ko-KR"/>
          </a:p>
        </c:rich>
      </c:tx>
      <c:layout>
        <c:manualLayout>
          <c:xMode val="edge"/>
          <c:yMode val="edge"/>
          <c:x val="0.29552995278117722"/>
          <c:y val="6.06245710856731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51512282845618"/>
          <c:y val="0.17743749097917358"/>
          <c:w val="0.77685373908028399"/>
          <c:h val="0.5744992061672736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tf.data_memory!$A$1:$A$241</c:f>
              <c:numCache>
                <c:formatCode>General</c:formatCode>
                <c:ptCount val="241"/>
                <c:pt idx="0">
                  <c:v>6184</c:v>
                </c:pt>
                <c:pt idx="1">
                  <c:v>6604</c:v>
                </c:pt>
                <c:pt idx="2">
                  <c:v>6965</c:v>
                </c:pt>
                <c:pt idx="3">
                  <c:v>7295</c:v>
                </c:pt>
                <c:pt idx="4">
                  <c:v>7656</c:v>
                </c:pt>
                <c:pt idx="5">
                  <c:v>7944</c:v>
                </c:pt>
                <c:pt idx="6">
                  <c:v>8285</c:v>
                </c:pt>
                <c:pt idx="7">
                  <c:v>8617</c:v>
                </c:pt>
                <c:pt idx="8">
                  <c:v>8949</c:v>
                </c:pt>
                <c:pt idx="9">
                  <c:v>9292</c:v>
                </c:pt>
                <c:pt idx="10">
                  <c:v>9634</c:v>
                </c:pt>
                <c:pt idx="11">
                  <c:v>9976</c:v>
                </c:pt>
                <c:pt idx="12">
                  <c:v>10319</c:v>
                </c:pt>
                <c:pt idx="13">
                  <c:v>10662</c:v>
                </c:pt>
                <c:pt idx="14">
                  <c:v>13482</c:v>
                </c:pt>
                <c:pt idx="15">
                  <c:v>18236</c:v>
                </c:pt>
                <c:pt idx="16">
                  <c:v>14628</c:v>
                </c:pt>
                <c:pt idx="17">
                  <c:v>14636</c:v>
                </c:pt>
                <c:pt idx="18">
                  <c:v>19922</c:v>
                </c:pt>
                <c:pt idx="19">
                  <c:v>19351</c:v>
                </c:pt>
                <c:pt idx="20">
                  <c:v>22789</c:v>
                </c:pt>
                <c:pt idx="21">
                  <c:v>22842</c:v>
                </c:pt>
                <c:pt idx="22">
                  <c:v>26445</c:v>
                </c:pt>
                <c:pt idx="23">
                  <c:v>24306</c:v>
                </c:pt>
                <c:pt idx="24">
                  <c:v>25179</c:v>
                </c:pt>
                <c:pt idx="25">
                  <c:v>25205</c:v>
                </c:pt>
                <c:pt idx="26">
                  <c:v>25205</c:v>
                </c:pt>
                <c:pt idx="27">
                  <c:v>25217</c:v>
                </c:pt>
                <c:pt idx="28">
                  <c:v>25218</c:v>
                </c:pt>
                <c:pt idx="29">
                  <c:v>25218</c:v>
                </c:pt>
                <c:pt idx="30">
                  <c:v>25218</c:v>
                </c:pt>
                <c:pt idx="31">
                  <c:v>25209</c:v>
                </c:pt>
                <c:pt idx="32">
                  <c:v>25208</c:v>
                </c:pt>
                <c:pt idx="33">
                  <c:v>25208</c:v>
                </c:pt>
                <c:pt idx="34">
                  <c:v>25209</c:v>
                </c:pt>
                <c:pt idx="35">
                  <c:v>25206</c:v>
                </c:pt>
                <c:pt idx="36">
                  <c:v>25206</c:v>
                </c:pt>
                <c:pt idx="37">
                  <c:v>25206</c:v>
                </c:pt>
                <c:pt idx="38">
                  <c:v>25206</c:v>
                </c:pt>
                <c:pt idx="39">
                  <c:v>25206</c:v>
                </c:pt>
                <c:pt idx="40">
                  <c:v>25544</c:v>
                </c:pt>
                <c:pt idx="41">
                  <c:v>25205</c:v>
                </c:pt>
                <c:pt idx="42">
                  <c:v>25205</c:v>
                </c:pt>
                <c:pt idx="43">
                  <c:v>26296</c:v>
                </c:pt>
                <c:pt idx="44">
                  <c:v>25105</c:v>
                </c:pt>
                <c:pt idx="45">
                  <c:v>25103</c:v>
                </c:pt>
                <c:pt idx="46">
                  <c:v>25107</c:v>
                </c:pt>
                <c:pt idx="47">
                  <c:v>25107</c:v>
                </c:pt>
                <c:pt idx="48">
                  <c:v>25107</c:v>
                </c:pt>
                <c:pt idx="49">
                  <c:v>25108</c:v>
                </c:pt>
                <c:pt idx="50">
                  <c:v>25108</c:v>
                </c:pt>
                <c:pt idx="51">
                  <c:v>25108</c:v>
                </c:pt>
                <c:pt idx="52">
                  <c:v>25108</c:v>
                </c:pt>
                <c:pt idx="53">
                  <c:v>25108</c:v>
                </c:pt>
                <c:pt idx="54">
                  <c:v>25109</c:v>
                </c:pt>
                <c:pt idx="55">
                  <c:v>25111</c:v>
                </c:pt>
                <c:pt idx="56">
                  <c:v>25111</c:v>
                </c:pt>
                <c:pt idx="57">
                  <c:v>25111</c:v>
                </c:pt>
                <c:pt idx="58">
                  <c:v>25111</c:v>
                </c:pt>
                <c:pt idx="59">
                  <c:v>25111</c:v>
                </c:pt>
                <c:pt idx="60">
                  <c:v>25111</c:v>
                </c:pt>
                <c:pt idx="61">
                  <c:v>25111</c:v>
                </c:pt>
                <c:pt idx="62">
                  <c:v>25112</c:v>
                </c:pt>
                <c:pt idx="63">
                  <c:v>25112</c:v>
                </c:pt>
                <c:pt idx="64">
                  <c:v>25837</c:v>
                </c:pt>
                <c:pt idx="65">
                  <c:v>25528</c:v>
                </c:pt>
                <c:pt idx="66">
                  <c:v>25118</c:v>
                </c:pt>
                <c:pt idx="67">
                  <c:v>25118</c:v>
                </c:pt>
                <c:pt idx="68">
                  <c:v>25118</c:v>
                </c:pt>
                <c:pt idx="69">
                  <c:v>25118</c:v>
                </c:pt>
                <c:pt idx="70">
                  <c:v>25118</c:v>
                </c:pt>
                <c:pt idx="71">
                  <c:v>25118</c:v>
                </c:pt>
                <c:pt idx="72">
                  <c:v>25118</c:v>
                </c:pt>
                <c:pt idx="73">
                  <c:v>25118</c:v>
                </c:pt>
                <c:pt idx="74">
                  <c:v>25118</c:v>
                </c:pt>
                <c:pt idx="75">
                  <c:v>25118</c:v>
                </c:pt>
                <c:pt idx="76">
                  <c:v>25118</c:v>
                </c:pt>
                <c:pt idx="77">
                  <c:v>25118</c:v>
                </c:pt>
                <c:pt idx="78">
                  <c:v>25118</c:v>
                </c:pt>
                <c:pt idx="79">
                  <c:v>25118</c:v>
                </c:pt>
                <c:pt idx="80">
                  <c:v>25119</c:v>
                </c:pt>
                <c:pt idx="81">
                  <c:v>25119</c:v>
                </c:pt>
                <c:pt idx="82">
                  <c:v>25119</c:v>
                </c:pt>
                <c:pt idx="83">
                  <c:v>25119</c:v>
                </c:pt>
                <c:pt idx="84">
                  <c:v>28481</c:v>
                </c:pt>
                <c:pt idx="85">
                  <c:v>25120</c:v>
                </c:pt>
                <c:pt idx="86">
                  <c:v>25121</c:v>
                </c:pt>
                <c:pt idx="87">
                  <c:v>25120</c:v>
                </c:pt>
                <c:pt idx="88">
                  <c:v>25120</c:v>
                </c:pt>
                <c:pt idx="89">
                  <c:v>25121</c:v>
                </c:pt>
                <c:pt idx="90">
                  <c:v>25121</c:v>
                </c:pt>
                <c:pt idx="91">
                  <c:v>25120</c:v>
                </c:pt>
                <c:pt idx="92">
                  <c:v>25120</c:v>
                </c:pt>
                <c:pt idx="93">
                  <c:v>25121</c:v>
                </c:pt>
                <c:pt idx="94">
                  <c:v>25120</c:v>
                </c:pt>
                <c:pt idx="95">
                  <c:v>25120</c:v>
                </c:pt>
                <c:pt idx="96">
                  <c:v>25120</c:v>
                </c:pt>
                <c:pt idx="97">
                  <c:v>25120</c:v>
                </c:pt>
                <c:pt idx="98">
                  <c:v>25120</c:v>
                </c:pt>
                <c:pt idx="99">
                  <c:v>25120</c:v>
                </c:pt>
                <c:pt idx="100">
                  <c:v>25121</c:v>
                </c:pt>
                <c:pt idx="101">
                  <c:v>25121</c:v>
                </c:pt>
                <c:pt idx="102">
                  <c:v>25123</c:v>
                </c:pt>
                <c:pt idx="103">
                  <c:v>26824</c:v>
                </c:pt>
                <c:pt idx="104">
                  <c:v>25124</c:v>
                </c:pt>
                <c:pt idx="105">
                  <c:v>25124</c:v>
                </c:pt>
                <c:pt idx="106">
                  <c:v>25124</c:v>
                </c:pt>
                <c:pt idx="107">
                  <c:v>25124</c:v>
                </c:pt>
                <c:pt idx="108">
                  <c:v>25124</c:v>
                </c:pt>
                <c:pt idx="109">
                  <c:v>25143</c:v>
                </c:pt>
                <c:pt idx="110">
                  <c:v>25145</c:v>
                </c:pt>
                <c:pt idx="111">
                  <c:v>25145</c:v>
                </c:pt>
                <c:pt idx="112">
                  <c:v>25145</c:v>
                </c:pt>
                <c:pt idx="113">
                  <c:v>25145</c:v>
                </c:pt>
                <c:pt idx="114">
                  <c:v>25131</c:v>
                </c:pt>
                <c:pt idx="115">
                  <c:v>25131</c:v>
                </c:pt>
                <c:pt idx="116">
                  <c:v>25131</c:v>
                </c:pt>
                <c:pt idx="117">
                  <c:v>25131</c:v>
                </c:pt>
                <c:pt idx="118">
                  <c:v>25131</c:v>
                </c:pt>
                <c:pt idx="119">
                  <c:v>25131</c:v>
                </c:pt>
                <c:pt idx="120">
                  <c:v>25131</c:v>
                </c:pt>
                <c:pt idx="121">
                  <c:v>25131</c:v>
                </c:pt>
                <c:pt idx="122">
                  <c:v>25130</c:v>
                </c:pt>
                <c:pt idx="123">
                  <c:v>25130</c:v>
                </c:pt>
                <c:pt idx="124">
                  <c:v>25130</c:v>
                </c:pt>
                <c:pt idx="125">
                  <c:v>26835</c:v>
                </c:pt>
                <c:pt idx="126">
                  <c:v>25132</c:v>
                </c:pt>
                <c:pt idx="127">
                  <c:v>25132</c:v>
                </c:pt>
                <c:pt idx="128">
                  <c:v>25132</c:v>
                </c:pt>
                <c:pt idx="129">
                  <c:v>25132</c:v>
                </c:pt>
                <c:pt idx="130">
                  <c:v>25132</c:v>
                </c:pt>
                <c:pt idx="131">
                  <c:v>25133</c:v>
                </c:pt>
                <c:pt idx="132">
                  <c:v>25133</c:v>
                </c:pt>
                <c:pt idx="133">
                  <c:v>25133</c:v>
                </c:pt>
                <c:pt idx="134">
                  <c:v>25133</c:v>
                </c:pt>
                <c:pt idx="135">
                  <c:v>25133</c:v>
                </c:pt>
                <c:pt idx="136">
                  <c:v>25133</c:v>
                </c:pt>
                <c:pt idx="137">
                  <c:v>25133</c:v>
                </c:pt>
                <c:pt idx="138">
                  <c:v>25133</c:v>
                </c:pt>
                <c:pt idx="139">
                  <c:v>25133</c:v>
                </c:pt>
                <c:pt idx="140">
                  <c:v>25133</c:v>
                </c:pt>
                <c:pt idx="141">
                  <c:v>25133</c:v>
                </c:pt>
                <c:pt idx="142">
                  <c:v>25133</c:v>
                </c:pt>
                <c:pt idx="143">
                  <c:v>25133</c:v>
                </c:pt>
                <c:pt idx="144">
                  <c:v>25133</c:v>
                </c:pt>
                <c:pt idx="145">
                  <c:v>25133</c:v>
                </c:pt>
                <c:pt idx="146">
                  <c:v>28041</c:v>
                </c:pt>
                <c:pt idx="147">
                  <c:v>25135</c:v>
                </c:pt>
                <c:pt idx="148">
                  <c:v>25135</c:v>
                </c:pt>
                <c:pt idx="149">
                  <c:v>25135</c:v>
                </c:pt>
                <c:pt idx="150">
                  <c:v>25135</c:v>
                </c:pt>
                <c:pt idx="151">
                  <c:v>25135</c:v>
                </c:pt>
                <c:pt idx="152">
                  <c:v>25135</c:v>
                </c:pt>
                <c:pt idx="153">
                  <c:v>25135</c:v>
                </c:pt>
                <c:pt idx="154">
                  <c:v>25135</c:v>
                </c:pt>
                <c:pt idx="155">
                  <c:v>25135</c:v>
                </c:pt>
                <c:pt idx="156">
                  <c:v>25135</c:v>
                </c:pt>
                <c:pt idx="157">
                  <c:v>25135</c:v>
                </c:pt>
                <c:pt idx="158">
                  <c:v>25135</c:v>
                </c:pt>
                <c:pt idx="159">
                  <c:v>25135</c:v>
                </c:pt>
                <c:pt idx="160">
                  <c:v>25135</c:v>
                </c:pt>
                <c:pt idx="161">
                  <c:v>25135</c:v>
                </c:pt>
                <c:pt idx="162">
                  <c:v>25544</c:v>
                </c:pt>
                <c:pt idx="163">
                  <c:v>25138</c:v>
                </c:pt>
                <c:pt idx="164">
                  <c:v>25138</c:v>
                </c:pt>
                <c:pt idx="165">
                  <c:v>26506</c:v>
                </c:pt>
                <c:pt idx="166">
                  <c:v>25137</c:v>
                </c:pt>
                <c:pt idx="167">
                  <c:v>25075</c:v>
                </c:pt>
                <c:pt idx="168">
                  <c:v>25075</c:v>
                </c:pt>
                <c:pt idx="169">
                  <c:v>25077</c:v>
                </c:pt>
                <c:pt idx="170">
                  <c:v>25077</c:v>
                </c:pt>
                <c:pt idx="171">
                  <c:v>25062</c:v>
                </c:pt>
                <c:pt idx="172">
                  <c:v>25061</c:v>
                </c:pt>
                <c:pt idx="173">
                  <c:v>25061</c:v>
                </c:pt>
                <c:pt idx="174">
                  <c:v>25061</c:v>
                </c:pt>
                <c:pt idx="175">
                  <c:v>25060</c:v>
                </c:pt>
                <c:pt idx="176">
                  <c:v>25060</c:v>
                </c:pt>
                <c:pt idx="177">
                  <c:v>25060</c:v>
                </c:pt>
                <c:pt idx="178">
                  <c:v>25060</c:v>
                </c:pt>
                <c:pt idx="179">
                  <c:v>25060</c:v>
                </c:pt>
                <c:pt idx="180">
                  <c:v>25060</c:v>
                </c:pt>
                <c:pt idx="181">
                  <c:v>25060</c:v>
                </c:pt>
                <c:pt idx="182">
                  <c:v>25060</c:v>
                </c:pt>
                <c:pt idx="183">
                  <c:v>25060</c:v>
                </c:pt>
                <c:pt idx="184">
                  <c:v>25060</c:v>
                </c:pt>
                <c:pt idx="185">
                  <c:v>25060</c:v>
                </c:pt>
                <c:pt idx="186">
                  <c:v>25060</c:v>
                </c:pt>
                <c:pt idx="187">
                  <c:v>25060</c:v>
                </c:pt>
                <c:pt idx="188">
                  <c:v>25060</c:v>
                </c:pt>
                <c:pt idx="189">
                  <c:v>25875</c:v>
                </c:pt>
                <c:pt idx="190">
                  <c:v>25060</c:v>
                </c:pt>
                <c:pt idx="191">
                  <c:v>25059</c:v>
                </c:pt>
                <c:pt idx="192">
                  <c:v>25059</c:v>
                </c:pt>
                <c:pt idx="193">
                  <c:v>25059</c:v>
                </c:pt>
                <c:pt idx="194">
                  <c:v>25059</c:v>
                </c:pt>
                <c:pt idx="195">
                  <c:v>25059</c:v>
                </c:pt>
                <c:pt idx="196">
                  <c:v>25059</c:v>
                </c:pt>
                <c:pt idx="197">
                  <c:v>25059</c:v>
                </c:pt>
                <c:pt idx="198">
                  <c:v>25059</c:v>
                </c:pt>
                <c:pt idx="199">
                  <c:v>25059</c:v>
                </c:pt>
                <c:pt idx="200">
                  <c:v>25059</c:v>
                </c:pt>
                <c:pt idx="201">
                  <c:v>25059</c:v>
                </c:pt>
                <c:pt idx="202">
                  <c:v>25059</c:v>
                </c:pt>
                <c:pt idx="203">
                  <c:v>25059</c:v>
                </c:pt>
                <c:pt idx="204">
                  <c:v>25059</c:v>
                </c:pt>
                <c:pt idx="205">
                  <c:v>25059</c:v>
                </c:pt>
                <c:pt idx="206">
                  <c:v>25059</c:v>
                </c:pt>
                <c:pt idx="207">
                  <c:v>25059</c:v>
                </c:pt>
                <c:pt idx="208">
                  <c:v>25059</c:v>
                </c:pt>
                <c:pt idx="209">
                  <c:v>27402</c:v>
                </c:pt>
                <c:pt idx="210">
                  <c:v>25061</c:v>
                </c:pt>
                <c:pt idx="211">
                  <c:v>25061</c:v>
                </c:pt>
                <c:pt idx="212">
                  <c:v>25061</c:v>
                </c:pt>
                <c:pt idx="213">
                  <c:v>25061</c:v>
                </c:pt>
                <c:pt idx="214">
                  <c:v>25061</c:v>
                </c:pt>
                <c:pt idx="215">
                  <c:v>25061</c:v>
                </c:pt>
                <c:pt idx="216">
                  <c:v>25061</c:v>
                </c:pt>
                <c:pt idx="217">
                  <c:v>25061</c:v>
                </c:pt>
                <c:pt idx="218">
                  <c:v>25061</c:v>
                </c:pt>
                <c:pt idx="219">
                  <c:v>25061</c:v>
                </c:pt>
                <c:pt idx="220">
                  <c:v>25061</c:v>
                </c:pt>
                <c:pt idx="221">
                  <c:v>25061</c:v>
                </c:pt>
                <c:pt idx="222">
                  <c:v>25061</c:v>
                </c:pt>
                <c:pt idx="223">
                  <c:v>25060</c:v>
                </c:pt>
                <c:pt idx="224">
                  <c:v>25060</c:v>
                </c:pt>
                <c:pt idx="225">
                  <c:v>25060</c:v>
                </c:pt>
                <c:pt idx="226">
                  <c:v>25061</c:v>
                </c:pt>
                <c:pt idx="227">
                  <c:v>25057</c:v>
                </c:pt>
                <c:pt idx="228">
                  <c:v>25056</c:v>
                </c:pt>
                <c:pt idx="229">
                  <c:v>27865</c:v>
                </c:pt>
                <c:pt idx="230">
                  <c:v>25057</c:v>
                </c:pt>
                <c:pt idx="231">
                  <c:v>25058</c:v>
                </c:pt>
                <c:pt idx="232">
                  <c:v>25058</c:v>
                </c:pt>
                <c:pt idx="233">
                  <c:v>25073</c:v>
                </c:pt>
                <c:pt idx="234">
                  <c:v>25072</c:v>
                </c:pt>
                <c:pt idx="235">
                  <c:v>25073</c:v>
                </c:pt>
                <c:pt idx="236">
                  <c:v>25074</c:v>
                </c:pt>
                <c:pt idx="237">
                  <c:v>25072</c:v>
                </c:pt>
                <c:pt idx="238">
                  <c:v>25069</c:v>
                </c:pt>
                <c:pt idx="239">
                  <c:v>25082</c:v>
                </c:pt>
                <c:pt idx="240">
                  <c:v>25083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8A-4843-91F5-6722FD621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28687"/>
        <c:axId val="104688623"/>
      </c:lineChart>
      <c:catAx>
        <c:axId val="22362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88623"/>
        <c:crosses val="autoZero"/>
        <c:auto val="1"/>
        <c:lblAlgn val="ctr"/>
        <c:lblOffset val="100"/>
        <c:noMultiLvlLbl val="0"/>
      </c:catAx>
      <c:valAx>
        <c:axId val="104688623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23628687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used = total-(free+buff)</a:t>
            </a:r>
            <a:endParaRPr lang="ko-KR"/>
          </a:p>
        </c:rich>
      </c:tx>
      <c:layout>
        <c:manualLayout>
          <c:xMode val="edge"/>
          <c:yMode val="edge"/>
          <c:x val="0.34608453297492214"/>
          <c:y val="5.2434487855429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Numpy_memory_tcmalloc!$A$1:$A$230</c:f>
              <c:numCache>
                <c:formatCode>General</c:formatCode>
                <c:ptCount val="230"/>
                <c:pt idx="0">
                  <c:v>4916</c:v>
                </c:pt>
                <c:pt idx="1">
                  <c:v>5000</c:v>
                </c:pt>
                <c:pt idx="2">
                  <c:v>5046</c:v>
                </c:pt>
                <c:pt idx="3">
                  <c:v>5591</c:v>
                </c:pt>
                <c:pt idx="4">
                  <c:v>6027</c:v>
                </c:pt>
                <c:pt idx="5">
                  <c:v>6457</c:v>
                </c:pt>
                <c:pt idx="6">
                  <c:v>6899</c:v>
                </c:pt>
                <c:pt idx="7">
                  <c:v>7343</c:v>
                </c:pt>
                <c:pt idx="8">
                  <c:v>7789</c:v>
                </c:pt>
                <c:pt idx="9">
                  <c:v>8241</c:v>
                </c:pt>
                <c:pt idx="10">
                  <c:v>8692</c:v>
                </c:pt>
                <c:pt idx="11">
                  <c:v>9138</c:v>
                </c:pt>
                <c:pt idx="12">
                  <c:v>9593</c:v>
                </c:pt>
                <c:pt idx="13">
                  <c:v>9875</c:v>
                </c:pt>
                <c:pt idx="14">
                  <c:v>12528</c:v>
                </c:pt>
                <c:pt idx="15">
                  <c:v>14315</c:v>
                </c:pt>
                <c:pt idx="16">
                  <c:v>15005</c:v>
                </c:pt>
                <c:pt idx="17">
                  <c:v>16154</c:v>
                </c:pt>
                <c:pt idx="18">
                  <c:v>16062</c:v>
                </c:pt>
                <c:pt idx="19">
                  <c:v>17273</c:v>
                </c:pt>
                <c:pt idx="20">
                  <c:v>18507</c:v>
                </c:pt>
                <c:pt idx="21">
                  <c:v>19742</c:v>
                </c:pt>
                <c:pt idx="22">
                  <c:v>20644</c:v>
                </c:pt>
                <c:pt idx="23">
                  <c:v>21237</c:v>
                </c:pt>
                <c:pt idx="24">
                  <c:v>21237</c:v>
                </c:pt>
                <c:pt idx="25">
                  <c:v>21240</c:v>
                </c:pt>
                <c:pt idx="26">
                  <c:v>21231</c:v>
                </c:pt>
                <c:pt idx="27">
                  <c:v>21231</c:v>
                </c:pt>
                <c:pt idx="28">
                  <c:v>21231</c:v>
                </c:pt>
                <c:pt idx="29">
                  <c:v>21231</c:v>
                </c:pt>
                <c:pt idx="30">
                  <c:v>21229</c:v>
                </c:pt>
                <c:pt idx="31">
                  <c:v>21229</c:v>
                </c:pt>
                <c:pt idx="32">
                  <c:v>21229</c:v>
                </c:pt>
                <c:pt idx="33">
                  <c:v>21229</c:v>
                </c:pt>
                <c:pt idx="34">
                  <c:v>21229</c:v>
                </c:pt>
                <c:pt idx="35">
                  <c:v>21229</c:v>
                </c:pt>
                <c:pt idx="36">
                  <c:v>21229</c:v>
                </c:pt>
                <c:pt idx="37">
                  <c:v>21229</c:v>
                </c:pt>
                <c:pt idx="38">
                  <c:v>21229</c:v>
                </c:pt>
                <c:pt idx="39">
                  <c:v>21229</c:v>
                </c:pt>
                <c:pt idx="40">
                  <c:v>21230</c:v>
                </c:pt>
                <c:pt idx="41">
                  <c:v>21050</c:v>
                </c:pt>
                <c:pt idx="42">
                  <c:v>22345</c:v>
                </c:pt>
                <c:pt idx="43">
                  <c:v>23639</c:v>
                </c:pt>
                <c:pt idx="44">
                  <c:v>20471</c:v>
                </c:pt>
                <c:pt idx="45">
                  <c:v>20471</c:v>
                </c:pt>
                <c:pt idx="46">
                  <c:v>20471</c:v>
                </c:pt>
                <c:pt idx="47">
                  <c:v>20471</c:v>
                </c:pt>
                <c:pt idx="48">
                  <c:v>20471</c:v>
                </c:pt>
                <c:pt idx="49">
                  <c:v>20471</c:v>
                </c:pt>
                <c:pt idx="50">
                  <c:v>20471</c:v>
                </c:pt>
                <c:pt idx="51">
                  <c:v>20471</c:v>
                </c:pt>
                <c:pt idx="52">
                  <c:v>20471</c:v>
                </c:pt>
                <c:pt idx="53">
                  <c:v>20471</c:v>
                </c:pt>
                <c:pt idx="54">
                  <c:v>20471</c:v>
                </c:pt>
                <c:pt idx="55">
                  <c:v>20471</c:v>
                </c:pt>
                <c:pt idx="56">
                  <c:v>20470</c:v>
                </c:pt>
                <c:pt idx="57">
                  <c:v>20470</c:v>
                </c:pt>
                <c:pt idx="58">
                  <c:v>20470</c:v>
                </c:pt>
                <c:pt idx="59">
                  <c:v>20470</c:v>
                </c:pt>
                <c:pt idx="60">
                  <c:v>20470</c:v>
                </c:pt>
                <c:pt idx="61">
                  <c:v>20470</c:v>
                </c:pt>
                <c:pt idx="62">
                  <c:v>20470</c:v>
                </c:pt>
                <c:pt idx="63">
                  <c:v>20470</c:v>
                </c:pt>
                <c:pt idx="64">
                  <c:v>20470</c:v>
                </c:pt>
                <c:pt idx="65">
                  <c:v>20936</c:v>
                </c:pt>
                <c:pt idx="66">
                  <c:v>22162</c:v>
                </c:pt>
                <c:pt idx="67">
                  <c:v>23394</c:v>
                </c:pt>
                <c:pt idx="68">
                  <c:v>24627</c:v>
                </c:pt>
                <c:pt idx="69">
                  <c:v>24654</c:v>
                </c:pt>
                <c:pt idx="70">
                  <c:v>24654</c:v>
                </c:pt>
                <c:pt idx="71">
                  <c:v>24654</c:v>
                </c:pt>
                <c:pt idx="72">
                  <c:v>24654</c:v>
                </c:pt>
                <c:pt idx="73">
                  <c:v>24654</c:v>
                </c:pt>
                <c:pt idx="74">
                  <c:v>24655</c:v>
                </c:pt>
                <c:pt idx="75">
                  <c:v>24655</c:v>
                </c:pt>
                <c:pt idx="76">
                  <c:v>24655</c:v>
                </c:pt>
                <c:pt idx="77">
                  <c:v>24655</c:v>
                </c:pt>
                <c:pt idx="78">
                  <c:v>24655</c:v>
                </c:pt>
                <c:pt idx="79">
                  <c:v>24655</c:v>
                </c:pt>
                <c:pt idx="80">
                  <c:v>24655</c:v>
                </c:pt>
                <c:pt idx="81">
                  <c:v>24655</c:v>
                </c:pt>
                <c:pt idx="82">
                  <c:v>24655</c:v>
                </c:pt>
                <c:pt idx="83">
                  <c:v>24655</c:v>
                </c:pt>
                <c:pt idx="84">
                  <c:v>24655</c:v>
                </c:pt>
                <c:pt idx="85">
                  <c:v>24655</c:v>
                </c:pt>
                <c:pt idx="86">
                  <c:v>24655</c:v>
                </c:pt>
                <c:pt idx="87">
                  <c:v>24655</c:v>
                </c:pt>
                <c:pt idx="88">
                  <c:v>24655</c:v>
                </c:pt>
                <c:pt idx="89">
                  <c:v>24655</c:v>
                </c:pt>
                <c:pt idx="90">
                  <c:v>24655</c:v>
                </c:pt>
                <c:pt idx="91">
                  <c:v>24655</c:v>
                </c:pt>
                <c:pt idx="92">
                  <c:v>24655</c:v>
                </c:pt>
                <c:pt idx="93">
                  <c:v>24655</c:v>
                </c:pt>
                <c:pt idx="94">
                  <c:v>24655</c:v>
                </c:pt>
                <c:pt idx="95">
                  <c:v>24655</c:v>
                </c:pt>
                <c:pt idx="96">
                  <c:v>24655</c:v>
                </c:pt>
                <c:pt idx="97">
                  <c:v>24654</c:v>
                </c:pt>
                <c:pt idx="98">
                  <c:v>24654</c:v>
                </c:pt>
                <c:pt idx="99">
                  <c:v>24654</c:v>
                </c:pt>
                <c:pt idx="100">
                  <c:v>24654</c:v>
                </c:pt>
                <c:pt idx="101">
                  <c:v>24654</c:v>
                </c:pt>
                <c:pt idx="102">
                  <c:v>24650</c:v>
                </c:pt>
                <c:pt idx="103">
                  <c:v>24651</c:v>
                </c:pt>
                <c:pt idx="104">
                  <c:v>24650</c:v>
                </c:pt>
                <c:pt idx="105">
                  <c:v>24654</c:v>
                </c:pt>
                <c:pt idx="106">
                  <c:v>24654</c:v>
                </c:pt>
                <c:pt idx="107">
                  <c:v>24654</c:v>
                </c:pt>
                <c:pt idx="108">
                  <c:v>24654</c:v>
                </c:pt>
                <c:pt idx="109">
                  <c:v>24654</c:v>
                </c:pt>
                <c:pt idx="110">
                  <c:v>24654</c:v>
                </c:pt>
                <c:pt idx="111">
                  <c:v>24654</c:v>
                </c:pt>
                <c:pt idx="112">
                  <c:v>24654</c:v>
                </c:pt>
                <c:pt idx="113">
                  <c:v>24654</c:v>
                </c:pt>
                <c:pt idx="114">
                  <c:v>24654</c:v>
                </c:pt>
                <c:pt idx="115">
                  <c:v>24654</c:v>
                </c:pt>
                <c:pt idx="116">
                  <c:v>24654</c:v>
                </c:pt>
                <c:pt idx="117">
                  <c:v>24654</c:v>
                </c:pt>
                <c:pt idx="118">
                  <c:v>24654</c:v>
                </c:pt>
                <c:pt idx="119">
                  <c:v>24654</c:v>
                </c:pt>
                <c:pt idx="120">
                  <c:v>24654</c:v>
                </c:pt>
                <c:pt idx="121">
                  <c:v>24654</c:v>
                </c:pt>
                <c:pt idx="122">
                  <c:v>24654</c:v>
                </c:pt>
                <c:pt idx="123">
                  <c:v>24654</c:v>
                </c:pt>
                <c:pt idx="124">
                  <c:v>24654</c:v>
                </c:pt>
                <c:pt idx="125">
                  <c:v>24654</c:v>
                </c:pt>
                <c:pt idx="126">
                  <c:v>24655</c:v>
                </c:pt>
                <c:pt idx="127">
                  <c:v>24654</c:v>
                </c:pt>
                <c:pt idx="128">
                  <c:v>24654</c:v>
                </c:pt>
                <c:pt idx="129">
                  <c:v>24654</c:v>
                </c:pt>
                <c:pt idx="130">
                  <c:v>24655</c:v>
                </c:pt>
                <c:pt idx="131">
                  <c:v>24655</c:v>
                </c:pt>
                <c:pt idx="132">
                  <c:v>24655</c:v>
                </c:pt>
                <c:pt idx="133">
                  <c:v>24655</c:v>
                </c:pt>
                <c:pt idx="134">
                  <c:v>24655</c:v>
                </c:pt>
                <c:pt idx="135">
                  <c:v>24655</c:v>
                </c:pt>
                <c:pt idx="136">
                  <c:v>24657</c:v>
                </c:pt>
                <c:pt idx="137">
                  <c:v>24657</c:v>
                </c:pt>
                <c:pt idx="138">
                  <c:v>24657</c:v>
                </c:pt>
                <c:pt idx="139">
                  <c:v>24657</c:v>
                </c:pt>
                <c:pt idx="140">
                  <c:v>24656</c:v>
                </c:pt>
                <c:pt idx="141">
                  <c:v>24656</c:v>
                </c:pt>
                <c:pt idx="142">
                  <c:v>24656</c:v>
                </c:pt>
                <c:pt idx="143">
                  <c:v>24656</c:v>
                </c:pt>
                <c:pt idx="144">
                  <c:v>24656</c:v>
                </c:pt>
                <c:pt idx="145">
                  <c:v>24657</c:v>
                </c:pt>
                <c:pt idx="146">
                  <c:v>24656</c:v>
                </c:pt>
                <c:pt idx="147">
                  <c:v>20474</c:v>
                </c:pt>
                <c:pt idx="148">
                  <c:v>20473</c:v>
                </c:pt>
                <c:pt idx="149">
                  <c:v>20473</c:v>
                </c:pt>
                <c:pt idx="150">
                  <c:v>20473</c:v>
                </c:pt>
                <c:pt idx="151">
                  <c:v>20473</c:v>
                </c:pt>
                <c:pt idx="152">
                  <c:v>20473</c:v>
                </c:pt>
                <c:pt idx="153">
                  <c:v>20473</c:v>
                </c:pt>
                <c:pt idx="154">
                  <c:v>20473</c:v>
                </c:pt>
                <c:pt idx="155">
                  <c:v>20473</c:v>
                </c:pt>
                <c:pt idx="156">
                  <c:v>20473</c:v>
                </c:pt>
                <c:pt idx="157">
                  <c:v>20496</c:v>
                </c:pt>
                <c:pt idx="158">
                  <c:v>20496</c:v>
                </c:pt>
                <c:pt idx="159">
                  <c:v>20496</c:v>
                </c:pt>
                <c:pt idx="160">
                  <c:v>20496</c:v>
                </c:pt>
                <c:pt idx="161">
                  <c:v>20479</c:v>
                </c:pt>
                <c:pt idx="162">
                  <c:v>20479</c:v>
                </c:pt>
                <c:pt idx="163">
                  <c:v>20479</c:v>
                </c:pt>
                <c:pt idx="164">
                  <c:v>21221</c:v>
                </c:pt>
                <c:pt idx="165">
                  <c:v>22514</c:v>
                </c:pt>
                <c:pt idx="166">
                  <c:v>23809</c:v>
                </c:pt>
                <c:pt idx="167">
                  <c:v>24658</c:v>
                </c:pt>
                <c:pt idx="168">
                  <c:v>24658</c:v>
                </c:pt>
                <c:pt idx="169">
                  <c:v>24658</c:v>
                </c:pt>
                <c:pt idx="170">
                  <c:v>24659</c:v>
                </c:pt>
                <c:pt idx="171">
                  <c:v>24658</c:v>
                </c:pt>
                <c:pt idx="172">
                  <c:v>24658</c:v>
                </c:pt>
                <c:pt idx="173">
                  <c:v>24658</c:v>
                </c:pt>
                <c:pt idx="174">
                  <c:v>24658</c:v>
                </c:pt>
                <c:pt idx="175">
                  <c:v>24658</c:v>
                </c:pt>
                <c:pt idx="176">
                  <c:v>24658</c:v>
                </c:pt>
                <c:pt idx="177">
                  <c:v>24658</c:v>
                </c:pt>
                <c:pt idx="178">
                  <c:v>24658</c:v>
                </c:pt>
                <c:pt idx="179">
                  <c:v>24658</c:v>
                </c:pt>
                <c:pt idx="180">
                  <c:v>24658</c:v>
                </c:pt>
                <c:pt idx="181">
                  <c:v>24658</c:v>
                </c:pt>
                <c:pt idx="182">
                  <c:v>24658</c:v>
                </c:pt>
                <c:pt idx="183">
                  <c:v>24658</c:v>
                </c:pt>
                <c:pt idx="184">
                  <c:v>24658</c:v>
                </c:pt>
                <c:pt idx="185">
                  <c:v>24659</c:v>
                </c:pt>
                <c:pt idx="186">
                  <c:v>24659</c:v>
                </c:pt>
                <c:pt idx="187">
                  <c:v>24655</c:v>
                </c:pt>
                <c:pt idx="188">
                  <c:v>24655</c:v>
                </c:pt>
                <c:pt idx="189">
                  <c:v>20473</c:v>
                </c:pt>
                <c:pt idx="190">
                  <c:v>20473</c:v>
                </c:pt>
                <c:pt idx="191">
                  <c:v>20473</c:v>
                </c:pt>
                <c:pt idx="192">
                  <c:v>20474</c:v>
                </c:pt>
                <c:pt idx="193">
                  <c:v>20474</c:v>
                </c:pt>
                <c:pt idx="194">
                  <c:v>20474</c:v>
                </c:pt>
                <c:pt idx="195">
                  <c:v>20489</c:v>
                </c:pt>
                <c:pt idx="196">
                  <c:v>20490</c:v>
                </c:pt>
                <c:pt idx="197">
                  <c:v>20490</c:v>
                </c:pt>
                <c:pt idx="198">
                  <c:v>20490</c:v>
                </c:pt>
                <c:pt idx="199">
                  <c:v>20478</c:v>
                </c:pt>
                <c:pt idx="200">
                  <c:v>20478</c:v>
                </c:pt>
                <c:pt idx="201">
                  <c:v>20478</c:v>
                </c:pt>
                <c:pt idx="202">
                  <c:v>20478</c:v>
                </c:pt>
                <c:pt idx="203">
                  <c:v>20474</c:v>
                </c:pt>
                <c:pt idx="204">
                  <c:v>20474</c:v>
                </c:pt>
                <c:pt idx="205">
                  <c:v>20474</c:v>
                </c:pt>
                <c:pt idx="206">
                  <c:v>20474</c:v>
                </c:pt>
                <c:pt idx="207">
                  <c:v>20683</c:v>
                </c:pt>
                <c:pt idx="208">
                  <c:v>21921</c:v>
                </c:pt>
                <c:pt idx="209">
                  <c:v>23169</c:v>
                </c:pt>
                <c:pt idx="210">
                  <c:v>24422</c:v>
                </c:pt>
                <c:pt idx="211">
                  <c:v>24656</c:v>
                </c:pt>
                <c:pt idx="212">
                  <c:v>24656</c:v>
                </c:pt>
                <c:pt idx="213">
                  <c:v>24656</c:v>
                </c:pt>
                <c:pt idx="214">
                  <c:v>24656</c:v>
                </c:pt>
                <c:pt idx="215">
                  <c:v>24654</c:v>
                </c:pt>
                <c:pt idx="216">
                  <c:v>24682</c:v>
                </c:pt>
                <c:pt idx="217">
                  <c:v>24682</c:v>
                </c:pt>
                <c:pt idx="218">
                  <c:v>24682</c:v>
                </c:pt>
                <c:pt idx="219">
                  <c:v>24675</c:v>
                </c:pt>
                <c:pt idx="220">
                  <c:v>24663</c:v>
                </c:pt>
                <c:pt idx="221">
                  <c:v>24663</c:v>
                </c:pt>
                <c:pt idx="222">
                  <c:v>24663</c:v>
                </c:pt>
                <c:pt idx="223">
                  <c:v>24663</c:v>
                </c:pt>
                <c:pt idx="224">
                  <c:v>24660</c:v>
                </c:pt>
                <c:pt idx="225">
                  <c:v>24660</c:v>
                </c:pt>
                <c:pt idx="226">
                  <c:v>24660</c:v>
                </c:pt>
                <c:pt idx="227">
                  <c:v>24660</c:v>
                </c:pt>
                <c:pt idx="228">
                  <c:v>24660</c:v>
                </c:pt>
                <c:pt idx="229">
                  <c:v>4888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0E-49F4-9113-F7ED37E42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9518895"/>
        <c:axId val="969529711"/>
      </c:lineChart>
      <c:catAx>
        <c:axId val="969518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9529711"/>
        <c:crosses val="autoZero"/>
        <c:auto val="1"/>
        <c:lblAlgn val="ctr"/>
        <c:lblOffset val="100"/>
        <c:noMultiLvlLbl val="0"/>
      </c:catAx>
      <c:valAx>
        <c:axId val="969529711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9518895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GPU</a:t>
            </a:r>
            <a:r>
              <a:rPr lang="en-US" altLang="ko-KR" baseline="0" dirty="0"/>
              <a:t> memory</a:t>
            </a:r>
            <a:endParaRPr lang="ko-KR" dirty="0"/>
          </a:p>
        </c:rich>
      </c:tx>
      <c:layout>
        <c:manualLayout>
          <c:xMode val="edge"/>
          <c:yMode val="edge"/>
          <c:x val="0.41752115052965677"/>
          <c:y val="3.77183033429372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numpy_memory!$M$58:$M$285</c:f>
              <c:numCache>
                <c:formatCode>General</c:formatCode>
                <c:ptCount val="228"/>
                <c:pt idx="0">
                  <c:v>711</c:v>
                </c:pt>
                <c:pt idx="1">
                  <c:v>787</c:v>
                </c:pt>
                <c:pt idx="2">
                  <c:v>787</c:v>
                </c:pt>
                <c:pt idx="3">
                  <c:v>787</c:v>
                </c:pt>
                <c:pt idx="4">
                  <c:v>784</c:v>
                </c:pt>
                <c:pt idx="5">
                  <c:v>781</c:v>
                </c:pt>
                <c:pt idx="6">
                  <c:v>781</c:v>
                </c:pt>
                <c:pt idx="7">
                  <c:v>781</c:v>
                </c:pt>
                <c:pt idx="8">
                  <c:v>781</c:v>
                </c:pt>
                <c:pt idx="9">
                  <c:v>781</c:v>
                </c:pt>
                <c:pt idx="10">
                  <c:v>781</c:v>
                </c:pt>
                <c:pt idx="11">
                  <c:v>781</c:v>
                </c:pt>
                <c:pt idx="12">
                  <c:v>781</c:v>
                </c:pt>
                <c:pt idx="13">
                  <c:v>781</c:v>
                </c:pt>
                <c:pt idx="14">
                  <c:v>781</c:v>
                </c:pt>
                <c:pt idx="15">
                  <c:v>781</c:v>
                </c:pt>
                <c:pt idx="16">
                  <c:v>781</c:v>
                </c:pt>
                <c:pt idx="17">
                  <c:v>781</c:v>
                </c:pt>
                <c:pt idx="18">
                  <c:v>781</c:v>
                </c:pt>
                <c:pt idx="19">
                  <c:v>1183</c:v>
                </c:pt>
                <c:pt idx="20">
                  <c:v>1291</c:v>
                </c:pt>
                <c:pt idx="21">
                  <c:v>1291</c:v>
                </c:pt>
                <c:pt idx="22">
                  <c:v>1291</c:v>
                </c:pt>
                <c:pt idx="23">
                  <c:v>1291</c:v>
                </c:pt>
                <c:pt idx="24">
                  <c:v>1291</c:v>
                </c:pt>
                <c:pt idx="25">
                  <c:v>1291</c:v>
                </c:pt>
                <c:pt idx="26">
                  <c:v>1291</c:v>
                </c:pt>
                <c:pt idx="27">
                  <c:v>1291</c:v>
                </c:pt>
                <c:pt idx="28">
                  <c:v>1291</c:v>
                </c:pt>
                <c:pt idx="29">
                  <c:v>1291</c:v>
                </c:pt>
                <c:pt idx="30">
                  <c:v>1291</c:v>
                </c:pt>
                <c:pt idx="31">
                  <c:v>1291</c:v>
                </c:pt>
                <c:pt idx="32">
                  <c:v>1291</c:v>
                </c:pt>
                <c:pt idx="33">
                  <c:v>1291</c:v>
                </c:pt>
                <c:pt idx="34">
                  <c:v>1291</c:v>
                </c:pt>
                <c:pt idx="35">
                  <c:v>1291</c:v>
                </c:pt>
                <c:pt idx="36">
                  <c:v>1291</c:v>
                </c:pt>
                <c:pt idx="37">
                  <c:v>1291</c:v>
                </c:pt>
                <c:pt idx="38">
                  <c:v>1291</c:v>
                </c:pt>
                <c:pt idx="39">
                  <c:v>1291</c:v>
                </c:pt>
                <c:pt idx="40">
                  <c:v>1291</c:v>
                </c:pt>
                <c:pt idx="41">
                  <c:v>1291</c:v>
                </c:pt>
                <c:pt idx="42">
                  <c:v>1291</c:v>
                </c:pt>
                <c:pt idx="43">
                  <c:v>1291</c:v>
                </c:pt>
                <c:pt idx="44">
                  <c:v>1291</c:v>
                </c:pt>
                <c:pt idx="45">
                  <c:v>1291</c:v>
                </c:pt>
                <c:pt idx="46">
                  <c:v>1291</c:v>
                </c:pt>
                <c:pt idx="47">
                  <c:v>1291</c:v>
                </c:pt>
                <c:pt idx="48">
                  <c:v>1291</c:v>
                </c:pt>
                <c:pt idx="49">
                  <c:v>1291</c:v>
                </c:pt>
                <c:pt idx="50">
                  <c:v>1291</c:v>
                </c:pt>
                <c:pt idx="51">
                  <c:v>1291</c:v>
                </c:pt>
                <c:pt idx="52">
                  <c:v>1291</c:v>
                </c:pt>
                <c:pt idx="53">
                  <c:v>1291</c:v>
                </c:pt>
                <c:pt idx="54">
                  <c:v>1291</c:v>
                </c:pt>
                <c:pt idx="55">
                  <c:v>1291</c:v>
                </c:pt>
                <c:pt idx="56">
                  <c:v>1291</c:v>
                </c:pt>
                <c:pt idx="57">
                  <c:v>1291</c:v>
                </c:pt>
                <c:pt idx="58">
                  <c:v>1291</c:v>
                </c:pt>
                <c:pt idx="59">
                  <c:v>1291</c:v>
                </c:pt>
                <c:pt idx="60">
                  <c:v>1291</c:v>
                </c:pt>
                <c:pt idx="61">
                  <c:v>1291</c:v>
                </c:pt>
                <c:pt idx="62">
                  <c:v>1291</c:v>
                </c:pt>
                <c:pt idx="63">
                  <c:v>1291</c:v>
                </c:pt>
                <c:pt idx="64">
                  <c:v>1291</c:v>
                </c:pt>
                <c:pt idx="65">
                  <c:v>1291</c:v>
                </c:pt>
                <c:pt idx="66">
                  <c:v>1291</c:v>
                </c:pt>
                <c:pt idx="67">
                  <c:v>1291</c:v>
                </c:pt>
                <c:pt idx="68">
                  <c:v>1291</c:v>
                </c:pt>
                <c:pt idx="69">
                  <c:v>1291</c:v>
                </c:pt>
                <c:pt idx="70">
                  <c:v>1291</c:v>
                </c:pt>
                <c:pt idx="71">
                  <c:v>1291</c:v>
                </c:pt>
                <c:pt idx="72">
                  <c:v>1291</c:v>
                </c:pt>
                <c:pt idx="73">
                  <c:v>1291</c:v>
                </c:pt>
                <c:pt idx="74">
                  <c:v>1291</c:v>
                </c:pt>
                <c:pt idx="75">
                  <c:v>1291</c:v>
                </c:pt>
                <c:pt idx="76">
                  <c:v>1291</c:v>
                </c:pt>
                <c:pt idx="77">
                  <c:v>1291</c:v>
                </c:pt>
                <c:pt idx="78">
                  <c:v>1291</c:v>
                </c:pt>
                <c:pt idx="79">
                  <c:v>1291</c:v>
                </c:pt>
                <c:pt idx="80">
                  <c:v>1291</c:v>
                </c:pt>
                <c:pt idx="81">
                  <c:v>1291</c:v>
                </c:pt>
                <c:pt idx="82">
                  <c:v>1291</c:v>
                </c:pt>
                <c:pt idx="83">
                  <c:v>1291</c:v>
                </c:pt>
                <c:pt idx="84">
                  <c:v>1291</c:v>
                </c:pt>
                <c:pt idx="85">
                  <c:v>1291</c:v>
                </c:pt>
                <c:pt idx="86">
                  <c:v>1291</c:v>
                </c:pt>
                <c:pt idx="87">
                  <c:v>1291</c:v>
                </c:pt>
                <c:pt idx="88">
                  <c:v>1291</c:v>
                </c:pt>
                <c:pt idx="89">
                  <c:v>1291</c:v>
                </c:pt>
                <c:pt idx="90">
                  <c:v>1291</c:v>
                </c:pt>
                <c:pt idx="91">
                  <c:v>1291</c:v>
                </c:pt>
                <c:pt idx="92">
                  <c:v>1291</c:v>
                </c:pt>
                <c:pt idx="93">
                  <c:v>1291</c:v>
                </c:pt>
                <c:pt idx="94">
                  <c:v>1291</c:v>
                </c:pt>
                <c:pt idx="95">
                  <c:v>1291</c:v>
                </c:pt>
                <c:pt idx="96">
                  <c:v>1291</c:v>
                </c:pt>
                <c:pt idx="97">
                  <c:v>1291</c:v>
                </c:pt>
                <c:pt idx="98">
                  <c:v>1291</c:v>
                </c:pt>
                <c:pt idx="99">
                  <c:v>1291</c:v>
                </c:pt>
                <c:pt idx="100">
                  <c:v>1291</c:v>
                </c:pt>
                <c:pt idx="101">
                  <c:v>1291</c:v>
                </c:pt>
                <c:pt idx="102">
                  <c:v>1291</c:v>
                </c:pt>
                <c:pt idx="103">
                  <c:v>1291</c:v>
                </c:pt>
                <c:pt idx="104">
                  <c:v>1291</c:v>
                </c:pt>
                <c:pt idx="105">
                  <c:v>1291</c:v>
                </c:pt>
                <c:pt idx="106">
                  <c:v>1291</c:v>
                </c:pt>
                <c:pt idx="107">
                  <c:v>1291</c:v>
                </c:pt>
                <c:pt idx="108">
                  <c:v>1291</c:v>
                </c:pt>
                <c:pt idx="109">
                  <c:v>1291</c:v>
                </c:pt>
                <c:pt idx="110">
                  <c:v>1291</c:v>
                </c:pt>
                <c:pt idx="111">
                  <c:v>1291</c:v>
                </c:pt>
                <c:pt idx="112">
                  <c:v>1291</c:v>
                </c:pt>
                <c:pt idx="113">
                  <c:v>1291</c:v>
                </c:pt>
                <c:pt idx="114">
                  <c:v>1291</c:v>
                </c:pt>
                <c:pt idx="115">
                  <c:v>1291</c:v>
                </c:pt>
                <c:pt idx="116">
                  <c:v>1291</c:v>
                </c:pt>
                <c:pt idx="117">
                  <c:v>1291</c:v>
                </c:pt>
                <c:pt idx="118">
                  <c:v>1291</c:v>
                </c:pt>
                <c:pt idx="119">
                  <c:v>1291</c:v>
                </c:pt>
                <c:pt idx="120">
                  <c:v>1291</c:v>
                </c:pt>
                <c:pt idx="121">
                  <c:v>1291</c:v>
                </c:pt>
                <c:pt idx="122">
                  <c:v>1291</c:v>
                </c:pt>
                <c:pt idx="123">
                  <c:v>1291</c:v>
                </c:pt>
                <c:pt idx="124">
                  <c:v>1291</c:v>
                </c:pt>
                <c:pt idx="125">
                  <c:v>1291</c:v>
                </c:pt>
                <c:pt idx="126">
                  <c:v>1291</c:v>
                </c:pt>
                <c:pt idx="127">
                  <c:v>1291</c:v>
                </c:pt>
                <c:pt idx="128">
                  <c:v>1291</c:v>
                </c:pt>
                <c:pt idx="129">
                  <c:v>1291</c:v>
                </c:pt>
                <c:pt idx="130">
                  <c:v>1291</c:v>
                </c:pt>
                <c:pt idx="131">
                  <c:v>1291</c:v>
                </c:pt>
                <c:pt idx="132">
                  <c:v>1291</c:v>
                </c:pt>
                <c:pt idx="133">
                  <c:v>1291</c:v>
                </c:pt>
                <c:pt idx="134">
                  <c:v>1291</c:v>
                </c:pt>
                <c:pt idx="135">
                  <c:v>1291</c:v>
                </c:pt>
                <c:pt idx="136">
                  <c:v>1291</c:v>
                </c:pt>
                <c:pt idx="137">
                  <c:v>1291</c:v>
                </c:pt>
                <c:pt idx="138">
                  <c:v>1291</c:v>
                </c:pt>
                <c:pt idx="139">
                  <c:v>1291</c:v>
                </c:pt>
                <c:pt idx="140">
                  <c:v>1291</c:v>
                </c:pt>
                <c:pt idx="141">
                  <c:v>1291</c:v>
                </c:pt>
                <c:pt idx="142">
                  <c:v>1291</c:v>
                </c:pt>
                <c:pt idx="143">
                  <c:v>1291</c:v>
                </c:pt>
                <c:pt idx="144">
                  <c:v>1291</c:v>
                </c:pt>
                <c:pt idx="145">
                  <c:v>1291</c:v>
                </c:pt>
                <c:pt idx="146">
                  <c:v>1291</c:v>
                </c:pt>
                <c:pt idx="147">
                  <c:v>1291</c:v>
                </c:pt>
                <c:pt idx="148">
                  <c:v>1291</c:v>
                </c:pt>
                <c:pt idx="149">
                  <c:v>1291</c:v>
                </c:pt>
                <c:pt idx="150">
                  <c:v>1291</c:v>
                </c:pt>
                <c:pt idx="151">
                  <c:v>1291</c:v>
                </c:pt>
                <c:pt idx="152">
                  <c:v>1291</c:v>
                </c:pt>
                <c:pt idx="153">
                  <c:v>1291</c:v>
                </c:pt>
                <c:pt idx="154">
                  <c:v>1291</c:v>
                </c:pt>
                <c:pt idx="155">
                  <c:v>1291</c:v>
                </c:pt>
                <c:pt idx="156">
                  <c:v>1291</c:v>
                </c:pt>
                <c:pt idx="157">
                  <c:v>1291</c:v>
                </c:pt>
                <c:pt idx="158">
                  <c:v>1291</c:v>
                </c:pt>
                <c:pt idx="159">
                  <c:v>1291</c:v>
                </c:pt>
                <c:pt idx="160">
                  <c:v>1291</c:v>
                </c:pt>
                <c:pt idx="161">
                  <c:v>1291</c:v>
                </c:pt>
                <c:pt idx="162">
                  <c:v>1291</c:v>
                </c:pt>
                <c:pt idx="163">
                  <c:v>1291</c:v>
                </c:pt>
                <c:pt idx="164">
                  <c:v>1291</c:v>
                </c:pt>
                <c:pt idx="165">
                  <c:v>1291</c:v>
                </c:pt>
                <c:pt idx="166">
                  <c:v>1291</c:v>
                </c:pt>
                <c:pt idx="167">
                  <c:v>1291</c:v>
                </c:pt>
                <c:pt idx="168">
                  <c:v>1291</c:v>
                </c:pt>
                <c:pt idx="169">
                  <c:v>1291</c:v>
                </c:pt>
                <c:pt idx="170">
                  <c:v>1291</c:v>
                </c:pt>
                <c:pt idx="171">
                  <c:v>1291</c:v>
                </c:pt>
                <c:pt idx="172">
                  <c:v>1291</c:v>
                </c:pt>
                <c:pt idx="173">
                  <c:v>1291</c:v>
                </c:pt>
                <c:pt idx="174">
                  <c:v>1291</c:v>
                </c:pt>
                <c:pt idx="175">
                  <c:v>1291</c:v>
                </c:pt>
                <c:pt idx="176">
                  <c:v>1291</c:v>
                </c:pt>
                <c:pt idx="177">
                  <c:v>1291</c:v>
                </c:pt>
                <c:pt idx="178">
                  <c:v>1291</c:v>
                </c:pt>
                <c:pt idx="179">
                  <c:v>1291</c:v>
                </c:pt>
                <c:pt idx="180">
                  <c:v>1291</c:v>
                </c:pt>
                <c:pt idx="181">
                  <c:v>1291</c:v>
                </c:pt>
                <c:pt idx="182">
                  <c:v>1291</c:v>
                </c:pt>
                <c:pt idx="183">
                  <c:v>1291</c:v>
                </c:pt>
                <c:pt idx="184">
                  <c:v>1291</c:v>
                </c:pt>
                <c:pt idx="185">
                  <c:v>1291</c:v>
                </c:pt>
                <c:pt idx="186">
                  <c:v>1291</c:v>
                </c:pt>
                <c:pt idx="187">
                  <c:v>1291</c:v>
                </c:pt>
                <c:pt idx="188">
                  <c:v>1291</c:v>
                </c:pt>
                <c:pt idx="189">
                  <c:v>1291</c:v>
                </c:pt>
                <c:pt idx="190">
                  <c:v>1291</c:v>
                </c:pt>
                <c:pt idx="191">
                  <c:v>1291</c:v>
                </c:pt>
                <c:pt idx="192">
                  <c:v>1291</c:v>
                </c:pt>
                <c:pt idx="193">
                  <c:v>1291</c:v>
                </c:pt>
                <c:pt idx="194">
                  <c:v>1291</c:v>
                </c:pt>
                <c:pt idx="195">
                  <c:v>1291</c:v>
                </c:pt>
                <c:pt idx="196">
                  <c:v>1291</c:v>
                </c:pt>
                <c:pt idx="197">
                  <c:v>1291</c:v>
                </c:pt>
                <c:pt idx="198">
                  <c:v>1291</c:v>
                </c:pt>
                <c:pt idx="199">
                  <c:v>1291</c:v>
                </c:pt>
                <c:pt idx="200">
                  <c:v>1291</c:v>
                </c:pt>
                <c:pt idx="201">
                  <c:v>1291</c:v>
                </c:pt>
                <c:pt idx="202">
                  <c:v>1291</c:v>
                </c:pt>
                <c:pt idx="203">
                  <c:v>1291</c:v>
                </c:pt>
                <c:pt idx="204">
                  <c:v>1289</c:v>
                </c:pt>
                <c:pt idx="205">
                  <c:v>1289</c:v>
                </c:pt>
                <c:pt idx="206">
                  <c:v>1289</c:v>
                </c:pt>
                <c:pt idx="207">
                  <c:v>1289</c:v>
                </c:pt>
                <c:pt idx="208">
                  <c:v>1289</c:v>
                </c:pt>
                <c:pt idx="209">
                  <c:v>1285</c:v>
                </c:pt>
                <c:pt idx="210">
                  <c:v>1285</c:v>
                </c:pt>
                <c:pt idx="211">
                  <c:v>1285</c:v>
                </c:pt>
                <c:pt idx="212">
                  <c:v>1285</c:v>
                </c:pt>
                <c:pt idx="213">
                  <c:v>1285</c:v>
                </c:pt>
                <c:pt idx="214">
                  <c:v>1285</c:v>
                </c:pt>
                <c:pt idx="215">
                  <c:v>1285</c:v>
                </c:pt>
                <c:pt idx="216">
                  <c:v>1285</c:v>
                </c:pt>
                <c:pt idx="217">
                  <c:v>1285</c:v>
                </c:pt>
                <c:pt idx="218">
                  <c:v>1285</c:v>
                </c:pt>
                <c:pt idx="219">
                  <c:v>1285</c:v>
                </c:pt>
                <c:pt idx="220">
                  <c:v>1285</c:v>
                </c:pt>
                <c:pt idx="221">
                  <c:v>1285</c:v>
                </c:pt>
                <c:pt idx="222">
                  <c:v>1285</c:v>
                </c:pt>
                <c:pt idx="223">
                  <c:v>1285</c:v>
                </c:pt>
                <c:pt idx="224">
                  <c:v>1285</c:v>
                </c:pt>
                <c:pt idx="225">
                  <c:v>1285</c:v>
                </c:pt>
                <c:pt idx="226">
                  <c:v>1285</c:v>
                </c:pt>
                <c:pt idx="227">
                  <c:v>1285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E5-4F75-944A-29368323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25359"/>
        <c:axId val="223624527"/>
      </c:lineChart>
      <c:catAx>
        <c:axId val="223625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23624527"/>
        <c:crosses val="autoZero"/>
        <c:auto val="1"/>
        <c:lblAlgn val="ctr"/>
        <c:lblOffset val="100"/>
        <c:noMultiLvlLbl val="0"/>
      </c:catAx>
      <c:valAx>
        <c:axId val="223624527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2362535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GPU</a:t>
            </a:r>
            <a:r>
              <a:rPr lang="en-US" altLang="ko-KR" baseline="0" dirty="0"/>
              <a:t> memory</a:t>
            </a:r>
            <a:endParaRPr lang="ko-KR" dirty="0"/>
          </a:p>
        </c:rich>
      </c:tx>
      <c:layout>
        <c:manualLayout>
          <c:xMode val="edge"/>
          <c:yMode val="edge"/>
          <c:x val="0.40186930669315563"/>
          <c:y val="4.6100148530256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Numpy_memory_tcmalloc!$L$53:$L$282</c:f>
              <c:numCache>
                <c:formatCode>General</c:formatCode>
                <c:ptCount val="230"/>
                <c:pt idx="0">
                  <c:v>789</c:v>
                </c:pt>
                <c:pt idx="1">
                  <c:v>789</c:v>
                </c:pt>
                <c:pt idx="2">
                  <c:v>789</c:v>
                </c:pt>
                <c:pt idx="3">
                  <c:v>789</c:v>
                </c:pt>
                <c:pt idx="4">
                  <c:v>789</c:v>
                </c:pt>
                <c:pt idx="5">
                  <c:v>787</c:v>
                </c:pt>
                <c:pt idx="6">
                  <c:v>784</c:v>
                </c:pt>
                <c:pt idx="7">
                  <c:v>784</c:v>
                </c:pt>
                <c:pt idx="8">
                  <c:v>784</c:v>
                </c:pt>
                <c:pt idx="9">
                  <c:v>784</c:v>
                </c:pt>
                <c:pt idx="10">
                  <c:v>784</c:v>
                </c:pt>
                <c:pt idx="11">
                  <c:v>784</c:v>
                </c:pt>
                <c:pt idx="12">
                  <c:v>782</c:v>
                </c:pt>
                <c:pt idx="13">
                  <c:v>782</c:v>
                </c:pt>
                <c:pt idx="14">
                  <c:v>782</c:v>
                </c:pt>
                <c:pt idx="15">
                  <c:v>782</c:v>
                </c:pt>
                <c:pt idx="16">
                  <c:v>784</c:v>
                </c:pt>
                <c:pt idx="17">
                  <c:v>784</c:v>
                </c:pt>
                <c:pt idx="18">
                  <c:v>784</c:v>
                </c:pt>
                <c:pt idx="19">
                  <c:v>784</c:v>
                </c:pt>
                <c:pt idx="20">
                  <c:v>1294</c:v>
                </c:pt>
                <c:pt idx="21">
                  <c:v>1294</c:v>
                </c:pt>
                <c:pt idx="22">
                  <c:v>1294</c:v>
                </c:pt>
                <c:pt idx="23">
                  <c:v>1294</c:v>
                </c:pt>
                <c:pt idx="24">
                  <c:v>1294</c:v>
                </c:pt>
                <c:pt idx="25">
                  <c:v>1294</c:v>
                </c:pt>
                <c:pt idx="26">
                  <c:v>1294</c:v>
                </c:pt>
                <c:pt idx="27">
                  <c:v>1294</c:v>
                </c:pt>
                <c:pt idx="28">
                  <c:v>1294</c:v>
                </c:pt>
                <c:pt idx="29">
                  <c:v>1294</c:v>
                </c:pt>
                <c:pt idx="30">
                  <c:v>1294</c:v>
                </c:pt>
                <c:pt idx="31">
                  <c:v>1294</c:v>
                </c:pt>
                <c:pt idx="32">
                  <c:v>1294</c:v>
                </c:pt>
                <c:pt idx="33">
                  <c:v>1294</c:v>
                </c:pt>
                <c:pt idx="34">
                  <c:v>1294</c:v>
                </c:pt>
                <c:pt idx="35">
                  <c:v>1294</c:v>
                </c:pt>
                <c:pt idx="36">
                  <c:v>1294</c:v>
                </c:pt>
                <c:pt idx="37">
                  <c:v>1294</c:v>
                </c:pt>
                <c:pt idx="38">
                  <c:v>1294</c:v>
                </c:pt>
                <c:pt idx="39">
                  <c:v>1294</c:v>
                </c:pt>
                <c:pt idx="40">
                  <c:v>1294</c:v>
                </c:pt>
                <c:pt idx="41">
                  <c:v>1294</c:v>
                </c:pt>
                <c:pt idx="42">
                  <c:v>1294</c:v>
                </c:pt>
                <c:pt idx="43">
                  <c:v>1294</c:v>
                </c:pt>
                <c:pt idx="44">
                  <c:v>1294</c:v>
                </c:pt>
                <c:pt idx="45">
                  <c:v>1294</c:v>
                </c:pt>
                <c:pt idx="46">
                  <c:v>1294</c:v>
                </c:pt>
                <c:pt idx="47">
                  <c:v>1294</c:v>
                </c:pt>
                <c:pt idx="48">
                  <c:v>1294</c:v>
                </c:pt>
                <c:pt idx="49">
                  <c:v>1294</c:v>
                </c:pt>
                <c:pt idx="50">
                  <c:v>1294</c:v>
                </c:pt>
                <c:pt idx="51">
                  <c:v>1294</c:v>
                </c:pt>
                <c:pt idx="52">
                  <c:v>1294</c:v>
                </c:pt>
                <c:pt idx="53">
                  <c:v>1294</c:v>
                </c:pt>
                <c:pt idx="54">
                  <c:v>1294</c:v>
                </c:pt>
                <c:pt idx="55">
                  <c:v>1294</c:v>
                </c:pt>
                <c:pt idx="56">
                  <c:v>1294</c:v>
                </c:pt>
                <c:pt idx="57">
                  <c:v>1294</c:v>
                </c:pt>
                <c:pt idx="58">
                  <c:v>1294</c:v>
                </c:pt>
                <c:pt idx="59">
                  <c:v>1294</c:v>
                </c:pt>
                <c:pt idx="60">
                  <c:v>1294</c:v>
                </c:pt>
                <c:pt idx="61">
                  <c:v>1294</c:v>
                </c:pt>
                <c:pt idx="62">
                  <c:v>1294</c:v>
                </c:pt>
                <c:pt idx="63">
                  <c:v>1294</c:v>
                </c:pt>
                <c:pt idx="64">
                  <c:v>1294</c:v>
                </c:pt>
                <c:pt idx="65">
                  <c:v>1294</c:v>
                </c:pt>
                <c:pt idx="66">
                  <c:v>1294</c:v>
                </c:pt>
                <c:pt idx="67">
                  <c:v>1294</c:v>
                </c:pt>
                <c:pt idx="68">
                  <c:v>1294</c:v>
                </c:pt>
                <c:pt idx="69">
                  <c:v>1294</c:v>
                </c:pt>
                <c:pt idx="70">
                  <c:v>1294</c:v>
                </c:pt>
                <c:pt idx="71">
                  <c:v>1294</c:v>
                </c:pt>
                <c:pt idx="72">
                  <c:v>1294</c:v>
                </c:pt>
                <c:pt idx="73">
                  <c:v>1294</c:v>
                </c:pt>
                <c:pt idx="74">
                  <c:v>1294</c:v>
                </c:pt>
                <c:pt idx="75">
                  <c:v>1294</c:v>
                </c:pt>
                <c:pt idx="76">
                  <c:v>1294</c:v>
                </c:pt>
                <c:pt idx="77">
                  <c:v>1294</c:v>
                </c:pt>
                <c:pt idx="78">
                  <c:v>1294</c:v>
                </c:pt>
                <c:pt idx="79">
                  <c:v>1294</c:v>
                </c:pt>
                <c:pt idx="80">
                  <c:v>1294</c:v>
                </c:pt>
                <c:pt idx="81">
                  <c:v>1294</c:v>
                </c:pt>
                <c:pt idx="82">
                  <c:v>1294</c:v>
                </c:pt>
                <c:pt idx="83">
                  <c:v>1294</c:v>
                </c:pt>
                <c:pt idx="84">
                  <c:v>1294</c:v>
                </c:pt>
                <c:pt idx="85">
                  <c:v>1294</c:v>
                </c:pt>
                <c:pt idx="86">
                  <c:v>1294</c:v>
                </c:pt>
                <c:pt idx="87">
                  <c:v>1294</c:v>
                </c:pt>
                <c:pt idx="88">
                  <c:v>1294</c:v>
                </c:pt>
                <c:pt idx="89">
                  <c:v>1294</c:v>
                </c:pt>
                <c:pt idx="90">
                  <c:v>1294</c:v>
                </c:pt>
                <c:pt idx="91">
                  <c:v>1294</c:v>
                </c:pt>
                <c:pt idx="92">
                  <c:v>1294</c:v>
                </c:pt>
                <c:pt idx="93">
                  <c:v>1290</c:v>
                </c:pt>
                <c:pt idx="94">
                  <c:v>1290</c:v>
                </c:pt>
                <c:pt idx="95">
                  <c:v>1290</c:v>
                </c:pt>
                <c:pt idx="96">
                  <c:v>1290</c:v>
                </c:pt>
                <c:pt idx="97">
                  <c:v>1290</c:v>
                </c:pt>
                <c:pt idx="98">
                  <c:v>1290</c:v>
                </c:pt>
                <c:pt idx="99">
                  <c:v>1290</c:v>
                </c:pt>
                <c:pt idx="100">
                  <c:v>1290</c:v>
                </c:pt>
                <c:pt idx="101">
                  <c:v>1290</c:v>
                </c:pt>
                <c:pt idx="102">
                  <c:v>1290</c:v>
                </c:pt>
                <c:pt idx="103">
                  <c:v>1290</c:v>
                </c:pt>
                <c:pt idx="104">
                  <c:v>1290</c:v>
                </c:pt>
                <c:pt idx="105">
                  <c:v>1290</c:v>
                </c:pt>
                <c:pt idx="106">
                  <c:v>1290</c:v>
                </c:pt>
                <c:pt idx="107">
                  <c:v>1290</c:v>
                </c:pt>
                <c:pt idx="108">
                  <c:v>1290</c:v>
                </c:pt>
                <c:pt idx="109">
                  <c:v>1290</c:v>
                </c:pt>
                <c:pt idx="110">
                  <c:v>1290</c:v>
                </c:pt>
                <c:pt idx="111">
                  <c:v>1290</c:v>
                </c:pt>
                <c:pt idx="112">
                  <c:v>1290</c:v>
                </c:pt>
                <c:pt idx="113">
                  <c:v>1290</c:v>
                </c:pt>
                <c:pt idx="114">
                  <c:v>1290</c:v>
                </c:pt>
                <c:pt idx="115">
                  <c:v>1290</c:v>
                </c:pt>
                <c:pt idx="116">
                  <c:v>1290</c:v>
                </c:pt>
                <c:pt idx="117">
                  <c:v>1290</c:v>
                </c:pt>
                <c:pt idx="118">
                  <c:v>1290</c:v>
                </c:pt>
                <c:pt idx="119">
                  <c:v>1290</c:v>
                </c:pt>
                <c:pt idx="120">
                  <c:v>1290</c:v>
                </c:pt>
                <c:pt idx="121">
                  <c:v>1290</c:v>
                </c:pt>
                <c:pt idx="122">
                  <c:v>1290</c:v>
                </c:pt>
                <c:pt idx="123">
                  <c:v>1290</c:v>
                </c:pt>
                <c:pt idx="124">
                  <c:v>1290</c:v>
                </c:pt>
                <c:pt idx="125">
                  <c:v>1290</c:v>
                </c:pt>
                <c:pt idx="126">
                  <c:v>1290</c:v>
                </c:pt>
                <c:pt idx="127">
                  <c:v>1290</c:v>
                </c:pt>
                <c:pt idx="128">
                  <c:v>1290</c:v>
                </c:pt>
                <c:pt idx="129">
                  <c:v>1290</c:v>
                </c:pt>
                <c:pt idx="130">
                  <c:v>1290</c:v>
                </c:pt>
                <c:pt idx="131">
                  <c:v>1290</c:v>
                </c:pt>
                <c:pt idx="132">
                  <c:v>1290</c:v>
                </c:pt>
                <c:pt idx="133">
                  <c:v>1290</c:v>
                </c:pt>
                <c:pt idx="134">
                  <c:v>1290</c:v>
                </c:pt>
                <c:pt idx="135">
                  <c:v>1290</c:v>
                </c:pt>
                <c:pt idx="136">
                  <c:v>1290</c:v>
                </c:pt>
                <c:pt idx="137">
                  <c:v>1290</c:v>
                </c:pt>
                <c:pt idx="138">
                  <c:v>1290</c:v>
                </c:pt>
                <c:pt idx="139">
                  <c:v>1290</c:v>
                </c:pt>
                <c:pt idx="140">
                  <c:v>1290</c:v>
                </c:pt>
                <c:pt idx="141">
                  <c:v>1290</c:v>
                </c:pt>
                <c:pt idx="142">
                  <c:v>1290</c:v>
                </c:pt>
                <c:pt idx="143">
                  <c:v>1290</c:v>
                </c:pt>
                <c:pt idx="144">
                  <c:v>1290</c:v>
                </c:pt>
                <c:pt idx="145">
                  <c:v>1290</c:v>
                </c:pt>
                <c:pt idx="146">
                  <c:v>1290</c:v>
                </c:pt>
                <c:pt idx="147">
                  <c:v>1290</c:v>
                </c:pt>
                <c:pt idx="148">
                  <c:v>1290</c:v>
                </c:pt>
                <c:pt idx="149">
                  <c:v>1290</c:v>
                </c:pt>
                <c:pt idx="150">
                  <c:v>1290</c:v>
                </c:pt>
                <c:pt idx="151">
                  <c:v>1290</c:v>
                </c:pt>
                <c:pt idx="152">
                  <c:v>1290</c:v>
                </c:pt>
                <c:pt idx="153">
                  <c:v>1290</c:v>
                </c:pt>
                <c:pt idx="154">
                  <c:v>1290</c:v>
                </c:pt>
                <c:pt idx="155">
                  <c:v>1290</c:v>
                </c:pt>
                <c:pt idx="156">
                  <c:v>1290</c:v>
                </c:pt>
                <c:pt idx="157">
                  <c:v>1290</c:v>
                </c:pt>
                <c:pt idx="158">
                  <c:v>1290</c:v>
                </c:pt>
                <c:pt idx="159">
                  <c:v>1290</c:v>
                </c:pt>
                <c:pt idx="160">
                  <c:v>1290</c:v>
                </c:pt>
                <c:pt idx="161">
                  <c:v>1290</c:v>
                </c:pt>
                <c:pt idx="162">
                  <c:v>1290</c:v>
                </c:pt>
                <c:pt idx="163">
                  <c:v>1290</c:v>
                </c:pt>
                <c:pt idx="164">
                  <c:v>1290</c:v>
                </c:pt>
                <c:pt idx="165">
                  <c:v>1290</c:v>
                </c:pt>
                <c:pt idx="166">
                  <c:v>1290</c:v>
                </c:pt>
                <c:pt idx="167">
                  <c:v>1290</c:v>
                </c:pt>
                <c:pt idx="168">
                  <c:v>1290</c:v>
                </c:pt>
                <c:pt idx="169">
                  <c:v>1290</c:v>
                </c:pt>
                <c:pt idx="170">
                  <c:v>1290</c:v>
                </c:pt>
                <c:pt idx="171">
                  <c:v>1290</c:v>
                </c:pt>
                <c:pt idx="172">
                  <c:v>1290</c:v>
                </c:pt>
                <c:pt idx="173">
                  <c:v>1290</c:v>
                </c:pt>
                <c:pt idx="174">
                  <c:v>1290</c:v>
                </c:pt>
                <c:pt idx="175">
                  <c:v>1290</c:v>
                </c:pt>
                <c:pt idx="176">
                  <c:v>1290</c:v>
                </c:pt>
                <c:pt idx="177">
                  <c:v>1290</c:v>
                </c:pt>
                <c:pt idx="178">
                  <c:v>1290</c:v>
                </c:pt>
                <c:pt idx="179">
                  <c:v>1290</c:v>
                </c:pt>
                <c:pt idx="180">
                  <c:v>1290</c:v>
                </c:pt>
                <c:pt idx="181">
                  <c:v>1290</c:v>
                </c:pt>
                <c:pt idx="182">
                  <c:v>1290</c:v>
                </c:pt>
                <c:pt idx="183">
                  <c:v>1290</c:v>
                </c:pt>
                <c:pt idx="184">
                  <c:v>1290</c:v>
                </c:pt>
                <c:pt idx="185">
                  <c:v>1290</c:v>
                </c:pt>
                <c:pt idx="186">
                  <c:v>1290</c:v>
                </c:pt>
                <c:pt idx="187">
                  <c:v>1290</c:v>
                </c:pt>
                <c:pt idx="188">
                  <c:v>1290</c:v>
                </c:pt>
                <c:pt idx="189">
                  <c:v>1290</c:v>
                </c:pt>
                <c:pt idx="190">
                  <c:v>1290</c:v>
                </c:pt>
                <c:pt idx="191">
                  <c:v>1290</c:v>
                </c:pt>
                <c:pt idx="192">
                  <c:v>1290</c:v>
                </c:pt>
                <c:pt idx="193">
                  <c:v>1290</c:v>
                </c:pt>
                <c:pt idx="194">
                  <c:v>1290</c:v>
                </c:pt>
                <c:pt idx="195">
                  <c:v>1290</c:v>
                </c:pt>
                <c:pt idx="196">
                  <c:v>1290</c:v>
                </c:pt>
                <c:pt idx="197">
                  <c:v>1290</c:v>
                </c:pt>
                <c:pt idx="198">
                  <c:v>1290</c:v>
                </c:pt>
                <c:pt idx="199">
                  <c:v>1290</c:v>
                </c:pt>
                <c:pt idx="200">
                  <c:v>1290</c:v>
                </c:pt>
                <c:pt idx="201">
                  <c:v>1290</c:v>
                </c:pt>
                <c:pt idx="202">
                  <c:v>1290</c:v>
                </c:pt>
                <c:pt idx="203">
                  <c:v>1290</c:v>
                </c:pt>
                <c:pt idx="204">
                  <c:v>1290</c:v>
                </c:pt>
                <c:pt idx="205">
                  <c:v>1290</c:v>
                </c:pt>
                <c:pt idx="206">
                  <c:v>1290</c:v>
                </c:pt>
                <c:pt idx="207">
                  <c:v>1290</c:v>
                </c:pt>
                <c:pt idx="208">
                  <c:v>1290</c:v>
                </c:pt>
                <c:pt idx="209">
                  <c:v>1290</c:v>
                </c:pt>
                <c:pt idx="210">
                  <c:v>1290</c:v>
                </c:pt>
                <c:pt idx="211">
                  <c:v>1290</c:v>
                </c:pt>
                <c:pt idx="212">
                  <c:v>1290</c:v>
                </c:pt>
                <c:pt idx="213">
                  <c:v>1290</c:v>
                </c:pt>
                <c:pt idx="214">
                  <c:v>1290</c:v>
                </c:pt>
                <c:pt idx="215">
                  <c:v>1290</c:v>
                </c:pt>
                <c:pt idx="216">
                  <c:v>1290</c:v>
                </c:pt>
                <c:pt idx="217">
                  <c:v>1290</c:v>
                </c:pt>
                <c:pt idx="218">
                  <c:v>1290</c:v>
                </c:pt>
                <c:pt idx="219">
                  <c:v>1290</c:v>
                </c:pt>
                <c:pt idx="220">
                  <c:v>1290</c:v>
                </c:pt>
                <c:pt idx="221">
                  <c:v>1290</c:v>
                </c:pt>
                <c:pt idx="222">
                  <c:v>1290</c:v>
                </c:pt>
                <c:pt idx="223">
                  <c:v>1290</c:v>
                </c:pt>
                <c:pt idx="224">
                  <c:v>1290</c:v>
                </c:pt>
                <c:pt idx="225">
                  <c:v>580</c:v>
                </c:pt>
                <c:pt idx="226">
                  <c:v>580</c:v>
                </c:pt>
                <c:pt idx="227">
                  <c:v>580</c:v>
                </c:pt>
                <c:pt idx="228">
                  <c:v>580</c:v>
                </c:pt>
                <c:pt idx="229">
                  <c:v>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DD-4C94-92C1-43A73A35C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5966719"/>
        <c:axId val="1005975455"/>
      </c:lineChart>
      <c:catAx>
        <c:axId val="1005966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05975455"/>
        <c:crosses val="autoZero"/>
        <c:auto val="1"/>
        <c:lblAlgn val="ctr"/>
        <c:lblOffset val="100"/>
        <c:noMultiLvlLbl val="0"/>
      </c:catAx>
      <c:valAx>
        <c:axId val="1005975455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0596671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used = total-(free+buff)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438025684193008"/>
          <c:y val="0.16805892111260551"/>
          <c:w val="0.79576051305669238"/>
          <c:h val="0.643902639085407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6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2ADF-4515-B6B7-2124F396875A}"/>
              </c:ext>
            </c:extLst>
          </c:dPt>
          <c:dLbls>
            <c:dLbl>
              <c:idx val="60"/>
              <c:layout>
                <c:manualLayout>
                  <c:x val="-0.12324929971988796"/>
                  <c:y val="0.118805153187551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DF-4515-B6B7-2124F39687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575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oldata_memory!$A$1:$A$62</c:f>
              <c:numCache>
                <c:formatCode>General</c:formatCode>
                <c:ptCount val="62"/>
                <c:pt idx="0">
                  <c:v>5421</c:v>
                </c:pt>
                <c:pt idx="1">
                  <c:v>5604</c:v>
                </c:pt>
                <c:pt idx="2">
                  <c:v>6131</c:v>
                </c:pt>
                <c:pt idx="3">
                  <c:v>6527</c:v>
                </c:pt>
                <c:pt idx="4">
                  <c:v>6911</c:v>
                </c:pt>
                <c:pt idx="5">
                  <c:v>7318</c:v>
                </c:pt>
                <c:pt idx="6">
                  <c:v>7716</c:v>
                </c:pt>
                <c:pt idx="7">
                  <c:v>8118</c:v>
                </c:pt>
                <c:pt idx="8">
                  <c:v>8525</c:v>
                </c:pt>
                <c:pt idx="9">
                  <c:v>8931</c:v>
                </c:pt>
                <c:pt idx="10">
                  <c:v>9340</c:v>
                </c:pt>
                <c:pt idx="11">
                  <c:v>9741</c:v>
                </c:pt>
                <c:pt idx="12">
                  <c:v>10143</c:v>
                </c:pt>
                <c:pt idx="13">
                  <c:v>12992</c:v>
                </c:pt>
                <c:pt idx="14">
                  <c:v>17457</c:v>
                </c:pt>
                <c:pt idx="15">
                  <c:v>18315</c:v>
                </c:pt>
                <c:pt idx="16">
                  <c:v>19531</c:v>
                </c:pt>
                <c:pt idx="17">
                  <c:v>24655</c:v>
                </c:pt>
                <c:pt idx="18">
                  <c:v>24191</c:v>
                </c:pt>
                <c:pt idx="19">
                  <c:v>28415</c:v>
                </c:pt>
                <c:pt idx="20">
                  <c:v>26210</c:v>
                </c:pt>
                <c:pt idx="21">
                  <c:v>27906</c:v>
                </c:pt>
                <c:pt idx="22">
                  <c:v>29638</c:v>
                </c:pt>
                <c:pt idx="23">
                  <c:v>30397</c:v>
                </c:pt>
                <c:pt idx="24">
                  <c:v>30670</c:v>
                </c:pt>
                <c:pt idx="25">
                  <c:v>30911</c:v>
                </c:pt>
                <c:pt idx="26">
                  <c:v>30912</c:v>
                </c:pt>
                <c:pt idx="27">
                  <c:v>30916</c:v>
                </c:pt>
                <c:pt idx="28">
                  <c:v>30917</c:v>
                </c:pt>
                <c:pt idx="29">
                  <c:v>30918</c:v>
                </c:pt>
                <c:pt idx="30">
                  <c:v>30917</c:v>
                </c:pt>
                <c:pt idx="31">
                  <c:v>30917</c:v>
                </c:pt>
                <c:pt idx="32">
                  <c:v>30917</c:v>
                </c:pt>
                <c:pt idx="33">
                  <c:v>30917</c:v>
                </c:pt>
                <c:pt idx="34">
                  <c:v>30919</c:v>
                </c:pt>
                <c:pt idx="35">
                  <c:v>30919</c:v>
                </c:pt>
                <c:pt idx="36">
                  <c:v>31366</c:v>
                </c:pt>
                <c:pt idx="37">
                  <c:v>31464</c:v>
                </c:pt>
                <c:pt idx="38">
                  <c:v>31461</c:v>
                </c:pt>
                <c:pt idx="39">
                  <c:v>31473</c:v>
                </c:pt>
                <c:pt idx="40">
                  <c:v>31484</c:v>
                </c:pt>
                <c:pt idx="41">
                  <c:v>31489</c:v>
                </c:pt>
                <c:pt idx="42">
                  <c:v>27263</c:v>
                </c:pt>
                <c:pt idx="43">
                  <c:v>27837</c:v>
                </c:pt>
                <c:pt idx="44">
                  <c:v>29399</c:v>
                </c:pt>
                <c:pt idx="45">
                  <c:v>30434</c:v>
                </c:pt>
                <c:pt idx="46">
                  <c:v>30430</c:v>
                </c:pt>
                <c:pt idx="47">
                  <c:v>30426</c:v>
                </c:pt>
                <c:pt idx="48">
                  <c:v>30430</c:v>
                </c:pt>
                <c:pt idx="49">
                  <c:v>30430</c:v>
                </c:pt>
                <c:pt idx="50">
                  <c:v>30430</c:v>
                </c:pt>
                <c:pt idx="51">
                  <c:v>30430</c:v>
                </c:pt>
                <c:pt idx="52">
                  <c:v>30430</c:v>
                </c:pt>
                <c:pt idx="53">
                  <c:v>30429</c:v>
                </c:pt>
                <c:pt idx="54">
                  <c:v>30435</c:v>
                </c:pt>
                <c:pt idx="55">
                  <c:v>30435</c:v>
                </c:pt>
                <c:pt idx="56">
                  <c:v>30434</c:v>
                </c:pt>
                <c:pt idx="57">
                  <c:v>31370</c:v>
                </c:pt>
                <c:pt idx="58">
                  <c:v>31276</c:v>
                </c:pt>
                <c:pt idx="59">
                  <c:v>31376</c:v>
                </c:pt>
                <c:pt idx="60">
                  <c:v>31297</c:v>
                </c:pt>
                <c:pt idx="61">
                  <c:v>3956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F-4515-B6B7-2124F3968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35823"/>
        <c:axId val="201730415"/>
      </c:lineChart>
      <c:catAx>
        <c:axId val="20173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30415"/>
        <c:crosses val="autoZero"/>
        <c:auto val="1"/>
        <c:lblAlgn val="ctr"/>
        <c:lblOffset val="100"/>
        <c:noMultiLvlLbl val="0"/>
      </c:catAx>
      <c:valAx>
        <c:axId val="20173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35823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used = total-(free+buff)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2395487328789784"/>
          <c:y val="0.16446815291826589"/>
          <c:w val="0.74523280178213014"/>
          <c:h val="0.616711693535073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oldata_memory_tcmalloc!$A$1:$A$144</c:f>
              <c:numCache>
                <c:formatCode>General</c:formatCode>
                <c:ptCount val="144"/>
                <c:pt idx="0">
                  <c:v>6167</c:v>
                </c:pt>
                <c:pt idx="1">
                  <c:v>6561</c:v>
                </c:pt>
                <c:pt idx="2">
                  <c:v>7006</c:v>
                </c:pt>
                <c:pt idx="3">
                  <c:v>7458</c:v>
                </c:pt>
                <c:pt idx="4">
                  <c:v>7912</c:v>
                </c:pt>
                <c:pt idx="5">
                  <c:v>8362</c:v>
                </c:pt>
                <c:pt idx="6">
                  <c:v>8814</c:v>
                </c:pt>
                <c:pt idx="7">
                  <c:v>9266</c:v>
                </c:pt>
                <c:pt idx="8">
                  <c:v>9717</c:v>
                </c:pt>
                <c:pt idx="9">
                  <c:v>10171</c:v>
                </c:pt>
                <c:pt idx="10">
                  <c:v>10378</c:v>
                </c:pt>
                <c:pt idx="11">
                  <c:v>14462</c:v>
                </c:pt>
                <c:pt idx="12">
                  <c:v>14895</c:v>
                </c:pt>
                <c:pt idx="13">
                  <c:v>12984</c:v>
                </c:pt>
                <c:pt idx="14">
                  <c:v>18239</c:v>
                </c:pt>
                <c:pt idx="15">
                  <c:v>18136</c:v>
                </c:pt>
                <c:pt idx="16">
                  <c:v>21620</c:v>
                </c:pt>
                <c:pt idx="17">
                  <c:v>26022</c:v>
                </c:pt>
                <c:pt idx="18">
                  <c:v>29006</c:v>
                </c:pt>
                <c:pt idx="19">
                  <c:v>29453</c:v>
                </c:pt>
                <c:pt idx="20">
                  <c:v>29633</c:v>
                </c:pt>
                <c:pt idx="21">
                  <c:v>29633</c:v>
                </c:pt>
                <c:pt idx="22">
                  <c:v>29634</c:v>
                </c:pt>
                <c:pt idx="23">
                  <c:v>29635</c:v>
                </c:pt>
                <c:pt idx="24">
                  <c:v>29635</c:v>
                </c:pt>
                <c:pt idx="25">
                  <c:v>29635</c:v>
                </c:pt>
                <c:pt idx="26">
                  <c:v>29631</c:v>
                </c:pt>
                <c:pt idx="27">
                  <c:v>29631</c:v>
                </c:pt>
                <c:pt idx="28">
                  <c:v>29631</c:v>
                </c:pt>
                <c:pt idx="29">
                  <c:v>29631</c:v>
                </c:pt>
                <c:pt idx="30">
                  <c:v>30384</c:v>
                </c:pt>
                <c:pt idx="31">
                  <c:v>30387</c:v>
                </c:pt>
                <c:pt idx="32">
                  <c:v>30391</c:v>
                </c:pt>
                <c:pt idx="33">
                  <c:v>30391</c:v>
                </c:pt>
                <c:pt idx="34">
                  <c:v>30391</c:v>
                </c:pt>
                <c:pt idx="35">
                  <c:v>30391</c:v>
                </c:pt>
                <c:pt idx="36">
                  <c:v>30393</c:v>
                </c:pt>
                <c:pt idx="37">
                  <c:v>30360</c:v>
                </c:pt>
                <c:pt idx="38">
                  <c:v>30360</c:v>
                </c:pt>
                <c:pt idx="39">
                  <c:v>30360</c:v>
                </c:pt>
                <c:pt idx="40">
                  <c:v>30361</c:v>
                </c:pt>
                <c:pt idx="41">
                  <c:v>30352</c:v>
                </c:pt>
                <c:pt idx="42">
                  <c:v>30355</c:v>
                </c:pt>
                <c:pt idx="43">
                  <c:v>30355</c:v>
                </c:pt>
                <c:pt idx="44">
                  <c:v>30355</c:v>
                </c:pt>
                <c:pt idx="45">
                  <c:v>30352</c:v>
                </c:pt>
                <c:pt idx="46">
                  <c:v>30364</c:v>
                </c:pt>
                <c:pt idx="47">
                  <c:v>30364</c:v>
                </c:pt>
                <c:pt idx="48">
                  <c:v>30411</c:v>
                </c:pt>
                <c:pt idx="49">
                  <c:v>30403</c:v>
                </c:pt>
                <c:pt idx="50">
                  <c:v>30403</c:v>
                </c:pt>
                <c:pt idx="51">
                  <c:v>30376</c:v>
                </c:pt>
                <c:pt idx="52">
                  <c:v>30376</c:v>
                </c:pt>
                <c:pt idx="53">
                  <c:v>30374</c:v>
                </c:pt>
                <c:pt idx="54">
                  <c:v>30375</c:v>
                </c:pt>
                <c:pt idx="55">
                  <c:v>30376</c:v>
                </c:pt>
                <c:pt idx="56">
                  <c:v>30376</c:v>
                </c:pt>
                <c:pt idx="57">
                  <c:v>30376</c:v>
                </c:pt>
                <c:pt idx="58">
                  <c:v>30376</c:v>
                </c:pt>
                <c:pt idx="59">
                  <c:v>30395</c:v>
                </c:pt>
                <c:pt idx="60">
                  <c:v>30394</c:v>
                </c:pt>
                <c:pt idx="61">
                  <c:v>30395</c:v>
                </c:pt>
                <c:pt idx="62">
                  <c:v>30395</c:v>
                </c:pt>
                <c:pt idx="63">
                  <c:v>30395</c:v>
                </c:pt>
                <c:pt idx="64">
                  <c:v>30395</c:v>
                </c:pt>
                <c:pt idx="65">
                  <c:v>30368</c:v>
                </c:pt>
                <c:pt idx="66">
                  <c:v>30369</c:v>
                </c:pt>
                <c:pt idx="67">
                  <c:v>30369</c:v>
                </c:pt>
                <c:pt idx="68">
                  <c:v>30369</c:v>
                </c:pt>
                <c:pt idx="69">
                  <c:v>30369</c:v>
                </c:pt>
                <c:pt idx="70">
                  <c:v>30427</c:v>
                </c:pt>
                <c:pt idx="71">
                  <c:v>30418</c:v>
                </c:pt>
                <c:pt idx="72">
                  <c:v>30417</c:v>
                </c:pt>
                <c:pt idx="73">
                  <c:v>30417</c:v>
                </c:pt>
                <c:pt idx="74">
                  <c:v>30417</c:v>
                </c:pt>
                <c:pt idx="75">
                  <c:v>30417</c:v>
                </c:pt>
                <c:pt idx="76">
                  <c:v>30419</c:v>
                </c:pt>
                <c:pt idx="77">
                  <c:v>30419</c:v>
                </c:pt>
                <c:pt idx="78">
                  <c:v>30391</c:v>
                </c:pt>
                <c:pt idx="79">
                  <c:v>30391</c:v>
                </c:pt>
                <c:pt idx="80">
                  <c:v>30391</c:v>
                </c:pt>
                <c:pt idx="81">
                  <c:v>30451</c:v>
                </c:pt>
                <c:pt idx="82">
                  <c:v>30417</c:v>
                </c:pt>
                <c:pt idx="83">
                  <c:v>30415</c:v>
                </c:pt>
                <c:pt idx="84">
                  <c:v>30416</c:v>
                </c:pt>
                <c:pt idx="85">
                  <c:v>30416</c:v>
                </c:pt>
                <c:pt idx="86">
                  <c:v>30416</c:v>
                </c:pt>
                <c:pt idx="87">
                  <c:v>30418</c:v>
                </c:pt>
                <c:pt idx="88">
                  <c:v>30418</c:v>
                </c:pt>
                <c:pt idx="89">
                  <c:v>30418</c:v>
                </c:pt>
                <c:pt idx="90">
                  <c:v>30418</c:v>
                </c:pt>
                <c:pt idx="91">
                  <c:v>30389</c:v>
                </c:pt>
                <c:pt idx="92">
                  <c:v>30389</c:v>
                </c:pt>
                <c:pt idx="93">
                  <c:v>30419</c:v>
                </c:pt>
                <c:pt idx="94">
                  <c:v>30424</c:v>
                </c:pt>
                <c:pt idx="95">
                  <c:v>30424</c:v>
                </c:pt>
                <c:pt idx="96">
                  <c:v>30423</c:v>
                </c:pt>
                <c:pt idx="97">
                  <c:v>30423</c:v>
                </c:pt>
                <c:pt idx="98">
                  <c:v>30395</c:v>
                </c:pt>
                <c:pt idx="99">
                  <c:v>30395</c:v>
                </c:pt>
                <c:pt idx="100">
                  <c:v>30395</c:v>
                </c:pt>
                <c:pt idx="101">
                  <c:v>30395</c:v>
                </c:pt>
                <c:pt idx="102">
                  <c:v>30395</c:v>
                </c:pt>
                <c:pt idx="103">
                  <c:v>30395</c:v>
                </c:pt>
                <c:pt idx="104">
                  <c:v>30423</c:v>
                </c:pt>
                <c:pt idx="105">
                  <c:v>30424</c:v>
                </c:pt>
                <c:pt idx="106">
                  <c:v>30425</c:v>
                </c:pt>
                <c:pt idx="107">
                  <c:v>30425</c:v>
                </c:pt>
                <c:pt idx="108">
                  <c:v>30425</c:v>
                </c:pt>
                <c:pt idx="109">
                  <c:v>30425</c:v>
                </c:pt>
                <c:pt idx="110">
                  <c:v>30426</c:v>
                </c:pt>
                <c:pt idx="111">
                  <c:v>30425</c:v>
                </c:pt>
                <c:pt idx="112">
                  <c:v>30425</c:v>
                </c:pt>
                <c:pt idx="113">
                  <c:v>30425</c:v>
                </c:pt>
                <c:pt idx="114">
                  <c:v>30425</c:v>
                </c:pt>
                <c:pt idx="115">
                  <c:v>30425</c:v>
                </c:pt>
                <c:pt idx="116">
                  <c:v>30426</c:v>
                </c:pt>
                <c:pt idx="117">
                  <c:v>30429</c:v>
                </c:pt>
                <c:pt idx="118">
                  <c:v>30428</c:v>
                </c:pt>
                <c:pt idx="119">
                  <c:v>30401</c:v>
                </c:pt>
                <c:pt idx="120">
                  <c:v>30417</c:v>
                </c:pt>
                <c:pt idx="121">
                  <c:v>30417</c:v>
                </c:pt>
                <c:pt idx="122">
                  <c:v>30417</c:v>
                </c:pt>
                <c:pt idx="123">
                  <c:v>30417</c:v>
                </c:pt>
                <c:pt idx="124">
                  <c:v>30418</c:v>
                </c:pt>
                <c:pt idx="125">
                  <c:v>30405</c:v>
                </c:pt>
                <c:pt idx="126">
                  <c:v>30405</c:v>
                </c:pt>
                <c:pt idx="127">
                  <c:v>30413</c:v>
                </c:pt>
                <c:pt idx="128">
                  <c:v>30394</c:v>
                </c:pt>
                <c:pt idx="129">
                  <c:v>30402</c:v>
                </c:pt>
                <c:pt idx="130">
                  <c:v>30377</c:v>
                </c:pt>
                <c:pt idx="131">
                  <c:v>30378</c:v>
                </c:pt>
                <c:pt idx="132">
                  <c:v>30377</c:v>
                </c:pt>
                <c:pt idx="133">
                  <c:v>30379</c:v>
                </c:pt>
                <c:pt idx="134">
                  <c:v>30380</c:v>
                </c:pt>
                <c:pt idx="135">
                  <c:v>30380</c:v>
                </c:pt>
                <c:pt idx="136">
                  <c:v>30367</c:v>
                </c:pt>
                <c:pt idx="137">
                  <c:v>30367</c:v>
                </c:pt>
                <c:pt idx="138">
                  <c:v>30368</c:v>
                </c:pt>
                <c:pt idx="139">
                  <c:v>30368</c:v>
                </c:pt>
                <c:pt idx="140">
                  <c:v>30366</c:v>
                </c:pt>
                <c:pt idx="141">
                  <c:v>30367</c:v>
                </c:pt>
                <c:pt idx="142">
                  <c:v>30368</c:v>
                </c:pt>
                <c:pt idx="143">
                  <c:v>4636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B5-42F0-B547-B16F030E0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711199"/>
        <c:axId val="210712031"/>
      </c:lineChart>
      <c:catAx>
        <c:axId val="210711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10712031"/>
        <c:crosses val="autoZero"/>
        <c:auto val="1"/>
        <c:lblAlgn val="ctr"/>
        <c:lblOffset val="100"/>
        <c:noMultiLvlLbl val="0"/>
      </c:catAx>
      <c:valAx>
        <c:axId val="21071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1071119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GPU mem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57"/>
              <c:layout>
                <c:manualLayout>
                  <c:x val="-6.5277668416447943E-2"/>
                  <c:y val="-0.166666484397783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9166666666666653E-2"/>
                      <c:h val="7.780110819480896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B96-4FD0-9E39-00FFB0B751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9050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oldata_memory!$S$54:$S$130</c:f>
              <c:numCache>
                <c:formatCode>General</c:formatCode>
                <c:ptCount val="77"/>
                <c:pt idx="0">
                  <c:v>804</c:v>
                </c:pt>
                <c:pt idx="1">
                  <c:v>804</c:v>
                </c:pt>
                <c:pt idx="2">
                  <c:v>804</c:v>
                </c:pt>
                <c:pt idx="3">
                  <c:v>804</c:v>
                </c:pt>
                <c:pt idx="4">
                  <c:v>804</c:v>
                </c:pt>
                <c:pt idx="5">
                  <c:v>802</c:v>
                </c:pt>
                <c:pt idx="6">
                  <c:v>798</c:v>
                </c:pt>
                <c:pt idx="7">
                  <c:v>798</c:v>
                </c:pt>
                <c:pt idx="8">
                  <c:v>798</c:v>
                </c:pt>
                <c:pt idx="9">
                  <c:v>798</c:v>
                </c:pt>
                <c:pt idx="10">
                  <c:v>798</c:v>
                </c:pt>
                <c:pt idx="11">
                  <c:v>798</c:v>
                </c:pt>
                <c:pt idx="12">
                  <c:v>798</c:v>
                </c:pt>
                <c:pt idx="13">
                  <c:v>798</c:v>
                </c:pt>
                <c:pt idx="14">
                  <c:v>798</c:v>
                </c:pt>
                <c:pt idx="15">
                  <c:v>790</c:v>
                </c:pt>
                <c:pt idx="16">
                  <c:v>790</c:v>
                </c:pt>
                <c:pt idx="17">
                  <c:v>790</c:v>
                </c:pt>
                <c:pt idx="18">
                  <c:v>790</c:v>
                </c:pt>
                <c:pt idx="19">
                  <c:v>792</c:v>
                </c:pt>
                <c:pt idx="20">
                  <c:v>792</c:v>
                </c:pt>
                <c:pt idx="21">
                  <c:v>792</c:v>
                </c:pt>
                <c:pt idx="22">
                  <c:v>832</c:v>
                </c:pt>
                <c:pt idx="23">
                  <c:v>962</c:v>
                </c:pt>
                <c:pt idx="24">
                  <c:v>1134</c:v>
                </c:pt>
                <c:pt idx="25">
                  <c:v>1302</c:v>
                </c:pt>
                <c:pt idx="26">
                  <c:v>1302</c:v>
                </c:pt>
                <c:pt idx="27">
                  <c:v>1302</c:v>
                </c:pt>
                <c:pt idx="28">
                  <c:v>1302</c:v>
                </c:pt>
                <c:pt idx="29">
                  <c:v>1302</c:v>
                </c:pt>
                <c:pt idx="30">
                  <c:v>1302</c:v>
                </c:pt>
                <c:pt idx="31">
                  <c:v>1302</c:v>
                </c:pt>
                <c:pt idx="32">
                  <c:v>1302</c:v>
                </c:pt>
                <c:pt idx="33">
                  <c:v>1302</c:v>
                </c:pt>
                <c:pt idx="34">
                  <c:v>1302</c:v>
                </c:pt>
                <c:pt idx="35">
                  <c:v>1302</c:v>
                </c:pt>
                <c:pt idx="36">
                  <c:v>1302</c:v>
                </c:pt>
                <c:pt idx="37">
                  <c:v>2198</c:v>
                </c:pt>
                <c:pt idx="38">
                  <c:v>2198</c:v>
                </c:pt>
                <c:pt idx="39">
                  <c:v>2194</c:v>
                </c:pt>
                <c:pt idx="40">
                  <c:v>2194</c:v>
                </c:pt>
                <c:pt idx="41">
                  <c:v>2194</c:v>
                </c:pt>
                <c:pt idx="42">
                  <c:v>2194</c:v>
                </c:pt>
                <c:pt idx="43">
                  <c:v>2194</c:v>
                </c:pt>
                <c:pt idx="44">
                  <c:v>2194</c:v>
                </c:pt>
                <c:pt idx="45">
                  <c:v>2194</c:v>
                </c:pt>
                <c:pt idx="46">
                  <c:v>2194</c:v>
                </c:pt>
                <c:pt idx="47">
                  <c:v>2194</c:v>
                </c:pt>
                <c:pt idx="48">
                  <c:v>2194</c:v>
                </c:pt>
                <c:pt idx="49">
                  <c:v>2194</c:v>
                </c:pt>
                <c:pt idx="50">
                  <c:v>2186</c:v>
                </c:pt>
                <c:pt idx="51">
                  <c:v>2186</c:v>
                </c:pt>
                <c:pt idx="52">
                  <c:v>2186</c:v>
                </c:pt>
                <c:pt idx="53">
                  <c:v>2186</c:v>
                </c:pt>
                <c:pt idx="54">
                  <c:v>2186</c:v>
                </c:pt>
                <c:pt idx="55">
                  <c:v>2186</c:v>
                </c:pt>
                <c:pt idx="56">
                  <c:v>2186</c:v>
                </c:pt>
                <c:pt idx="57">
                  <c:v>2186</c:v>
                </c:pt>
                <c:pt idx="58">
                  <c:v>581</c:v>
                </c:pt>
                <c:pt idx="59">
                  <c:v>581</c:v>
                </c:pt>
                <c:pt idx="60">
                  <c:v>581</c:v>
                </c:pt>
                <c:pt idx="61">
                  <c:v>581</c:v>
                </c:pt>
                <c:pt idx="62">
                  <c:v>581</c:v>
                </c:pt>
                <c:pt idx="63">
                  <c:v>580</c:v>
                </c:pt>
                <c:pt idx="64">
                  <c:v>580</c:v>
                </c:pt>
                <c:pt idx="65">
                  <c:v>580</c:v>
                </c:pt>
                <c:pt idx="66">
                  <c:v>580</c:v>
                </c:pt>
                <c:pt idx="67">
                  <c:v>580</c:v>
                </c:pt>
                <c:pt idx="68">
                  <c:v>580</c:v>
                </c:pt>
                <c:pt idx="69">
                  <c:v>580</c:v>
                </c:pt>
                <c:pt idx="70">
                  <c:v>580</c:v>
                </c:pt>
                <c:pt idx="71">
                  <c:v>580</c:v>
                </c:pt>
                <c:pt idx="72">
                  <c:v>580</c:v>
                </c:pt>
                <c:pt idx="73">
                  <c:v>580</c:v>
                </c:pt>
                <c:pt idx="74">
                  <c:v>580</c:v>
                </c:pt>
                <c:pt idx="75">
                  <c:v>580</c:v>
                </c:pt>
                <c:pt idx="76">
                  <c:v>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96-4FD0-9E39-00FFB0B75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23759"/>
        <c:axId val="201715023"/>
      </c:lineChart>
      <c:catAx>
        <c:axId val="2017237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15023"/>
        <c:crosses val="autoZero"/>
        <c:auto val="1"/>
        <c:lblAlgn val="ctr"/>
        <c:lblOffset val="100"/>
        <c:noMultiLvlLbl val="0"/>
      </c:catAx>
      <c:valAx>
        <c:axId val="201715023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2375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Cifar</a:t>
            </a:r>
            <a:r>
              <a:rPr lang="en-US" altLang="ko-KR" baseline="0" dirty="0"/>
              <a:t> 10 class 160MB</a:t>
            </a:r>
            <a:endParaRPr lang="ko-KR" altLang="en-US" dirty="0"/>
          </a:p>
        </c:rich>
      </c:tx>
      <c:layout>
        <c:manualLayout>
          <c:xMode val="edge"/>
          <c:yMode val="edge"/>
          <c:x val="0.2647982546689947"/>
          <c:y val="2.4638118858953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312592592592593"/>
          <c:y val="0.17548174603174604"/>
          <c:w val="0.79453611111111111"/>
          <c:h val="0.6703543650793649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'Elapsed time(tcmalloc)'!$B$47:$D$47</c:f>
              <c:strCache>
                <c:ptCount val="3"/>
                <c:pt idx="0">
                  <c:v>Numpy</c:v>
                </c:pt>
                <c:pt idx="1">
                  <c:v>tf.data</c:v>
                </c:pt>
                <c:pt idx="2">
                  <c:v>ol.data</c:v>
                </c:pt>
              </c:strCache>
            </c:strRef>
          </c:cat>
          <c:val>
            <c:numRef>
              <c:f>'Elapsed time(tcmalloc)'!$B$48:$D$48</c:f>
              <c:numCache>
                <c:formatCode>General</c:formatCode>
                <c:ptCount val="3"/>
                <c:pt idx="0">
                  <c:v>21.25</c:v>
                </c:pt>
                <c:pt idx="1">
                  <c:v>22.31</c:v>
                </c:pt>
                <c:pt idx="2">
                  <c:v>22.87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1-47F3-8D71-DCB3E62D80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6251855"/>
        <c:axId val="846255183"/>
      </c:barChart>
      <c:catAx>
        <c:axId val="8462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5183"/>
        <c:crosses val="autoZero"/>
        <c:auto val="1"/>
        <c:lblAlgn val="ctr"/>
        <c:lblOffset val="100"/>
        <c:noMultiLvlLbl val="0"/>
      </c:catAx>
      <c:valAx>
        <c:axId val="846255183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1855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gpu mem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oldata_memory_tcmalloc!$M$61:$M$209</c:f>
              <c:numCache>
                <c:formatCode>General</c:formatCode>
                <c:ptCount val="149"/>
                <c:pt idx="0">
                  <c:v>784</c:v>
                </c:pt>
                <c:pt idx="1">
                  <c:v>784</c:v>
                </c:pt>
                <c:pt idx="2">
                  <c:v>784</c:v>
                </c:pt>
                <c:pt idx="3">
                  <c:v>781</c:v>
                </c:pt>
                <c:pt idx="4">
                  <c:v>781</c:v>
                </c:pt>
                <c:pt idx="5">
                  <c:v>779</c:v>
                </c:pt>
                <c:pt idx="6">
                  <c:v>775</c:v>
                </c:pt>
                <c:pt idx="7">
                  <c:v>775</c:v>
                </c:pt>
                <c:pt idx="8">
                  <c:v>775</c:v>
                </c:pt>
                <c:pt idx="9">
                  <c:v>775</c:v>
                </c:pt>
                <c:pt idx="10">
                  <c:v>771</c:v>
                </c:pt>
                <c:pt idx="11">
                  <c:v>771</c:v>
                </c:pt>
                <c:pt idx="12">
                  <c:v>771</c:v>
                </c:pt>
                <c:pt idx="13">
                  <c:v>771</c:v>
                </c:pt>
                <c:pt idx="14">
                  <c:v>771</c:v>
                </c:pt>
                <c:pt idx="15">
                  <c:v>773</c:v>
                </c:pt>
                <c:pt idx="16">
                  <c:v>773</c:v>
                </c:pt>
                <c:pt idx="17">
                  <c:v>773</c:v>
                </c:pt>
                <c:pt idx="18">
                  <c:v>1283</c:v>
                </c:pt>
                <c:pt idx="19">
                  <c:v>1283</c:v>
                </c:pt>
                <c:pt idx="20">
                  <c:v>1283</c:v>
                </c:pt>
                <c:pt idx="21">
                  <c:v>1283</c:v>
                </c:pt>
                <c:pt idx="22">
                  <c:v>1283</c:v>
                </c:pt>
                <c:pt idx="23">
                  <c:v>1283</c:v>
                </c:pt>
                <c:pt idx="24">
                  <c:v>1283</c:v>
                </c:pt>
                <c:pt idx="25">
                  <c:v>1283</c:v>
                </c:pt>
                <c:pt idx="26">
                  <c:v>1283</c:v>
                </c:pt>
                <c:pt idx="27">
                  <c:v>1283</c:v>
                </c:pt>
                <c:pt idx="28">
                  <c:v>2179</c:v>
                </c:pt>
                <c:pt idx="29">
                  <c:v>2179</c:v>
                </c:pt>
                <c:pt idx="30">
                  <c:v>2179</c:v>
                </c:pt>
                <c:pt idx="31">
                  <c:v>2179</c:v>
                </c:pt>
                <c:pt idx="32">
                  <c:v>2179</c:v>
                </c:pt>
                <c:pt idx="33">
                  <c:v>2179</c:v>
                </c:pt>
                <c:pt idx="34">
                  <c:v>2179</c:v>
                </c:pt>
                <c:pt idx="35">
                  <c:v>2179</c:v>
                </c:pt>
                <c:pt idx="36">
                  <c:v>2179</c:v>
                </c:pt>
                <c:pt idx="37">
                  <c:v>2179</c:v>
                </c:pt>
                <c:pt idx="38">
                  <c:v>2179</c:v>
                </c:pt>
                <c:pt idx="39">
                  <c:v>2179</c:v>
                </c:pt>
                <c:pt idx="40">
                  <c:v>2179</c:v>
                </c:pt>
                <c:pt idx="41">
                  <c:v>2179</c:v>
                </c:pt>
                <c:pt idx="42">
                  <c:v>2179</c:v>
                </c:pt>
                <c:pt idx="43">
                  <c:v>2179</c:v>
                </c:pt>
                <c:pt idx="44">
                  <c:v>2179</c:v>
                </c:pt>
                <c:pt idx="45">
                  <c:v>2179</c:v>
                </c:pt>
                <c:pt idx="46">
                  <c:v>2179</c:v>
                </c:pt>
                <c:pt idx="47">
                  <c:v>2179</c:v>
                </c:pt>
                <c:pt idx="48">
                  <c:v>2179</c:v>
                </c:pt>
                <c:pt idx="49">
                  <c:v>2179</c:v>
                </c:pt>
                <c:pt idx="50">
                  <c:v>2179</c:v>
                </c:pt>
                <c:pt idx="51">
                  <c:v>2179</c:v>
                </c:pt>
                <c:pt idx="52">
                  <c:v>2179</c:v>
                </c:pt>
                <c:pt idx="53">
                  <c:v>2179</c:v>
                </c:pt>
                <c:pt idx="54">
                  <c:v>2179</c:v>
                </c:pt>
                <c:pt idx="55">
                  <c:v>2179</c:v>
                </c:pt>
                <c:pt idx="56">
                  <c:v>2179</c:v>
                </c:pt>
                <c:pt idx="57">
                  <c:v>2179</c:v>
                </c:pt>
                <c:pt idx="58">
                  <c:v>2179</c:v>
                </c:pt>
                <c:pt idx="59">
                  <c:v>2179</c:v>
                </c:pt>
                <c:pt idx="60">
                  <c:v>2179</c:v>
                </c:pt>
                <c:pt idx="61">
                  <c:v>2179</c:v>
                </c:pt>
                <c:pt idx="62">
                  <c:v>2179</c:v>
                </c:pt>
                <c:pt idx="63">
                  <c:v>2179</c:v>
                </c:pt>
                <c:pt idx="64">
                  <c:v>2179</c:v>
                </c:pt>
                <c:pt idx="65">
                  <c:v>2179</c:v>
                </c:pt>
                <c:pt idx="66">
                  <c:v>2179</c:v>
                </c:pt>
                <c:pt idx="67">
                  <c:v>2179</c:v>
                </c:pt>
                <c:pt idx="68">
                  <c:v>2179</c:v>
                </c:pt>
                <c:pt idx="69">
                  <c:v>2179</c:v>
                </c:pt>
                <c:pt idx="70">
                  <c:v>2179</c:v>
                </c:pt>
                <c:pt idx="71">
                  <c:v>2179</c:v>
                </c:pt>
                <c:pt idx="72">
                  <c:v>2179</c:v>
                </c:pt>
                <c:pt idx="73">
                  <c:v>2179</c:v>
                </c:pt>
                <c:pt idx="74">
                  <c:v>2179</c:v>
                </c:pt>
                <c:pt idx="75">
                  <c:v>2179</c:v>
                </c:pt>
                <c:pt idx="76">
                  <c:v>2179</c:v>
                </c:pt>
                <c:pt idx="77">
                  <c:v>2179</c:v>
                </c:pt>
                <c:pt idx="78">
                  <c:v>2179</c:v>
                </c:pt>
                <c:pt idx="79">
                  <c:v>2179</c:v>
                </c:pt>
                <c:pt idx="80">
                  <c:v>2179</c:v>
                </c:pt>
                <c:pt idx="81">
                  <c:v>2179</c:v>
                </c:pt>
                <c:pt idx="82">
                  <c:v>2179</c:v>
                </c:pt>
                <c:pt idx="83">
                  <c:v>2179</c:v>
                </c:pt>
                <c:pt idx="84">
                  <c:v>2179</c:v>
                </c:pt>
                <c:pt idx="85">
                  <c:v>2179</c:v>
                </c:pt>
                <c:pt idx="86">
                  <c:v>2179</c:v>
                </c:pt>
                <c:pt idx="87">
                  <c:v>2179</c:v>
                </c:pt>
                <c:pt idx="88">
                  <c:v>2179</c:v>
                </c:pt>
                <c:pt idx="89">
                  <c:v>2179</c:v>
                </c:pt>
                <c:pt idx="90">
                  <c:v>2179</c:v>
                </c:pt>
                <c:pt idx="91">
                  <c:v>2179</c:v>
                </c:pt>
                <c:pt idx="92">
                  <c:v>2179</c:v>
                </c:pt>
                <c:pt idx="93">
                  <c:v>2179</c:v>
                </c:pt>
                <c:pt idx="94">
                  <c:v>2179</c:v>
                </c:pt>
                <c:pt idx="95">
                  <c:v>2179</c:v>
                </c:pt>
                <c:pt idx="96">
                  <c:v>2179</c:v>
                </c:pt>
                <c:pt idx="97">
                  <c:v>2179</c:v>
                </c:pt>
                <c:pt idx="98">
                  <c:v>2179</c:v>
                </c:pt>
                <c:pt idx="99">
                  <c:v>2179</c:v>
                </c:pt>
                <c:pt idx="100">
                  <c:v>2179</c:v>
                </c:pt>
                <c:pt idx="101">
                  <c:v>2179</c:v>
                </c:pt>
                <c:pt idx="102">
                  <c:v>2179</c:v>
                </c:pt>
                <c:pt idx="103">
                  <c:v>2179</c:v>
                </c:pt>
                <c:pt idx="104">
                  <c:v>2179</c:v>
                </c:pt>
                <c:pt idx="105">
                  <c:v>2179</c:v>
                </c:pt>
                <c:pt idx="106">
                  <c:v>2179</c:v>
                </c:pt>
                <c:pt idx="107">
                  <c:v>2179</c:v>
                </c:pt>
                <c:pt idx="108">
                  <c:v>2179</c:v>
                </c:pt>
                <c:pt idx="109">
                  <c:v>2179</c:v>
                </c:pt>
                <c:pt idx="110">
                  <c:v>2179</c:v>
                </c:pt>
                <c:pt idx="111">
                  <c:v>2179</c:v>
                </c:pt>
                <c:pt idx="112">
                  <c:v>2179</c:v>
                </c:pt>
                <c:pt idx="113">
                  <c:v>2179</c:v>
                </c:pt>
                <c:pt idx="114">
                  <c:v>2179</c:v>
                </c:pt>
                <c:pt idx="115">
                  <c:v>2179</c:v>
                </c:pt>
                <c:pt idx="116">
                  <c:v>2179</c:v>
                </c:pt>
                <c:pt idx="117">
                  <c:v>2179</c:v>
                </c:pt>
                <c:pt idx="118">
                  <c:v>2179</c:v>
                </c:pt>
                <c:pt idx="119">
                  <c:v>2179</c:v>
                </c:pt>
                <c:pt idx="120">
                  <c:v>2179</c:v>
                </c:pt>
                <c:pt idx="121">
                  <c:v>2179</c:v>
                </c:pt>
                <c:pt idx="122">
                  <c:v>2179</c:v>
                </c:pt>
                <c:pt idx="123">
                  <c:v>2179</c:v>
                </c:pt>
                <c:pt idx="124">
                  <c:v>2179</c:v>
                </c:pt>
                <c:pt idx="125">
                  <c:v>2179</c:v>
                </c:pt>
                <c:pt idx="126">
                  <c:v>2179</c:v>
                </c:pt>
                <c:pt idx="127">
                  <c:v>2179</c:v>
                </c:pt>
                <c:pt idx="128">
                  <c:v>2179</c:v>
                </c:pt>
                <c:pt idx="129">
                  <c:v>2179</c:v>
                </c:pt>
                <c:pt idx="130">
                  <c:v>2179</c:v>
                </c:pt>
                <c:pt idx="131">
                  <c:v>2179</c:v>
                </c:pt>
                <c:pt idx="132">
                  <c:v>2179</c:v>
                </c:pt>
                <c:pt idx="133">
                  <c:v>2179</c:v>
                </c:pt>
                <c:pt idx="134">
                  <c:v>2179</c:v>
                </c:pt>
                <c:pt idx="135">
                  <c:v>2179</c:v>
                </c:pt>
                <c:pt idx="136">
                  <c:v>2179</c:v>
                </c:pt>
                <c:pt idx="137">
                  <c:v>2179</c:v>
                </c:pt>
                <c:pt idx="138">
                  <c:v>2179</c:v>
                </c:pt>
                <c:pt idx="139">
                  <c:v>2185</c:v>
                </c:pt>
                <c:pt idx="140">
                  <c:v>2185</c:v>
                </c:pt>
                <c:pt idx="141">
                  <c:v>2185</c:v>
                </c:pt>
                <c:pt idx="142">
                  <c:v>2185</c:v>
                </c:pt>
                <c:pt idx="143">
                  <c:v>2185</c:v>
                </c:pt>
                <c:pt idx="144">
                  <c:v>2185</c:v>
                </c:pt>
                <c:pt idx="145">
                  <c:v>2185</c:v>
                </c:pt>
                <c:pt idx="146">
                  <c:v>1809</c:v>
                </c:pt>
                <c:pt idx="147">
                  <c:v>574</c:v>
                </c:pt>
                <c:pt idx="148">
                  <c:v>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F-43EB-93E7-8844B9B94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36655"/>
        <c:axId val="201716271"/>
      </c:lineChart>
      <c:catAx>
        <c:axId val="201736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16271"/>
        <c:crosses val="autoZero"/>
        <c:auto val="1"/>
        <c:lblAlgn val="ctr"/>
        <c:lblOffset val="100"/>
        <c:noMultiLvlLbl val="0"/>
      </c:catAx>
      <c:valAx>
        <c:axId val="201716271"/>
        <c:scaling>
          <c:orientation val="minMax"/>
          <c:max val="409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36655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</a:p>
        </c:rich>
      </c:tx>
      <c:layout>
        <c:manualLayout>
          <c:xMode val="edge"/>
          <c:yMode val="edge"/>
          <c:x val="0.39747490720275108"/>
          <c:y val="4.2041008189720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815355270633796"/>
          <c:y val="0.15664512754646029"/>
          <c:w val="0.81435315284323373"/>
          <c:h val="0.626766218891309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numpy_memory!$G$1:$G$245</c:f>
              <c:numCache>
                <c:formatCode>General</c:formatCode>
                <c:ptCount val="245"/>
                <c:pt idx="0">
                  <c:v>818</c:v>
                </c:pt>
                <c:pt idx="1">
                  <c:v>871</c:v>
                </c:pt>
                <c:pt idx="2">
                  <c:v>943</c:v>
                </c:pt>
                <c:pt idx="3">
                  <c:v>1077</c:v>
                </c:pt>
                <c:pt idx="4">
                  <c:v>1143</c:v>
                </c:pt>
                <c:pt idx="5">
                  <c:v>1209</c:v>
                </c:pt>
                <c:pt idx="6">
                  <c:v>1276</c:v>
                </c:pt>
                <c:pt idx="7">
                  <c:v>1342</c:v>
                </c:pt>
                <c:pt idx="8">
                  <c:v>1409</c:v>
                </c:pt>
                <c:pt idx="9">
                  <c:v>1475</c:v>
                </c:pt>
                <c:pt idx="10">
                  <c:v>1541</c:v>
                </c:pt>
                <c:pt idx="11">
                  <c:v>1608</c:v>
                </c:pt>
                <c:pt idx="12">
                  <c:v>1673</c:v>
                </c:pt>
                <c:pt idx="13">
                  <c:v>1740</c:v>
                </c:pt>
                <c:pt idx="14">
                  <c:v>1806</c:v>
                </c:pt>
                <c:pt idx="15">
                  <c:v>1872</c:v>
                </c:pt>
                <c:pt idx="16">
                  <c:v>1938</c:v>
                </c:pt>
                <c:pt idx="17">
                  <c:v>2005</c:v>
                </c:pt>
                <c:pt idx="18">
                  <c:v>2072</c:v>
                </c:pt>
                <c:pt idx="19">
                  <c:v>2137</c:v>
                </c:pt>
                <c:pt idx="20">
                  <c:v>2203</c:v>
                </c:pt>
                <c:pt idx="21">
                  <c:v>2269</c:v>
                </c:pt>
                <c:pt idx="22">
                  <c:v>2335</c:v>
                </c:pt>
                <c:pt idx="23">
                  <c:v>2342</c:v>
                </c:pt>
                <c:pt idx="24">
                  <c:v>2342</c:v>
                </c:pt>
                <c:pt idx="25">
                  <c:v>2359</c:v>
                </c:pt>
                <c:pt idx="26">
                  <c:v>2430</c:v>
                </c:pt>
                <c:pt idx="27">
                  <c:v>2501</c:v>
                </c:pt>
                <c:pt idx="28">
                  <c:v>2557</c:v>
                </c:pt>
                <c:pt idx="29">
                  <c:v>2557</c:v>
                </c:pt>
                <c:pt idx="30">
                  <c:v>2558</c:v>
                </c:pt>
                <c:pt idx="31">
                  <c:v>2558</c:v>
                </c:pt>
                <c:pt idx="32">
                  <c:v>2560</c:v>
                </c:pt>
                <c:pt idx="33">
                  <c:v>2560</c:v>
                </c:pt>
                <c:pt idx="34">
                  <c:v>2560</c:v>
                </c:pt>
                <c:pt idx="35">
                  <c:v>2642</c:v>
                </c:pt>
                <c:pt idx="36">
                  <c:v>2793</c:v>
                </c:pt>
                <c:pt idx="37">
                  <c:v>2801</c:v>
                </c:pt>
                <c:pt idx="38">
                  <c:v>2802</c:v>
                </c:pt>
                <c:pt idx="39">
                  <c:v>2802</c:v>
                </c:pt>
                <c:pt idx="40">
                  <c:v>2802</c:v>
                </c:pt>
                <c:pt idx="41">
                  <c:v>2802</c:v>
                </c:pt>
                <c:pt idx="42">
                  <c:v>2802</c:v>
                </c:pt>
                <c:pt idx="43">
                  <c:v>2802</c:v>
                </c:pt>
                <c:pt idx="44">
                  <c:v>2802</c:v>
                </c:pt>
                <c:pt idx="45">
                  <c:v>2802</c:v>
                </c:pt>
                <c:pt idx="46">
                  <c:v>2802</c:v>
                </c:pt>
                <c:pt idx="47">
                  <c:v>2802</c:v>
                </c:pt>
                <c:pt idx="48">
                  <c:v>2802</c:v>
                </c:pt>
                <c:pt idx="49">
                  <c:v>2802</c:v>
                </c:pt>
                <c:pt idx="50">
                  <c:v>2802</c:v>
                </c:pt>
                <c:pt idx="51">
                  <c:v>2802</c:v>
                </c:pt>
                <c:pt idx="52">
                  <c:v>2802</c:v>
                </c:pt>
                <c:pt idx="53">
                  <c:v>2802</c:v>
                </c:pt>
                <c:pt idx="54">
                  <c:v>2802</c:v>
                </c:pt>
                <c:pt idx="55">
                  <c:v>2802</c:v>
                </c:pt>
                <c:pt idx="56">
                  <c:v>2802</c:v>
                </c:pt>
                <c:pt idx="57">
                  <c:v>2308</c:v>
                </c:pt>
                <c:pt idx="58">
                  <c:v>1375</c:v>
                </c:pt>
                <c:pt idx="59">
                  <c:v>1024</c:v>
                </c:pt>
                <c:pt idx="60">
                  <c:v>1006</c:v>
                </c:pt>
                <c:pt idx="61">
                  <c:v>1006</c:v>
                </c:pt>
                <c:pt idx="62">
                  <c:v>1006</c:v>
                </c:pt>
                <c:pt idx="63">
                  <c:v>1006</c:v>
                </c:pt>
                <c:pt idx="64">
                  <c:v>1017</c:v>
                </c:pt>
                <c:pt idx="65">
                  <c:v>1017</c:v>
                </c:pt>
                <c:pt idx="66">
                  <c:v>1017</c:v>
                </c:pt>
                <c:pt idx="67">
                  <c:v>1022</c:v>
                </c:pt>
                <c:pt idx="68">
                  <c:v>1020</c:v>
                </c:pt>
                <c:pt idx="69">
                  <c:v>1020</c:v>
                </c:pt>
                <c:pt idx="70">
                  <c:v>1035</c:v>
                </c:pt>
                <c:pt idx="71">
                  <c:v>1032</c:v>
                </c:pt>
                <c:pt idx="72">
                  <c:v>1033</c:v>
                </c:pt>
                <c:pt idx="73">
                  <c:v>1027</c:v>
                </c:pt>
                <c:pt idx="74">
                  <c:v>1033</c:v>
                </c:pt>
                <c:pt idx="75">
                  <c:v>1037</c:v>
                </c:pt>
                <c:pt idx="76">
                  <c:v>1037</c:v>
                </c:pt>
                <c:pt idx="77">
                  <c:v>1037</c:v>
                </c:pt>
                <c:pt idx="78">
                  <c:v>1037</c:v>
                </c:pt>
                <c:pt idx="79">
                  <c:v>1037</c:v>
                </c:pt>
                <c:pt idx="80">
                  <c:v>1038</c:v>
                </c:pt>
                <c:pt idx="81">
                  <c:v>1038</c:v>
                </c:pt>
                <c:pt idx="82">
                  <c:v>1038</c:v>
                </c:pt>
                <c:pt idx="83">
                  <c:v>1038</c:v>
                </c:pt>
                <c:pt idx="84">
                  <c:v>1038</c:v>
                </c:pt>
                <c:pt idx="85">
                  <c:v>1038</c:v>
                </c:pt>
                <c:pt idx="86">
                  <c:v>1038</c:v>
                </c:pt>
                <c:pt idx="87">
                  <c:v>1038</c:v>
                </c:pt>
                <c:pt idx="88">
                  <c:v>1038</c:v>
                </c:pt>
                <c:pt idx="89">
                  <c:v>1038</c:v>
                </c:pt>
                <c:pt idx="90">
                  <c:v>1038</c:v>
                </c:pt>
                <c:pt idx="91">
                  <c:v>1038</c:v>
                </c:pt>
                <c:pt idx="92">
                  <c:v>1038</c:v>
                </c:pt>
                <c:pt idx="93">
                  <c:v>1038</c:v>
                </c:pt>
                <c:pt idx="94">
                  <c:v>1038</c:v>
                </c:pt>
                <c:pt idx="95">
                  <c:v>1038</c:v>
                </c:pt>
                <c:pt idx="96">
                  <c:v>1038</c:v>
                </c:pt>
                <c:pt idx="97">
                  <c:v>1038</c:v>
                </c:pt>
                <c:pt idx="98">
                  <c:v>1038</c:v>
                </c:pt>
                <c:pt idx="99">
                  <c:v>1036</c:v>
                </c:pt>
                <c:pt idx="100">
                  <c:v>1038</c:v>
                </c:pt>
                <c:pt idx="101">
                  <c:v>1032</c:v>
                </c:pt>
                <c:pt idx="102">
                  <c:v>1029</c:v>
                </c:pt>
                <c:pt idx="103">
                  <c:v>1031</c:v>
                </c:pt>
                <c:pt idx="104">
                  <c:v>1031</c:v>
                </c:pt>
                <c:pt idx="105">
                  <c:v>1031</c:v>
                </c:pt>
                <c:pt idx="106">
                  <c:v>1031</c:v>
                </c:pt>
                <c:pt idx="107">
                  <c:v>1031</c:v>
                </c:pt>
                <c:pt idx="108">
                  <c:v>1031</c:v>
                </c:pt>
                <c:pt idx="109">
                  <c:v>1031</c:v>
                </c:pt>
                <c:pt idx="110">
                  <c:v>1031</c:v>
                </c:pt>
                <c:pt idx="111">
                  <c:v>1031</c:v>
                </c:pt>
                <c:pt idx="112">
                  <c:v>1031</c:v>
                </c:pt>
                <c:pt idx="113">
                  <c:v>1031</c:v>
                </c:pt>
                <c:pt idx="114">
                  <c:v>1031</c:v>
                </c:pt>
                <c:pt idx="115">
                  <c:v>1031</c:v>
                </c:pt>
                <c:pt idx="116">
                  <c:v>1031</c:v>
                </c:pt>
                <c:pt idx="117">
                  <c:v>1031</c:v>
                </c:pt>
                <c:pt idx="118">
                  <c:v>1031</c:v>
                </c:pt>
                <c:pt idx="119">
                  <c:v>1031</c:v>
                </c:pt>
                <c:pt idx="120">
                  <c:v>1031</c:v>
                </c:pt>
                <c:pt idx="121">
                  <c:v>1031</c:v>
                </c:pt>
                <c:pt idx="122">
                  <c:v>1031</c:v>
                </c:pt>
                <c:pt idx="123">
                  <c:v>1031</c:v>
                </c:pt>
                <c:pt idx="124">
                  <c:v>1031</c:v>
                </c:pt>
                <c:pt idx="125">
                  <c:v>1031</c:v>
                </c:pt>
                <c:pt idx="126">
                  <c:v>1031</c:v>
                </c:pt>
                <c:pt idx="127">
                  <c:v>1031</c:v>
                </c:pt>
                <c:pt idx="128">
                  <c:v>1031</c:v>
                </c:pt>
                <c:pt idx="129">
                  <c:v>1031</c:v>
                </c:pt>
                <c:pt idx="130">
                  <c:v>1031</c:v>
                </c:pt>
                <c:pt idx="131">
                  <c:v>1031</c:v>
                </c:pt>
                <c:pt idx="132">
                  <c:v>1031</c:v>
                </c:pt>
                <c:pt idx="133">
                  <c:v>1031</c:v>
                </c:pt>
                <c:pt idx="134">
                  <c:v>1036</c:v>
                </c:pt>
                <c:pt idx="135">
                  <c:v>1036</c:v>
                </c:pt>
                <c:pt idx="136">
                  <c:v>1036</c:v>
                </c:pt>
                <c:pt idx="137">
                  <c:v>1036</c:v>
                </c:pt>
                <c:pt idx="138">
                  <c:v>1036</c:v>
                </c:pt>
                <c:pt idx="139">
                  <c:v>1036</c:v>
                </c:pt>
                <c:pt idx="140">
                  <c:v>1036</c:v>
                </c:pt>
                <c:pt idx="141">
                  <c:v>1036</c:v>
                </c:pt>
                <c:pt idx="142">
                  <c:v>1036</c:v>
                </c:pt>
                <c:pt idx="143">
                  <c:v>1036</c:v>
                </c:pt>
                <c:pt idx="144">
                  <c:v>1036</c:v>
                </c:pt>
                <c:pt idx="145">
                  <c:v>1029</c:v>
                </c:pt>
                <c:pt idx="146">
                  <c:v>1029</c:v>
                </c:pt>
                <c:pt idx="147">
                  <c:v>1029</c:v>
                </c:pt>
                <c:pt idx="148">
                  <c:v>1029</c:v>
                </c:pt>
                <c:pt idx="149">
                  <c:v>1029</c:v>
                </c:pt>
                <c:pt idx="150">
                  <c:v>1029</c:v>
                </c:pt>
                <c:pt idx="151">
                  <c:v>1029</c:v>
                </c:pt>
                <c:pt idx="152">
                  <c:v>1029</c:v>
                </c:pt>
                <c:pt idx="153">
                  <c:v>1029</c:v>
                </c:pt>
                <c:pt idx="154">
                  <c:v>1029</c:v>
                </c:pt>
                <c:pt idx="155">
                  <c:v>1029</c:v>
                </c:pt>
                <c:pt idx="156">
                  <c:v>1083</c:v>
                </c:pt>
                <c:pt idx="157">
                  <c:v>1087</c:v>
                </c:pt>
                <c:pt idx="158">
                  <c:v>1089</c:v>
                </c:pt>
                <c:pt idx="159">
                  <c:v>1149</c:v>
                </c:pt>
                <c:pt idx="160">
                  <c:v>1293</c:v>
                </c:pt>
                <c:pt idx="161">
                  <c:v>1383</c:v>
                </c:pt>
                <c:pt idx="162">
                  <c:v>1293</c:v>
                </c:pt>
                <c:pt idx="163">
                  <c:v>1384</c:v>
                </c:pt>
                <c:pt idx="164">
                  <c:v>1384</c:v>
                </c:pt>
                <c:pt idx="165">
                  <c:v>1385</c:v>
                </c:pt>
                <c:pt idx="166">
                  <c:v>1381</c:v>
                </c:pt>
                <c:pt idx="167">
                  <c:v>1049</c:v>
                </c:pt>
                <c:pt idx="168">
                  <c:v>1050</c:v>
                </c:pt>
                <c:pt idx="169">
                  <c:v>1061</c:v>
                </c:pt>
                <c:pt idx="170">
                  <c:v>1066</c:v>
                </c:pt>
                <c:pt idx="171">
                  <c:v>1067</c:v>
                </c:pt>
                <c:pt idx="172">
                  <c:v>1067</c:v>
                </c:pt>
                <c:pt idx="173">
                  <c:v>1067</c:v>
                </c:pt>
                <c:pt idx="174">
                  <c:v>1067</c:v>
                </c:pt>
                <c:pt idx="175">
                  <c:v>1067</c:v>
                </c:pt>
                <c:pt idx="176">
                  <c:v>1070</c:v>
                </c:pt>
                <c:pt idx="177">
                  <c:v>1070</c:v>
                </c:pt>
                <c:pt idx="178">
                  <c:v>1070</c:v>
                </c:pt>
                <c:pt idx="179">
                  <c:v>1070</c:v>
                </c:pt>
                <c:pt idx="180">
                  <c:v>1070</c:v>
                </c:pt>
                <c:pt idx="181">
                  <c:v>1070</c:v>
                </c:pt>
                <c:pt idx="182">
                  <c:v>1070</c:v>
                </c:pt>
                <c:pt idx="183">
                  <c:v>1070</c:v>
                </c:pt>
                <c:pt idx="184">
                  <c:v>1076</c:v>
                </c:pt>
                <c:pt idx="185">
                  <c:v>1071</c:v>
                </c:pt>
                <c:pt idx="186">
                  <c:v>1049</c:v>
                </c:pt>
                <c:pt idx="187">
                  <c:v>1049</c:v>
                </c:pt>
                <c:pt idx="188">
                  <c:v>1051</c:v>
                </c:pt>
                <c:pt idx="189">
                  <c:v>1051</c:v>
                </c:pt>
                <c:pt idx="190">
                  <c:v>1051</c:v>
                </c:pt>
                <c:pt idx="191">
                  <c:v>1051</c:v>
                </c:pt>
                <c:pt idx="192">
                  <c:v>1051</c:v>
                </c:pt>
                <c:pt idx="193">
                  <c:v>1051</c:v>
                </c:pt>
                <c:pt idx="194">
                  <c:v>1051</c:v>
                </c:pt>
                <c:pt idx="195">
                  <c:v>1051</c:v>
                </c:pt>
                <c:pt idx="196">
                  <c:v>1051</c:v>
                </c:pt>
                <c:pt idx="197">
                  <c:v>1051</c:v>
                </c:pt>
                <c:pt idx="198">
                  <c:v>1051</c:v>
                </c:pt>
                <c:pt idx="199">
                  <c:v>1051</c:v>
                </c:pt>
                <c:pt idx="200">
                  <c:v>1051</c:v>
                </c:pt>
                <c:pt idx="201">
                  <c:v>1051</c:v>
                </c:pt>
                <c:pt idx="202">
                  <c:v>1052</c:v>
                </c:pt>
                <c:pt idx="203">
                  <c:v>1052</c:v>
                </c:pt>
                <c:pt idx="204">
                  <c:v>1052</c:v>
                </c:pt>
                <c:pt idx="205">
                  <c:v>1052</c:v>
                </c:pt>
                <c:pt idx="206">
                  <c:v>1052</c:v>
                </c:pt>
                <c:pt idx="207">
                  <c:v>1052</c:v>
                </c:pt>
                <c:pt idx="208">
                  <c:v>1041</c:v>
                </c:pt>
                <c:pt idx="209">
                  <c:v>1043</c:v>
                </c:pt>
                <c:pt idx="210">
                  <c:v>1059</c:v>
                </c:pt>
                <c:pt idx="211">
                  <c:v>1059</c:v>
                </c:pt>
                <c:pt idx="212">
                  <c:v>1059</c:v>
                </c:pt>
                <c:pt idx="213">
                  <c:v>1059</c:v>
                </c:pt>
                <c:pt idx="214">
                  <c:v>1059</c:v>
                </c:pt>
                <c:pt idx="215">
                  <c:v>1059</c:v>
                </c:pt>
                <c:pt idx="216">
                  <c:v>1059</c:v>
                </c:pt>
                <c:pt idx="217">
                  <c:v>1059</c:v>
                </c:pt>
                <c:pt idx="218">
                  <c:v>1059</c:v>
                </c:pt>
                <c:pt idx="219">
                  <c:v>1059</c:v>
                </c:pt>
                <c:pt idx="220">
                  <c:v>1059</c:v>
                </c:pt>
                <c:pt idx="221">
                  <c:v>1059</c:v>
                </c:pt>
                <c:pt idx="222">
                  <c:v>1059</c:v>
                </c:pt>
                <c:pt idx="223">
                  <c:v>1059</c:v>
                </c:pt>
                <c:pt idx="224">
                  <c:v>1059</c:v>
                </c:pt>
                <c:pt idx="225">
                  <c:v>1059</c:v>
                </c:pt>
                <c:pt idx="226">
                  <c:v>1051</c:v>
                </c:pt>
                <c:pt idx="227">
                  <c:v>1037</c:v>
                </c:pt>
                <c:pt idx="228">
                  <c:v>1037</c:v>
                </c:pt>
                <c:pt idx="229">
                  <c:v>1037</c:v>
                </c:pt>
                <c:pt idx="230">
                  <c:v>1037</c:v>
                </c:pt>
                <c:pt idx="231">
                  <c:v>1037</c:v>
                </c:pt>
                <c:pt idx="232">
                  <c:v>1037</c:v>
                </c:pt>
                <c:pt idx="233">
                  <c:v>1037</c:v>
                </c:pt>
                <c:pt idx="234">
                  <c:v>1037</c:v>
                </c:pt>
                <c:pt idx="235">
                  <c:v>1037</c:v>
                </c:pt>
                <c:pt idx="236">
                  <c:v>1037</c:v>
                </c:pt>
                <c:pt idx="237">
                  <c:v>1037</c:v>
                </c:pt>
                <c:pt idx="238">
                  <c:v>1037</c:v>
                </c:pt>
                <c:pt idx="239">
                  <c:v>1037</c:v>
                </c:pt>
                <c:pt idx="240">
                  <c:v>1037</c:v>
                </c:pt>
                <c:pt idx="241">
                  <c:v>1050</c:v>
                </c:pt>
                <c:pt idx="242">
                  <c:v>1051</c:v>
                </c:pt>
                <c:pt idx="243">
                  <c:v>1051</c:v>
                </c:pt>
                <c:pt idx="244">
                  <c:v>1053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62-4115-BF51-05994E117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06623"/>
        <c:axId val="205102047"/>
      </c:lineChart>
      <c:catAx>
        <c:axId val="205106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</a:t>
                </a:r>
                <a:r>
                  <a:rPr lang="en-US" altLang="ko-KR" baseline="0" dirty="0"/>
                  <a:t>d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5102047"/>
        <c:crosses val="autoZero"/>
        <c:auto val="1"/>
        <c:lblAlgn val="ctr"/>
        <c:lblOffset val="100"/>
        <c:noMultiLvlLbl val="0"/>
      </c:catAx>
      <c:valAx>
        <c:axId val="205102047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5106623"/>
        <c:crosses val="autoZero"/>
        <c:crossBetween val="between"/>
        <c:majorUnit val="500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</a:p>
        </c:rich>
      </c:tx>
      <c:layout>
        <c:manualLayout>
          <c:xMode val="edge"/>
          <c:yMode val="edge"/>
          <c:x val="0.40997185922567309"/>
          <c:y val="4.2041008189720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063849978322218"/>
          <c:y val="0.1446098130995809"/>
          <c:w val="0.79908128706404102"/>
          <c:h val="0.65679045040154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Numpy_memory_tcmalloc!$G$1:$G$230</c:f>
              <c:numCache>
                <c:formatCode>General</c:formatCode>
                <c:ptCount val="230"/>
                <c:pt idx="0">
                  <c:v>614</c:v>
                </c:pt>
                <c:pt idx="1">
                  <c:v>746</c:v>
                </c:pt>
                <c:pt idx="2">
                  <c:v>790</c:v>
                </c:pt>
                <c:pt idx="3">
                  <c:v>973</c:v>
                </c:pt>
                <c:pt idx="4">
                  <c:v>1101</c:v>
                </c:pt>
                <c:pt idx="5">
                  <c:v>1230</c:v>
                </c:pt>
                <c:pt idx="6">
                  <c:v>1361</c:v>
                </c:pt>
                <c:pt idx="7">
                  <c:v>1496</c:v>
                </c:pt>
                <c:pt idx="8">
                  <c:v>1630</c:v>
                </c:pt>
                <c:pt idx="9">
                  <c:v>1764</c:v>
                </c:pt>
                <c:pt idx="10">
                  <c:v>1901</c:v>
                </c:pt>
                <c:pt idx="11">
                  <c:v>2035</c:v>
                </c:pt>
                <c:pt idx="12">
                  <c:v>2171</c:v>
                </c:pt>
                <c:pt idx="13">
                  <c:v>2240</c:v>
                </c:pt>
                <c:pt idx="14">
                  <c:v>2240</c:v>
                </c:pt>
                <c:pt idx="15">
                  <c:v>2343</c:v>
                </c:pt>
                <c:pt idx="16">
                  <c:v>2454</c:v>
                </c:pt>
                <c:pt idx="17">
                  <c:v>2455</c:v>
                </c:pt>
                <c:pt idx="18">
                  <c:v>2457</c:v>
                </c:pt>
                <c:pt idx="19">
                  <c:v>2458</c:v>
                </c:pt>
                <c:pt idx="20">
                  <c:v>2458</c:v>
                </c:pt>
                <c:pt idx="21">
                  <c:v>2458</c:v>
                </c:pt>
                <c:pt idx="22">
                  <c:v>2557</c:v>
                </c:pt>
                <c:pt idx="23">
                  <c:v>2701</c:v>
                </c:pt>
                <c:pt idx="24">
                  <c:v>2701</c:v>
                </c:pt>
                <c:pt idx="25">
                  <c:v>2701</c:v>
                </c:pt>
                <c:pt idx="26">
                  <c:v>2702</c:v>
                </c:pt>
                <c:pt idx="27">
                  <c:v>2702</c:v>
                </c:pt>
                <c:pt idx="28">
                  <c:v>2702</c:v>
                </c:pt>
                <c:pt idx="29">
                  <c:v>2702</c:v>
                </c:pt>
                <c:pt idx="30">
                  <c:v>2702</c:v>
                </c:pt>
                <c:pt idx="31">
                  <c:v>2702</c:v>
                </c:pt>
                <c:pt idx="32">
                  <c:v>2702</c:v>
                </c:pt>
                <c:pt idx="33">
                  <c:v>2702</c:v>
                </c:pt>
                <c:pt idx="34">
                  <c:v>2702</c:v>
                </c:pt>
                <c:pt idx="35">
                  <c:v>2702</c:v>
                </c:pt>
                <c:pt idx="36">
                  <c:v>2702</c:v>
                </c:pt>
                <c:pt idx="37">
                  <c:v>2702</c:v>
                </c:pt>
                <c:pt idx="38">
                  <c:v>2702</c:v>
                </c:pt>
                <c:pt idx="39">
                  <c:v>2702</c:v>
                </c:pt>
                <c:pt idx="40">
                  <c:v>2702</c:v>
                </c:pt>
                <c:pt idx="41">
                  <c:v>2702</c:v>
                </c:pt>
                <c:pt idx="42">
                  <c:v>2702</c:v>
                </c:pt>
                <c:pt idx="43">
                  <c:v>2702</c:v>
                </c:pt>
                <c:pt idx="44">
                  <c:v>2702</c:v>
                </c:pt>
                <c:pt idx="45">
                  <c:v>2702</c:v>
                </c:pt>
                <c:pt idx="46">
                  <c:v>2702</c:v>
                </c:pt>
                <c:pt idx="47">
                  <c:v>2702</c:v>
                </c:pt>
                <c:pt idx="48">
                  <c:v>2702</c:v>
                </c:pt>
                <c:pt idx="49">
                  <c:v>2702</c:v>
                </c:pt>
                <c:pt idx="50">
                  <c:v>2702</c:v>
                </c:pt>
                <c:pt idx="51">
                  <c:v>2702</c:v>
                </c:pt>
                <c:pt idx="52">
                  <c:v>2702</c:v>
                </c:pt>
                <c:pt idx="53">
                  <c:v>2702</c:v>
                </c:pt>
                <c:pt idx="54">
                  <c:v>2702</c:v>
                </c:pt>
                <c:pt idx="55">
                  <c:v>2702</c:v>
                </c:pt>
                <c:pt idx="56">
                  <c:v>2702</c:v>
                </c:pt>
                <c:pt idx="57">
                  <c:v>2702</c:v>
                </c:pt>
                <c:pt idx="58">
                  <c:v>2702</c:v>
                </c:pt>
                <c:pt idx="59">
                  <c:v>2702</c:v>
                </c:pt>
                <c:pt idx="60">
                  <c:v>2702</c:v>
                </c:pt>
                <c:pt idx="61">
                  <c:v>2702</c:v>
                </c:pt>
                <c:pt idx="62">
                  <c:v>2702</c:v>
                </c:pt>
                <c:pt idx="63">
                  <c:v>2702</c:v>
                </c:pt>
                <c:pt idx="64">
                  <c:v>2702</c:v>
                </c:pt>
                <c:pt idx="65">
                  <c:v>2702</c:v>
                </c:pt>
                <c:pt idx="66">
                  <c:v>2702</c:v>
                </c:pt>
                <c:pt idx="67">
                  <c:v>2702</c:v>
                </c:pt>
                <c:pt idx="68">
                  <c:v>2702</c:v>
                </c:pt>
                <c:pt idx="69">
                  <c:v>2702</c:v>
                </c:pt>
                <c:pt idx="70">
                  <c:v>2702</c:v>
                </c:pt>
                <c:pt idx="71">
                  <c:v>2702</c:v>
                </c:pt>
                <c:pt idx="72">
                  <c:v>2702</c:v>
                </c:pt>
                <c:pt idx="73">
                  <c:v>2702</c:v>
                </c:pt>
                <c:pt idx="74">
                  <c:v>2702</c:v>
                </c:pt>
                <c:pt idx="75">
                  <c:v>2702</c:v>
                </c:pt>
                <c:pt idx="76">
                  <c:v>2702</c:v>
                </c:pt>
                <c:pt idx="77">
                  <c:v>2702</c:v>
                </c:pt>
                <c:pt idx="78">
                  <c:v>2702</c:v>
                </c:pt>
                <c:pt idx="79">
                  <c:v>2702</c:v>
                </c:pt>
                <c:pt idx="80">
                  <c:v>2702</c:v>
                </c:pt>
                <c:pt idx="81">
                  <c:v>2702</c:v>
                </c:pt>
                <c:pt idx="82">
                  <c:v>2702</c:v>
                </c:pt>
                <c:pt idx="83">
                  <c:v>2702</c:v>
                </c:pt>
                <c:pt idx="84">
                  <c:v>2702</c:v>
                </c:pt>
                <c:pt idx="85">
                  <c:v>2702</c:v>
                </c:pt>
                <c:pt idx="86">
                  <c:v>2702</c:v>
                </c:pt>
                <c:pt idx="87">
                  <c:v>2702</c:v>
                </c:pt>
                <c:pt idx="88">
                  <c:v>2702</c:v>
                </c:pt>
                <c:pt idx="89">
                  <c:v>2702</c:v>
                </c:pt>
                <c:pt idx="90">
                  <c:v>2702</c:v>
                </c:pt>
                <c:pt idx="91">
                  <c:v>2702</c:v>
                </c:pt>
                <c:pt idx="92">
                  <c:v>2702</c:v>
                </c:pt>
                <c:pt idx="93">
                  <c:v>2702</c:v>
                </c:pt>
                <c:pt idx="94">
                  <c:v>2702</c:v>
                </c:pt>
                <c:pt idx="95">
                  <c:v>2702</c:v>
                </c:pt>
                <c:pt idx="96">
                  <c:v>2702</c:v>
                </c:pt>
                <c:pt idx="97">
                  <c:v>2702</c:v>
                </c:pt>
                <c:pt idx="98">
                  <c:v>2702</c:v>
                </c:pt>
                <c:pt idx="99">
                  <c:v>2702</c:v>
                </c:pt>
                <c:pt idx="100">
                  <c:v>2702</c:v>
                </c:pt>
                <c:pt idx="101">
                  <c:v>2702</c:v>
                </c:pt>
                <c:pt idx="102">
                  <c:v>2702</c:v>
                </c:pt>
                <c:pt idx="103">
                  <c:v>2702</c:v>
                </c:pt>
                <c:pt idx="104">
                  <c:v>2702</c:v>
                </c:pt>
                <c:pt idx="105">
                  <c:v>2702</c:v>
                </c:pt>
                <c:pt idx="106">
                  <c:v>2702</c:v>
                </c:pt>
                <c:pt idx="107">
                  <c:v>2702</c:v>
                </c:pt>
                <c:pt idx="108">
                  <c:v>2702</c:v>
                </c:pt>
                <c:pt idx="109">
                  <c:v>2702</c:v>
                </c:pt>
                <c:pt idx="110">
                  <c:v>2702</c:v>
                </c:pt>
                <c:pt idx="111">
                  <c:v>2702</c:v>
                </c:pt>
                <c:pt idx="112">
                  <c:v>2702</c:v>
                </c:pt>
                <c:pt idx="113">
                  <c:v>2702</c:v>
                </c:pt>
                <c:pt idx="114">
                  <c:v>2702</c:v>
                </c:pt>
                <c:pt idx="115">
                  <c:v>2702</c:v>
                </c:pt>
                <c:pt idx="116">
                  <c:v>2702</c:v>
                </c:pt>
                <c:pt idx="117">
                  <c:v>2702</c:v>
                </c:pt>
                <c:pt idx="118">
                  <c:v>2702</c:v>
                </c:pt>
                <c:pt idx="119">
                  <c:v>2702</c:v>
                </c:pt>
                <c:pt idx="120">
                  <c:v>2702</c:v>
                </c:pt>
                <c:pt idx="121">
                  <c:v>2702</c:v>
                </c:pt>
                <c:pt idx="122">
                  <c:v>2702</c:v>
                </c:pt>
                <c:pt idx="123">
                  <c:v>2702</c:v>
                </c:pt>
                <c:pt idx="124">
                  <c:v>2702</c:v>
                </c:pt>
                <c:pt idx="125">
                  <c:v>2702</c:v>
                </c:pt>
                <c:pt idx="126">
                  <c:v>2702</c:v>
                </c:pt>
                <c:pt idx="127">
                  <c:v>2702</c:v>
                </c:pt>
                <c:pt idx="128">
                  <c:v>2702</c:v>
                </c:pt>
                <c:pt idx="129">
                  <c:v>2702</c:v>
                </c:pt>
                <c:pt idx="130">
                  <c:v>2702</c:v>
                </c:pt>
                <c:pt idx="131">
                  <c:v>2702</c:v>
                </c:pt>
                <c:pt idx="132">
                  <c:v>2702</c:v>
                </c:pt>
                <c:pt idx="133">
                  <c:v>2702</c:v>
                </c:pt>
                <c:pt idx="134">
                  <c:v>2702</c:v>
                </c:pt>
                <c:pt idx="135">
                  <c:v>2702</c:v>
                </c:pt>
                <c:pt idx="136">
                  <c:v>2703</c:v>
                </c:pt>
                <c:pt idx="137">
                  <c:v>2703</c:v>
                </c:pt>
                <c:pt idx="138">
                  <c:v>2703</c:v>
                </c:pt>
                <c:pt idx="139">
                  <c:v>2703</c:v>
                </c:pt>
                <c:pt idx="140">
                  <c:v>2703</c:v>
                </c:pt>
                <c:pt idx="141">
                  <c:v>2703</c:v>
                </c:pt>
                <c:pt idx="142">
                  <c:v>2703</c:v>
                </c:pt>
                <c:pt idx="143">
                  <c:v>2703</c:v>
                </c:pt>
                <c:pt idx="144">
                  <c:v>2703</c:v>
                </c:pt>
                <c:pt idx="145">
                  <c:v>2703</c:v>
                </c:pt>
                <c:pt idx="146">
                  <c:v>2703</c:v>
                </c:pt>
                <c:pt idx="147">
                  <c:v>2703</c:v>
                </c:pt>
                <c:pt idx="148">
                  <c:v>2703</c:v>
                </c:pt>
                <c:pt idx="149">
                  <c:v>2703</c:v>
                </c:pt>
                <c:pt idx="150">
                  <c:v>2703</c:v>
                </c:pt>
                <c:pt idx="151">
                  <c:v>2703</c:v>
                </c:pt>
                <c:pt idx="152">
                  <c:v>2703</c:v>
                </c:pt>
                <c:pt idx="153">
                  <c:v>2703</c:v>
                </c:pt>
                <c:pt idx="154">
                  <c:v>2703</c:v>
                </c:pt>
                <c:pt idx="155">
                  <c:v>2703</c:v>
                </c:pt>
                <c:pt idx="156">
                  <c:v>2703</c:v>
                </c:pt>
                <c:pt idx="157">
                  <c:v>2707</c:v>
                </c:pt>
                <c:pt idx="158">
                  <c:v>2707</c:v>
                </c:pt>
                <c:pt idx="159">
                  <c:v>2707</c:v>
                </c:pt>
                <c:pt idx="160">
                  <c:v>2707</c:v>
                </c:pt>
                <c:pt idx="161">
                  <c:v>2707</c:v>
                </c:pt>
                <c:pt idx="162">
                  <c:v>2707</c:v>
                </c:pt>
                <c:pt idx="163">
                  <c:v>2707</c:v>
                </c:pt>
                <c:pt idx="164">
                  <c:v>2707</c:v>
                </c:pt>
                <c:pt idx="165">
                  <c:v>2707</c:v>
                </c:pt>
                <c:pt idx="166">
                  <c:v>2707</c:v>
                </c:pt>
                <c:pt idx="167">
                  <c:v>2707</c:v>
                </c:pt>
                <c:pt idx="168">
                  <c:v>2707</c:v>
                </c:pt>
                <c:pt idx="169">
                  <c:v>2707</c:v>
                </c:pt>
                <c:pt idx="170">
                  <c:v>2707</c:v>
                </c:pt>
                <c:pt idx="171">
                  <c:v>2707</c:v>
                </c:pt>
                <c:pt idx="172">
                  <c:v>2707</c:v>
                </c:pt>
                <c:pt idx="173">
                  <c:v>2707</c:v>
                </c:pt>
                <c:pt idx="174">
                  <c:v>2707</c:v>
                </c:pt>
                <c:pt idx="175">
                  <c:v>2707</c:v>
                </c:pt>
                <c:pt idx="176">
                  <c:v>2707</c:v>
                </c:pt>
                <c:pt idx="177">
                  <c:v>2707</c:v>
                </c:pt>
                <c:pt idx="178">
                  <c:v>2707</c:v>
                </c:pt>
                <c:pt idx="179">
                  <c:v>2707</c:v>
                </c:pt>
                <c:pt idx="180">
                  <c:v>2707</c:v>
                </c:pt>
                <c:pt idx="181">
                  <c:v>2707</c:v>
                </c:pt>
                <c:pt idx="182">
                  <c:v>2707</c:v>
                </c:pt>
                <c:pt idx="183">
                  <c:v>2707</c:v>
                </c:pt>
                <c:pt idx="184">
                  <c:v>2707</c:v>
                </c:pt>
                <c:pt idx="185">
                  <c:v>2707</c:v>
                </c:pt>
                <c:pt idx="186">
                  <c:v>2707</c:v>
                </c:pt>
                <c:pt idx="187">
                  <c:v>2730</c:v>
                </c:pt>
                <c:pt idx="188">
                  <c:v>2731</c:v>
                </c:pt>
                <c:pt idx="189">
                  <c:v>2731</c:v>
                </c:pt>
                <c:pt idx="190">
                  <c:v>2731</c:v>
                </c:pt>
                <c:pt idx="191">
                  <c:v>2731</c:v>
                </c:pt>
                <c:pt idx="192">
                  <c:v>2731</c:v>
                </c:pt>
                <c:pt idx="193">
                  <c:v>2731</c:v>
                </c:pt>
                <c:pt idx="194">
                  <c:v>2731</c:v>
                </c:pt>
                <c:pt idx="195">
                  <c:v>2739</c:v>
                </c:pt>
                <c:pt idx="196">
                  <c:v>2738</c:v>
                </c:pt>
                <c:pt idx="197">
                  <c:v>2738</c:v>
                </c:pt>
                <c:pt idx="198">
                  <c:v>2736</c:v>
                </c:pt>
                <c:pt idx="199">
                  <c:v>2736</c:v>
                </c:pt>
                <c:pt idx="200">
                  <c:v>2736</c:v>
                </c:pt>
                <c:pt idx="201">
                  <c:v>2736</c:v>
                </c:pt>
                <c:pt idx="202">
                  <c:v>2736</c:v>
                </c:pt>
                <c:pt idx="203">
                  <c:v>2736</c:v>
                </c:pt>
                <c:pt idx="204">
                  <c:v>2736</c:v>
                </c:pt>
                <c:pt idx="205">
                  <c:v>2736</c:v>
                </c:pt>
                <c:pt idx="206">
                  <c:v>2736</c:v>
                </c:pt>
                <c:pt idx="207">
                  <c:v>2736</c:v>
                </c:pt>
                <c:pt idx="208">
                  <c:v>2736</c:v>
                </c:pt>
                <c:pt idx="209">
                  <c:v>2736</c:v>
                </c:pt>
                <c:pt idx="210">
                  <c:v>2736</c:v>
                </c:pt>
                <c:pt idx="211">
                  <c:v>2736</c:v>
                </c:pt>
                <c:pt idx="212">
                  <c:v>2736</c:v>
                </c:pt>
                <c:pt idx="213">
                  <c:v>2736</c:v>
                </c:pt>
                <c:pt idx="214">
                  <c:v>2736</c:v>
                </c:pt>
                <c:pt idx="215">
                  <c:v>2739</c:v>
                </c:pt>
                <c:pt idx="216">
                  <c:v>2752</c:v>
                </c:pt>
                <c:pt idx="217">
                  <c:v>2747</c:v>
                </c:pt>
                <c:pt idx="218">
                  <c:v>2744</c:v>
                </c:pt>
                <c:pt idx="219">
                  <c:v>2741</c:v>
                </c:pt>
                <c:pt idx="220">
                  <c:v>2741</c:v>
                </c:pt>
                <c:pt idx="221">
                  <c:v>2738</c:v>
                </c:pt>
                <c:pt idx="222">
                  <c:v>2738</c:v>
                </c:pt>
                <c:pt idx="223">
                  <c:v>2738</c:v>
                </c:pt>
                <c:pt idx="224">
                  <c:v>2738</c:v>
                </c:pt>
                <c:pt idx="225">
                  <c:v>2738</c:v>
                </c:pt>
                <c:pt idx="226">
                  <c:v>2738</c:v>
                </c:pt>
                <c:pt idx="227">
                  <c:v>2738</c:v>
                </c:pt>
                <c:pt idx="228">
                  <c:v>2738</c:v>
                </c:pt>
                <c:pt idx="229">
                  <c:v>2743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47-404A-9579-A2F667737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5518735"/>
        <c:axId val="965522063"/>
      </c:lineChart>
      <c:catAx>
        <c:axId val="965518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5522063"/>
        <c:crosses val="autoZero"/>
        <c:auto val="1"/>
        <c:lblAlgn val="ctr"/>
        <c:lblOffset val="100"/>
        <c:noMultiLvlLbl val="0"/>
      </c:catAx>
      <c:valAx>
        <c:axId val="965522063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5518735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  <a:endParaRPr lang="ko-KR"/>
          </a:p>
        </c:rich>
      </c:tx>
      <c:layout>
        <c:manualLayout>
          <c:xMode val="edge"/>
          <c:yMode val="edge"/>
          <c:x val="0.4122524990302977"/>
          <c:y val="3.66071482903372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35377067202045"/>
          <c:y val="0.15155391419450984"/>
          <c:w val="0.81890025699576563"/>
          <c:h val="0.642964365519333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tf.data_memory!$G$1:$G$241</c:f>
              <c:numCache>
                <c:formatCode>General</c:formatCode>
                <c:ptCount val="241"/>
                <c:pt idx="0">
                  <c:v>1514</c:v>
                </c:pt>
                <c:pt idx="1">
                  <c:v>1697</c:v>
                </c:pt>
                <c:pt idx="2">
                  <c:v>1818</c:v>
                </c:pt>
                <c:pt idx="3">
                  <c:v>1934</c:v>
                </c:pt>
                <c:pt idx="4">
                  <c:v>2046</c:v>
                </c:pt>
                <c:pt idx="5">
                  <c:v>2165</c:v>
                </c:pt>
                <c:pt idx="6">
                  <c:v>2282</c:v>
                </c:pt>
                <c:pt idx="7">
                  <c:v>2400</c:v>
                </c:pt>
                <c:pt idx="8">
                  <c:v>2518</c:v>
                </c:pt>
                <c:pt idx="9">
                  <c:v>2637</c:v>
                </c:pt>
                <c:pt idx="10">
                  <c:v>2754</c:v>
                </c:pt>
                <c:pt idx="11">
                  <c:v>2872</c:v>
                </c:pt>
                <c:pt idx="12">
                  <c:v>2989</c:v>
                </c:pt>
                <c:pt idx="13">
                  <c:v>3108</c:v>
                </c:pt>
                <c:pt idx="14">
                  <c:v>3120</c:v>
                </c:pt>
                <c:pt idx="15">
                  <c:v>3120</c:v>
                </c:pt>
                <c:pt idx="16">
                  <c:v>3241</c:v>
                </c:pt>
                <c:pt idx="17">
                  <c:v>3353</c:v>
                </c:pt>
                <c:pt idx="18">
                  <c:v>3354</c:v>
                </c:pt>
                <c:pt idx="19">
                  <c:v>3354</c:v>
                </c:pt>
                <c:pt idx="20">
                  <c:v>3354</c:v>
                </c:pt>
                <c:pt idx="21">
                  <c:v>3355</c:v>
                </c:pt>
                <c:pt idx="22">
                  <c:v>3359</c:v>
                </c:pt>
                <c:pt idx="23">
                  <c:v>3373</c:v>
                </c:pt>
                <c:pt idx="24">
                  <c:v>3588</c:v>
                </c:pt>
                <c:pt idx="25">
                  <c:v>3600</c:v>
                </c:pt>
                <c:pt idx="26">
                  <c:v>3600</c:v>
                </c:pt>
                <c:pt idx="27">
                  <c:v>3600</c:v>
                </c:pt>
                <c:pt idx="28">
                  <c:v>3600</c:v>
                </c:pt>
                <c:pt idx="29">
                  <c:v>3600</c:v>
                </c:pt>
                <c:pt idx="30">
                  <c:v>3600</c:v>
                </c:pt>
                <c:pt idx="31">
                  <c:v>3600</c:v>
                </c:pt>
                <c:pt idx="32">
                  <c:v>3600</c:v>
                </c:pt>
                <c:pt idx="33">
                  <c:v>3600</c:v>
                </c:pt>
                <c:pt idx="34">
                  <c:v>3600</c:v>
                </c:pt>
                <c:pt idx="35">
                  <c:v>3600</c:v>
                </c:pt>
                <c:pt idx="36">
                  <c:v>3601</c:v>
                </c:pt>
                <c:pt idx="37">
                  <c:v>3601</c:v>
                </c:pt>
                <c:pt idx="38">
                  <c:v>3601</c:v>
                </c:pt>
                <c:pt idx="39">
                  <c:v>3601</c:v>
                </c:pt>
                <c:pt idx="40">
                  <c:v>3601</c:v>
                </c:pt>
                <c:pt idx="41">
                  <c:v>3601</c:v>
                </c:pt>
                <c:pt idx="42">
                  <c:v>3601</c:v>
                </c:pt>
                <c:pt idx="43">
                  <c:v>3601</c:v>
                </c:pt>
                <c:pt idx="44">
                  <c:v>2617</c:v>
                </c:pt>
                <c:pt idx="45">
                  <c:v>2619</c:v>
                </c:pt>
                <c:pt idx="46">
                  <c:v>2619</c:v>
                </c:pt>
                <c:pt idx="47">
                  <c:v>2619</c:v>
                </c:pt>
                <c:pt idx="48">
                  <c:v>2619</c:v>
                </c:pt>
                <c:pt idx="49">
                  <c:v>2619</c:v>
                </c:pt>
                <c:pt idx="50">
                  <c:v>2620</c:v>
                </c:pt>
                <c:pt idx="51">
                  <c:v>2620</c:v>
                </c:pt>
                <c:pt idx="52">
                  <c:v>2620</c:v>
                </c:pt>
                <c:pt idx="53">
                  <c:v>2620</c:v>
                </c:pt>
                <c:pt idx="54">
                  <c:v>2620</c:v>
                </c:pt>
                <c:pt idx="55">
                  <c:v>2620</c:v>
                </c:pt>
                <c:pt idx="56">
                  <c:v>2620</c:v>
                </c:pt>
                <c:pt idx="57">
                  <c:v>2620</c:v>
                </c:pt>
                <c:pt idx="58">
                  <c:v>2620</c:v>
                </c:pt>
                <c:pt idx="59">
                  <c:v>2620</c:v>
                </c:pt>
                <c:pt idx="60">
                  <c:v>2620</c:v>
                </c:pt>
                <c:pt idx="61">
                  <c:v>2620</c:v>
                </c:pt>
                <c:pt idx="62">
                  <c:v>2620</c:v>
                </c:pt>
                <c:pt idx="63">
                  <c:v>2620</c:v>
                </c:pt>
                <c:pt idx="64">
                  <c:v>2620</c:v>
                </c:pt>
                <c:pt idx="65">
                  <c:v>2620</c:v>
                </c:pt>
                <c:pt idx="66">
                  <c:v>2620</c:v>
                </c:pt>
                <c:pt idx="67">
                  <c:v>2619</c:v>
                </c:pt>
                <c:pt idx="68">
                  <c:v>2619</c:v>
                </c:pt>
                <c:pt idx="69">
                  <c:v>2619</c:v>
                </c:pt>
                <c:pt idx="70">
                  <c:v>2619</c:v>
                </c:pt>
                <c:pt idx="71">
                  <c:v>2619</c:v>
                </c:pt>
                <c:pt idx="72">
                  <c:v>2619</c:v>
                </c:pt>
                <c:pt idx="73">
                  <c:v>2619</c:v>
                </c:pt>
                <c:pt idx="74">
                  <c:v>2619</c:v>
                </c:pt>
                <c:pt idx="75">
                  <c:v>2619</c:v>
                </c:pt>
                <c:pt idx="76">
                  <c:v>2619</c:v>
                </c:pt>
                <c:pt idx="77">
                  <c:v>2619</c:v>
                </c:pt>
                <c:pt idx="78">
                  <c:v>2619</c:v>
                </c:pt>
                <c:pt idx="79">
                  <c:v>2619</c:v>
                </c:pt>
                <c:pt idx="80">
                  <c:v>2619</c:v>
                </c:pt>
                <c:pt idx="81">
                  <c:v>2619</c:v>
                </c:pt>
                <c:pt idx="82">
                  <c:v>2619</c:v>
                </c:pt>
                <c:pt idx="83">
                  <c:v>2619</c:v>
                </c:pt>
                <c:pt idx="84">
                  <c:v>2619</c:v>
                </c:pt>
                <c:pt idx="85">
                  <c:v>2619</c:v>
                </c:pt>
                <c:pt idx="86">
                  <c:v>2619</c:v>
                </c:pt>
                <c:pt idx="87">
                  <c:v>2619</c:v>
                </c:pt>
                <c:pt idx="88">
                  <c:v>2619</c:v>
                </c:pt>
                <c:pt idx="89">
                  <c:v>2619</c:v>
                </c:pt>
                <c:pt idx="90">
                  <c:v>2619</c:v>
                </c:pt>
                <c:pt idx="91">
                  <c:v>2619</c:v>
                </c:pt>
                <c:pt idx="92">
                  <c:v>2619</c:v>
                </c:pt>
                <c:pt idx="93">
                  <c:v>2619</c:v>
                </c:pt>
                <c:pt idx="94">
                  <c:v>2620</c:v>
                </c:pt>
                <c:pt idx="95">
                  <c:v>2620</c:v>
                </c:pt>
                <c:pt idx="96">
                  <c:v>2620</c:v>
                </c:pt>
                <c:pt idx="97">
                  <c:v>2620</c:v>
                </c:pt>
                <c:pt idx="98">
                  <c:v>2620</c:v>
                </c:pt>
                <c:pt idx="99">
                  <c:v>2620</c:v>
                </c:pt>
                <c:pt idx="100">
                  <c:v>2620</c:v>
                </c:pt>
                <c:pt idx="101">
                  <c:v>2620</c:v>
                </c:pt>
                <c:pt idx="102">
                  <c:v>2620</c:v>
                </c:pt>
                <c:pt idx="103">
                  <c:v>2620</c:v>
                </c:pt>
                <c:pt idx="104">
                  <c:v>2620</c:v>
                </c:pt>
                <c:pt idx="105">
                  <c:v>2620</c:v>
                </c:pt>
                <c:pt idx="106">
                  <c:v>2620</c:v>
                </c:pt>
                <c:pt idx="107">
                  <c:v>2620</c:v>
                </c:pt>
                <c:pt idx="108">
                  <c:v>2620</c:v>
                </c:pt>
                <c:pt idx="109">
                  <c:v>2621</c:v>
                </c:pt>
                <c:pt idx="110">
                  <c:v>2622</c:v>
                </c:pt>
                <c:pt idx="111">
                  <c:v>2622</c:v>
                </c:pt>
                <c:pt idx="112">
                  <c:v>2622</c:v>
                </c:pt>
                <c:pt idx="113">
                  <c:v>2622</c:v>
                </c:pt>
                <c:pt idx="114">
                  <c:v>2622</c:v>
                </c:pt>
                <c:pt idx="115">
                  <c:v>2622</c:v>
                </c:pt>
                <c:pt idx="116">
                  <c:v>2622</c:v>
                </c:pt>
                <c:pt idx="117">
                  <c:v>2622</c:v>
                </c:pt>
                <c:pt idx="118">
                  <c:v>2622</c:v>
                </c:pt>
                <c:pt idx="119">
                  <c:v>2622</c:v>
                </c:pt>
                <c:pt idx="120">
                  <c:v>2622</c:v>
                </c:pt>
                <c:pt idx="121">
                  <c:v>2622</c:v>
                </c:pt>
                <c:pt idx="122">
                  <c:v>2622</c:v>
                </c:pt>
                <c:pt idx="123">
                  <c:v>2622</c:v>
                </c:pt>
                <c:pt idx="124">
                  <c:v>2622</c:v>
                </c:pt>
                <c:pt idx="125">
                  <c:v>2622</c:v>
                </c:pt>
                <c:pt idx="126">
                  <c:v>2622</c:v>
                </c:pt>
                <c:pt idx="127">
                  <c:v>2622</c:v>
                </c:pt>
                <c:pt idx="128">
                  <c:v>2622</c:v>
                </c:pt>
                <c:pt idx="129">
                  <c:v>2622</c:v>
                </c:pt>
                <c:pt idx="130">
                  <c:v>2622</c:v>
                </c:pt>
                <c:pt idx="131">
                  <c:v>2622</c:v>
                </c:pt>
                <c:pt idx="132">
                  <c:v>2622</c:v>
                </c:pt>
                <c:pt idx="133">
                  <c:v>2622</c:v>
                </c:pt>
                <c:pt idx="134">
                  <c:v>2622</c:v>
                </c:pt>
                <c:pt idx="135">
                  <c:v>2622</c:v>
                </c:pt>
                <c:pt idx="136">
                  <c:v>2622</c:v>
                </c:pt>
                <c:pt idx="137">
                  <c:v>2622</c:v>
                </c:pt>
                <c:pt idx="138">
                  <c:v>2622</c:v>
                </c:pt>
                <c:pt idx="139">
                  <c:v>2622</c:v>
                </c:pt>
                <c:pt idx="140">
                  <c:v>2622</c:v>
                </c:pt>
                <c:pt idx="141">
                  <c:v>2622</c:v>
                </c:pt>
                <c:pt idx="142">
                  <c:v>2622</c:v>
                </c:pt>
                <c:pt idx="143">
                  <c:v>2622</c:v>
                </c:pt>
                <c:pt idx="144">
                  <c:v>2622</c:v>
                </c:pt>
                <c:pt idx="145">
                  <c:v>2622</c:v>
                </c:pt>
                <c:pt idx="146">
                  <c:v>2622</c:v>
                </c:pt>
                <c:pt idx="147">
                  <c:v>2622</c:v>
                </c:pt>
                <c:pt idx="148">
                  <c:v>2622</c:v>
                </c:pt>
                <c:pt idx="149">
                  <c:v>2622</c:v>
                </c:pt>
                <c:pt idx="150">
                  <c:v>2622</c:v>
                </c:pt>
                <c:pt idx="151">
                  <c:v>2622</c:v>
                </c:pt>
                <c:pt idx="152">
                  <c:v>2622</c:v>
                </c:pt>
                <c:pt idx="153">
                  <c:v>2622</c:v>
                </c:pt>
                <c:pt idx="154">
                  <c:v>2622</c:v>
                </c:pt>
                <c:pt idx="155">
                  <c:v>2622</c:v>
                </c:pt>
                <c:pt idx="156">
                  <c:v>2622</c:v>
                </c:pt>
                <c:pt idx="157">
                  <c:v>2622</c:v>
                </c:pt>
                <c:pt idx="158">
                  <c:v>2622</c:v>
                </c:pt>
                <c:pt idx="159">
                  <c:v>2622</c:v>
                </c:pt>
                <c:pt idx="160">
                  <c:v>2622</c:v>
                </c:pt>
                <c:pt idx="161">
                  <c:v>2622</c:v>
                </c:pt>
                <c:pt idx="162">
                  <c:v>2622</c:v>
                </c:pt>
                <c:pt idx="163">
                  <c:v>2623</c:v>
                </c:pt>
                <c:pt idx="164">
                  <c:v>2623</c:v>
                </c:pt>
                <c:pt idx="165">
                  <c:v>2623</c:v>
                </c:pt>
                <c:pt idx="166">
                  <c:v>2620</c:v>
                </c:pt>
                <c:pt idx="167">
                  <c:v>2620</c:v>
                </c:pt>
                <c:pt idx="168">
                  <c:v>2620</c:v>
                </c:pt>
                <c:pt idx="169">
                  <c:v>2620</c:v>
                </c:pt>
                <c:pt idx="170">
                  <c:v>2620</c:v>
                </c:pt>
                <c:pt idx="171">
                  <c:v>2620</c:v>
                </c:pt>
                <c:pt idx="172">
                  <c:v>2620</c:v>
                </c:pt>
                <c:pt idx="173">
                  <c:v>2620</c:v>
                </c:pt>
                <c:pt idx="174">
                  <c:v>2620</c:v>
                </c:pt>
                <c:pt idx="175">
                  <c:v>2620</c:v>
                </c:pt>
                <c:pt idx="176">
                  <c:v>2620</c:v>
                </c:pt>
                <c:pt idx="177">
                  <c:v>2620</c:v>
                </c:pt>
                <c:pt idx="178">
                  <c:v>2620</c:v>
                </c:pt>
                <c:pt idx="179">
                  <c:v>2620</c:v>
                </c:pt>
                <c:pt idx="180">
                  <c:v>2620</c:v>
                </c:pt>
                <c:pt idx="181">
                  <c:v>2620</c:v>
                </c:pt>
                <c:pt idx="182">
                  <c:v>2620</c:v>
                </c:pt>
                <c:pt idx="183">
                  <c:v>2620</c:v>
                </c:pt>
                <c:pt idx="184">
                  <c:v>2620</c:v>
                </c:pt>
                <c:pt idx="185">
                  <c:v>2620</c:v>
                </c:pt>
                <c:pt idx="186">
                  <c:v>2620</c:v>
                </c:pt>
                <c:pt idx="187">
                  <c:v>2620</c:v>
                </c:pt>
                <c:pt idx="188">
                  <c:v>2621</c:v>
                </c:pt>
                <c:pt idx="189">
                  <c:v>2621</c:v>
                </c:pt>
                <c:pt idx="190">
                  <c:v>2621</c:v>
                </c:pt>
                <c:pt idx="191">
                  <c:v>2621</c:v>
                </c:pt>
                <c:pt idx="192">
                  <c:v>2621</c:v>
                </c:pt>
                <c:pt idx="193">
                  <c:v>2621</c:v>
                </c:pt>
                <c:pt idx="194">
                  <c:v>2621</c:v>
                </c:pt>
                <c:pt idx="195">
                  <c:v>2621</c:v>
                </c:pt>
                <c:pt idx="196">
                  <c:v>2621</c:v>
                </c:pt>
                <c:pt idx="197">
                  <c:v>2621</c:v>
                </c:pt>
                <c:pt idx="198">
                  <c:v>2621</c:v>
                </c:pt>
                <c:pt idx="199">
                  <c:v>2621</c:v>
                </c:pt>
                <c:pt idx="200">
                  <c:v>2621</c:v>
                </c:pt>
                <c:pt idx="201">
                  <c:v>2621</c:v>
                </c:pt>
                <c:pt idx="202">
                  <c:v>2621</c:v>
                </c:pt>
                <c:pt idx="203">
                  <c:v>2621</c:v>
                </c:pt>
                <c:pt idx="204">
                  <c:v>2621</c:v>
                </c:pt>
                <c:pt idx="205">
                  <c:v>2621</c:v>
                </c:pt>
                <c:pt idx="206">
                  <c:v>2621</c:v>
                </c:pt>
                <c:pt idx="207">
                  <c:v>2621</c:v>
                </c:pt>
                <c:pt idx="208">
                  <c:v>2621</c:v>
                </c:pt>
                <c:pt idx="209">
                  <c:v>2621</c:v>
                </c:pt>
                <c:pt idx="210">
                  <c:v>2621</c:v>
                </c:pt>
                <c:pt idx="211">
                  <c:v>2621</c:v>
                </c:pt>
                <c:pt idx="212">
                  <c:v>2621</c:v>
                </c:pt>
                <c:pt idx="213">
                  <c:v>2621</c:v>
                </c:pt>
                <c:pt idx="214">
                  <c:v>2621</c:v>
                </c:pt>
                <c:pt idx="215">
                  <c:v>2621</c:v>
                </c:pt>
                <c:pt idx="216">
                  <c:v>2621</c:v>
                </c:pt>
                <c:pt idx="217">
                  <c:v>2621</c:v>
                </c:pt>
                <c:pt idx="218">
                  <c:v>2621</c:v>
                </c:pt>
                <c:pt idx="219">
                  <c:v>2621</c:v>
                </c:pt>
                <c:pt idx="220">
                  <c:v>2621</c:v>
                </c:pt>
                <c:pt idx="221">
                  <c:v>2621</c:v>
                </c:pt>
                <c:pt idx="222">
                  <c:v>2621</c:v>
                </c:pt>
                <c:pt idx="223">
                  <c:v>2621</c:v>
                </c:pt>
                <c:pt idx="224">
                  <c:v>2621</c:v>
                </c:pt>
                <c:pt idx="225">
                  <c:v>2627</c:v>
                </c:pt>
                <c:pt idx="226">
                  <c:v>2627</c:v>
                </c:pt>
                <c:pt idx="227">
                  <c:v>2624</c:v>
                </c:pt>
                <c:pt idx="228">
                  <c:v>2624</c:v>
                </c:pt>
                <c:pt idx="229">
                  <c:v>2621</c:v>
                </c:pt>
                <c:pt idx="230">
                  <c:v>2621</c:v>
                </c:pt>
                <c:pt idx="231">
                  <c:v>2621</c:v>
                </c:pt>
                <c:pt idx="232">
                  <c:v>2622</c:v>
                </c:pt>
                <c:pt idx="233">
                  <c:v>2633</c:v>
                </c:pt>
                <c:pt idx="234">
                  <c:v>2631</c:v>
                </c:pt>
                <c:pt idx="235">
                  <c:v>2631</c:v>
                </c:pt>
                <c:pt idx="236">
                  <c:v>2627</c:v>
                </c:pt>
                <c:pt idx="237">
                  <c:v>2629</c:v>
                </c:pt>
                <c:pt idx="238">
                  <c:v>2625</c:v>
                </c:pt>
                <c:pt idx="239">
                  <c:v>2629</c:v>
                </c:pt>
                <c:pt idx="240">
                  <c:v>2626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76-4DE9-B9EF-7DC53ACA5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1547183"/>
        <c:axId val="1721547599"/>
      </c:lineChart>
      <c:catAx>
        <c:axId val="1721547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21547599"/>
        <c:crosses val="autoZero"/>
        <c:auto val="1"/>
        <c:lblAlgn val="ctr"/>
        <c:lblOffset val="100"/>
        <c:noMultiLvlLbl val="0"/>
      </c:catAx>
      <c:valAx>
        <c:axId val="1721547599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21547183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buffer+cache</a:t>
            </a:r>
            <a:endParaRPr lang="ko-KR" dirty="0"/>
          </a:p>
        </c:rich>
      </c:tx>
      <c:layout>
        <c:manualLayout>
          <c:xMode val="edge"/>
          <c:yMode val="edge"/>
          <c:x val="0.39892352782991575"/>
          <c:y val="4.4742084462294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948070787356644"/>
          <c:y val="0.16677651102367422"/>
          <c:w val="0.82631420328058569"/>
          <c:h val="0.6620403287278131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tf.data_memory_tcmalloc!$G$1:$G$168</c:f>
              <c:numCache>
                <c:formatCode>General</c:formatCode>
                <c:ptCount val="168"/>
                <c:pt idx="0">
                  <c:v>673</c:v>
                </c:pt>
                <c:pt idx="1">
                  <c:v>800</c:v>
                </c:pt>
                <c:pt idx="2">
                  <c:v>906</c:v>
                </c:pt>
                <c:pt idx="3">
                  <c:v>1064</c:v>
                </c:pt>
                <c:pt idx="4">
                  <c:v>1192</c:v>
                </c:pt>
                <c:pt idx="5">
                  <c:v>1320</c:v>
                </c:pt>
                <c:pt idx="6">
                  <c:v>1448</c:v>
                </c:pt>
                <c:pt idx="7">
                  <c:v>1579</c:v>
                </c:pt>
                <c:pt idx="8">
                  <c:v>1710</c:v>
                </c:pt>
                <c:pt idx="9">
                  <c:v>1844</c:v>
                </c:pt>
                <c:pt idx="10">
                  <c:v>1977</c:v>
                </c:pt>
                <c:pt idx="11">
                  <c:v>2110</c:v>
                </c:pt>
                <c:pt idx="12">
                  <c:v>2242</c:v>
                </c:pt>
                <c:pt idx="13">
                  <c:v>2276</c:v>
                </c:pt>
                <c:pt idx="14">
                  <c:v>2284</c:v>
                </c:pt>
                <c:pt idx="15">
                  <c:v>2414</c:v>
                </c:pt>
                <c:pt idx="16">
                  <c:v>2491</c:v>
                </c:pt>
                <c:pt idx="17">
                  <c:v>2491</c:v>
                </c:pt>
                <c:pt idx="18">
                  <c:v>2491</c:v>
                </c:pt>
                <c:pt idx="19">
                  <c:v>2494</c:v>
                </c:pt>
                <c:pt idx="20">
                  <c:v>2498</c:v>
                </c:pt>
                <c:pt idx="21">
                  <c:v>2498</c:v>
                </c:pt>
                <c:pt idx="22">
                  <c:v>2708</c:v>
                </c:pt>
                <c:pt idx="23">
                  <c:v>2737</c:v>
                </c:pt>
                <c:pt idx="24">
                  <c:v>2737</c:v>
                </c:pt>
                <c:pt idx="25">
                  <c:v>2737</c:v>
                </c:pt>
                <c:pt idx="26">
                  <c:v>2737</c:v>
                </c:pt>
                <c:pt idx="27">
                  <c:v>2737</c:v>
                </c:pt>
                <c:pt idx="28">
                  <c:v>2737</c:v>
                </c:pt>
                <c:pt idx="29">
                  <c:v>2737</c:v>
                </c:pt>
                <c:pt idx="30">
                  <c:v>2737</c:v>
                </c:pt>
                <c:pt idx="31">
                  <c:v>2737</c:v>
                </c:pt>
                <c:pt idx="32">
                  <c:v>2737</c:v>
                </c:pt>
                <c:pt idx="33">
                  <c:v>2737</c:v>
                </c:pt>
                <c:pt idx="34">
                  <c:v>2737</c:v>
                </c:pt>
                <c:pt idx="35">
                  <c:v>2737</c:v>
                </c:pt>
                <c:pt idx="36">
                  <c:v>2737</c:v>
                </c:pt>
                <c:pt idx="37">
                  <c:v>2737</c:v>
                </c:pt>
                <c:pt idx="38">
                  <c:v>2737</c:v>
                </c:pt>
                <c:pt idx="39">
                  <c:v>2737</c:v>
                </c:pt>
                <c:pt idx="40">
                  <c:v>2737</c:v>
                </c:pt>
                <c:pt idx="41">
                  <c:v>2737</c:v>
                </c:pt>
                <c:pt idx="42">
                  <c:v>2737</c:v>
                </c:pt>
                <c:pt idx="43">
                  <c:v>2737</c:v>
                </c:pt>
                <c:pt idx="44">
                  <c:v>2737</c:v>
                </c:pt>
                <c:pt idx="45">
                  <c:v>2737</c:v>
                </c:pt>
                <c:pt idx="46">
                  <c:v>2737</c:v>
                </c:pt>
                <c:pt idx="47">
                  <c:v>2737</c:v>
                </c:pt>
                <c:pt idx="48">
                  <c:v>2737</c:v>
                </c:pt>
                <c:pt idx="49">
                  <c:v>2737</c:v>
                </c:pt>
                <c:pt idx="50">
                  <c:v>2737</c:v>
                </c:pt>
                <c:pt idx="51">
                  <c:v>2737</c:v>
                </c:pt>
                <c:pt idx="52">
                  <c:v>2737</c:v>
                </c:pt>
                <c:pt idx="53">
                  <c:v>2737</c:v>
                </c:pt>
                <c:pt idx="54">
                  <c:v>2737</c:v>
                </c:pt>
                <c:pt idx="55">
                  <c:v>2737</c:v>
                </c:pt>
                <c:pt idx="56">
                  <c:v>2737</c:v>
                </c:pt>
                <c:pt idx="57">
                  <c:v>2737</c:v>
                </c:pt>
                <c:pt idx="58">
                  <c:v>2737</c:v>
                </c:pt>
                <c:pt idx="59">
                  <c:v>2737</c:v>
                </c:pt>
                <c:pt idx="60">
                  <c:v>2737</c:v>
                </c:pt>
                <c:pt idx="61">
                  <c:v>2737</c:v>
                </c:pt>
                <c:pt idx="62">
                  <c:v>2737</c:v>
                </c:pt>
                <c:pt idx="63">
                  <c:v>2737</c:v>
                </c:pt>
                <c:pt idx="64">
                  <c:v>2737</c:v>
                </c:pt>
                <c:pt idx="65">
                  <c:v>2737</c:v>
                </c:pt>
                <c:pt idx="66">
                  <c:v>2737</c:v>
                </c:pt>
                <c:pt idx="67">
                  <c:v>2737</c:v>
                </c:pt>
                <c:pt idx="68">
                  <c:v>2737</c:v>
                </c:pt>
                <c:pt idx="69">
                  <c:v>2737</c:v>
                </c:pt>
                <c:pt idx="70">
                  <c:v>2737</c:v>
                </c:pt>
                <c:pt idx="71">
                  <c:v>2737</c:v>
                </c:pt>
                <c:pt idx="72">
                  <c:v>2737</c:v>
                </c:pt>
                <c:pt idx="73">
                  <c:v>2737</c:v>
                </c:pt>
                <c:pt idx="74">
                  <c:v>2737</c:v>
                </c:pt>
                <c:pt idx="75">
                  <c:v>2737</c:v>
                </c:pt>
                <c:pt idx="76">
                  <c:v>2737</c:v>
                </c:pt>
                <c:pt idx="77">
                  <c:v>2737</c:v>
                </c:pt>
                <c:pt idx="78">
                  <c:v>2737</c:v>
                </c:pt>
                <c:pt idx="79">
                  <c:v>2737</c:v>
                </c:pt>
                <c:pt idx="80">
                  <c:v>2737</c:v>
                </c:pt>
                <c:pt idx="81">
                  <c:v>2737</c:v>
                </c:pt>
                <c:pt idx="82">
                  <c:v>2737</c:v>
                </c:pt>
                <c:pt idx="83">
                  <c:v>2737</c:v>
                </c:pt>
                <c:pt idx="84">
                  <c:v>2737</c:v>
                </c:pt>
                <c:pt idx="85">
                  <c:v>2737</c:v>
                </c:pt>
                <c:pt idx="86">
                  <c:v>2737</c:v>
                </c:pt>
                <c:pt idx="87">
                  <c:v>2737</c:v>
                </c:pt>
                <c:pt idx="88">
                  <c:v>2737</c:v>
                </c:pt>
                <c:pt idx="89">
                  <c:v>2737</c:v>
                </c:pt>
                <c:pt idx="90">
                  <c:v>2737</c:v>
                </c:pt>
                <c:pt idx="91">
                  <c:v>2737</c:v>
                </c:pt>
                <c:pt idx="92">
                  <c:v>2737</c:v>
                </c:pt>
                <c:pt idx="93">
                  <c:v>2737</c:v>
                </c:pt>
                <c:pt idx="94">
                  <c:v>2737</c:v>
                </c:pt>
                <c:pt idx="95">
                  <c:v>2737</c:v>
                </c:pt>
                <c:pt idx="96">
                  <c:v>2737</c:v>
                </c:pt>
                <c:pt idx="97">
                  <c:v>2737</c:v>
                </c:pt>
                <c:pt idx="98">
                  <c:v>2737</c:v>
                </c:pt>
                <c:pt idx="99">
                  <c:v>2737</c:v>
                </c:pt>
                <c:pt idx="100">
                  <c:v>2737</c:v>
                </c:pt>
                <c:pt idx="101">
                  <c:v>2737</c:v>
                </c:pt>
                <c:pt idx="102">
                  <c:v>2737</c:v>
                </c:pt>
                <c:pt idx="103">
                  <c:v>2737</c:v>
                </c:pt>
                <c:pt idx="104">
                  <c:v>2737</c:v>
                </c:pt>
                <c:pt idx="105">
                  <c:v>2737</c:v>
                </c:pt>
                <c:pt idx="106">
                  <c:v>2737</c:v>
                </c:pt>
                <c:pt idx="107">
                  <c:v>2737</c:v>
                </c:pt>
                <c:pt idx="108">
                  <c:v>2737</c:v>
                </c:pt>
                <c:pt idx="109">
                  <c:v>2737</c:v>
                </c:pt>
                <c:pt idx="110">
                  <c:v>2737</c:v>
                </c:pt>
                <c:pt idx="111">
                  <c:v>2733</c:v>
                </c:pt>
                <c:pt idx="112">
                  <c:v>2733</c:v>
                </c:pt>
                <c:pt idx="113">
                  <c:v>2733</c:v>
                </c:pt>
                <c:pt idx="114">
                  <c:v>2733</c:v>
                </c:pt>
                <c:pt idx="115">
                  <c:v>2733</c:v>
                </c:pt>
                <c:pt idx="116">
                  <c:v>2733</c:v>
                </c:pt>
                <c:pt idx="117">
                  <c:v>2734</c:v>
                </c:pt>
                <c:pt idx="118">
                  <c:v>2734</c:v>
                </c:pt>
                <c:pt idx="119">
                  <c:v>2734</c:v>
                </c:pt>
                <c:pt idx="120">
                  <c:v>2734</c:v>
                </c:pt>
                <c:pt idx="121">
                  <c:v>2734</c:v>
                </c:pt>
                <c:pt idx="122">
                  <c:v>2734</c:v>
                </c:pt>
                <c:pt idx="123">
                  <c:v>2734</c:v>
                </c:pt>
                <c:pt idx="124">
                  <c:v>2734</c:v>
                </c:pt>
                <c:pt idx="125">
                  <c:v>2734</c:v>
                </c:pt>
                <c:pt idx="126">
                  <c:v>2734</c:v>
                </c:pt>
                <c:pt idx="127">
                  <c:v>2734</c:v>
                </c:pt>
                <c:pt idx="128">
                  <c:v>2734</c:v>
                </c:pt>
                <c:pt idx="129">
                  <c:v>2734</c:v>
                </c:pt>
                <c:pt idx="130">
                  <c:v>2734</c:v>
                </c:pt>
                <c:pt idx="131">
                  <c:v>2734</c:v>
                </c:pt>
                <c:pt idx="132">
                  <c:v>2734</c:v>
                </c:pt>
                <c:pt idx="133">
                  <c:v>2734</c:v>
                </c:pt>
                <c:pt idx="134">
                  <c:v>2734</c:v>
                </c:pt>
                <c:pt idx="135">
                  <c:v>2734</c:v>
                </c:pt>
                <c:pt idx="136">
                  <c:v>2734</c:v>
                </c:pt>
                <c:pt idx="137">
                  <c:v>2734</c:v>
                </c:pt>
                <c:pt idx="138">
                  <c:v>2734</c:v>
                </c:pt>
                <c:pt idx="139">
                  <c:v>2734</c:v>
                </c:pt>
                <c:pt idx="140">
                  <c:v>2734</c:v>
                </c:pt>
                <c:pt idx="141">
                  <c:v>2734</c:v>
                </c:pt>
                <c:pt idx="142">
                  <c:v>2734</c:v>
                </c:pt>
                <c:pt idx="143">
                  <c:v>2734</c:v>
                </c:pt>
                <c:pt idx="144">
                  <c:v>2734</c:v>
                </c:pt>
                <c:pt idx="145">
                  <c:v>2734</c:v>
                </c:pt>
                <c:pt idx="146">
                  <c:v>2734</c:v>
                </c:pt>
                <c:pt idx="147">
                  <c:v>2734</c:v>
                </c:pt>
                <c:pt idx="148">
                  <c:v>2734</c:v>
                </c:pt>
                <c:pt idx="149">
                  <c:v>2734</c:v>
                </c:pt>
                <c:pt idx="150">
                  <c:v>2735</c:v>
                </c:pt>
                <c:pt idx="151">
                  <c:v>2735</c:v>
                </c:pt>
                <c:pt idx="152">
                  <c:v>2735</c:v>
                </c:pt>
                <c:pt idx="153">
                  <c:v>2735</c:v>
                </c:pt>
                <c:pt idx="154">
                  <c:v>2735</c:v>
                </c:pt>
                <c:pt idx="155">
                  <c:v>2735</c:v>
                </c:pt>
                <c:pt idx="156">
                  <c:v>2735</c:v>
                </c:pt>
                <c:pt idx="157">
                  <c:v>2735</c:v>
                </c:pt>
                <c:pt idx="158">
                  <c:v>2735</c:v>
                </c:pt>
                <c:pt idx="159">
                  <c:v>2735</c:v>
                </c:pt>
                <c:pt idx="160">
                  <c:v>2735</c:v>
                </c:pt>
                <c:pt idx="161">
                  <c:v>2735</c:v>
                </c:pt>
                <c:pt idx="162">
                  <c:v>2735</c:v>
                </c:pt>
                <c:pt idx="163">
                  <c:v>2735</c:v>
                </c:pt>
                <c:pt idx="164">
                  <c:v>2735</c:v>
                </c:pt>
                <c:pt idx="165">
                  <c:v>2735</c:v>
                </c:pt>
                <c:pt idx="166">
                  <c:v>2737</c:v>
                </c:pt>
                <c:pt idx="167">
                  <c:v>2741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D7-40C9-A196-0D265C006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1052863"/>
        <c:axId val="1021064927"/>
      </c:lineChart>
      <c:catAx>
        <c:axId val="102105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21064927"/>
        <c:crosses val="autoZero"/>
        <c:auto val="1"/>
        <c:lblAlgn val="ctr"/>
        <c:lblOffset val="100"/>
        <c:noMultiLvlLbl val="0"/>
      </c:catAx>
      <c:valAx>
        <c:axId val="1021064927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21052863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522214675429447"/>
          <c:y val="0.14380687697630637"/>
          <c:w val="0.79790094196728945"/>
          <c:h val="0.6481506862844909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oldata_memory!$G$1:$G$62</c:f>
              <c:numCache>
                <c:formatCode>General</c:formatCode>
                <c:ptCount val="62"/>
                <c:pt idx="0">
                  <c:v>817</c:v>
                </c:pt>
                <c:pt idx="1">
                  <c:v>928</c:v>
                </c:pt>
                <c:pt idx="2">
                  <c:v>1076</c:v>
                </c:pt>
                <c:pt idx="3">
                  <c:v>1189</c:v>
                </c:pt>
                <c:pt idx="4">
                  <c:v>1315</c:v>
                </c:pt>
                <c:pt idx="5">
                  <c:v>1436</c:v>
                </c:pt>
                <c:pt idx="6">
                  <c:v>1557</c:v>
                </c:pt>
                <c:pt idx="7">
                  <c:v>1676</c:v>
                </c:pt>
                <c:pt idx="8">
                  <c:v>1799</c:v>
                </c:pt>
                <c:pt idx="9">
                  <c:v>1922</c:v>
                </c:pt>
                <c:pt idx="10">
                  <c:v>2045</c:v>
                </c:pt>
                <c:pt idx="11">
                  <c:v>2164</c:v>
                </c:pt>
                <c:pt idx="12">
                  <c:v>2285</c:v>
                </c:pt>
                <c:pt idx="13">
                  <c:v>2299</c:v>
                </c:pt>
                <c:pt idx="14">
                  <c:v>2299</c:v>
                </c:pt>
                <c:pt idx="15">
                  <c:v>2425</c:v>
                </c:pt>
                <c:pt idx="16">
                  <c:v>2516</c:v>
                </c:pt>
                <c:pt idx="17">
                  <c:v>2516</c:v>
                </c:pt>
                <c:pt idx="18">
                  <c:v>2516</c:v>
                </c:pt>
                <c:pt idx="19">
                  <c:v>2516</c:v>
                </c:pt>
                <c:pt idx="20">
                  <c:v>1251</c:v>
                </c:pt>
                <c:pt idx="21">
                  <c:v>1285</c:v>
                </c:pt>
                <c:pt idx="22">
                  <c:v>1289</c:v>
                </c:pt>
                <c:pt idx="23">
                  <c:v>1297</c:v>
                </c:pt>
                <c:pt idx="24">
                  <c:v>996</c:v>
                </c:pt>
                <c:pt idx="25">
                  <c:v>735</c:v>
                </c:pt>
                <c:pt idx="26">
                  <c:v>742</c:v>
                </c:pt>
                <c:pt idx="27">
                  <c:v>747</c:v>
                </c:pt>
                <c:pt idx="28">
                  <c:v>750</c:v>
                </c:pt>
                <c:pt idx="29">
                  <c:v>750</c:v>
                </c:pt>
                <c:pt idx="30">
                  <c:v>750</c:v>
                </c:pt>
                <c:pt idx="31">
                  <c:v>750</c:v>
                </c:pt>
                <c:pt idx="32">
                  <c:v>750</c:v>
                </c:pt>
                <c:pt idx="33">
                  <c:v>750</c:v>
                </c:pt>
                <c:pt idx="34">
                  <c:v>774</c:v>
                </c:pt>
                <c:pt idx="35">
                  <c:v>775</c:v>
                </c:pt>
                <c:pt idx="36">
                  <c:v>345</c:v>
                </c:pt>
                <c:pt idx="37">
                  <c:v>274</c:v>
                </c:pt>
                <c:pt idx="38">
                  <c:v>282</c:v>
                </c:pt>
                <c:pt idx="39">
                  <c:v>271</c:v>
                </c:pt>
                <c:pt idx="40">
                  <c:v>260</c:v>
                </c:pt>
                <c:pt idx="41">
                  <c:v>254</c:v>
                </c:pt>
                <c:pt idx="42">
                  <c:v>252</c:v>
                </c:pt>
                <c:pt idx="43">
                  <c:v>293</c:v>
                </c:pt>
                <c:pt idx="44">
                  <c:v>303</c:v>
                </c:pt>
                <c:pt idx="45">
                  <c:v>306</c:v>
                </c:pt>
                <c:pt idx="46">
                  <c:v>333</c:v>
                </c:pt>
                <c:pt idx="47">
                  <c:v>360</c:v>
                </c:pt>
                <c:pt idx="48">
                  <c:v>366</c:v>
                </c:pt>
                <c:pt idx="49">
                  <c:v>368</c:v>
                </c:pt>
                <c:pt idx="50">
                  <c:v>365</c:v>
                </c:pt>
                <c:pt idx="51">
                  <c:v>365</c:v>
                </c:pt>
                <c:pt idx="52">
                  <c:v>365</c:v>
                </c:pt>
                <c:pt idx="53">
                  <c:v>373</c:v>
                </c:pt>
                <c:pt idx="54">
                  <c:v>377</c:v>
                </c:pt>
                <c:pt idx="55">
                  <c:v>377</c:v>
                </c:pt>
                <c:pt idx="56">
                  <c:v>380</c:v>
                </c:pt>
                <c:pt idx="57">
                  <c:v>374</c:v>
                </c:pt>
                <c:pt idx="58">
                  <c:v>370</c:v>
                </c:pt>
                <c:pt idx="59">
                  <c:v>366</c:v>
                </c:pt>
                <c:pt idx="60">
                  <c:v>154</c:v>
                </c:pt>
                <c:pt idx="61">
                  <c:v>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B8-4255-AE6E-4C1093961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9497679"/>
        <c:axId val="969495183"/>
      </c:lineChart>
      <c:catAx>
        <c:axId val="969497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9495183"/>
        <c:crosses val="autoZero"/>
        <c:auto val="1"/>
        <c:lblAlgn val="ctr"/>
        <c:lblOffset val="100"/>
        <c:noMultiLvlLbl val="0"/>
      </c:catAx>
      <c:valAx>
        <c:axId val="969495183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949767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984054936810602"/>
          <c:y val="0.11679007580811081"/>
          <c:w val="0.81365265202702064"/>
          <c:h val="0.6648622036775062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oldata_memory_tcmalloc!$G$1:$G$144</c:f>
              <c:numCache>
                <c:formatCode>General</c:formatCode>
                <c:ptCount val="144"/>
                <c:pt idx="0">
                  <c:v>1128</c:v>
                </c:pt>
                <c:pt idx="1">
                  <c:v>1250</c:v>
                </c:pt>
                <c:pt idx="2">
                  <c:v>1380</c:v>
                </c:pt>
                <c:pt idx="3">
                  <c:v>1510</c:v>
                </c:pt>
                <c:pt idx="4">
                  <c:v>1646</c:v>
                </c:pt>
                <c:pt idx="5">
                  <c:v>1780</c:v>
                </c:pt>
                <c:pt idx="6">
                  <c:v>1917</c:v>
                </c:pt>
                <c:pt idx="7">
                  <c:v>2053</c:v>
                </c:pt>
                <c:pt idx="8">
                  <c:v>2188</c:v>
                </c:pt>
                <c:pt idx="9">
                  <c:v>2325</c:v>
                </c:pt>
                <c:pt idx="10">
                  <c:v>2343</c:v>
                </c:pt>
                <c:pt idx="11">
                  <c:v>2366</c:v>
                </c:pt>
                <c:pt idx="12">
                  <c:v>2499</c:v>
                </c:pt>
                <c:pt idx="13">
                  <c:v>2559</c:v>
                </c:pt>
                <c:pt idx="14">
                  <c:v>2559</c:v>
                </c:pt>
                <c:pt idx="15">
                  <c:v>2559</c:v>
                </c:pt>
                <c:pt idx="16">
                  <c:v>2563</c:v>
                </c:pt>
                <c:pt idx="17">
                  <c:v>2566</c:v>
                </c:pt>
                <c:pt idx="18">
                  <c:v>2624</c:v>
                </c:pt>
                <c:pt idx="19">
                  <c:v>2217</c:v>
                </c:pt>
                <c:pt idx="20">
                  <c:v>2013</c:v>
                </c:pt>
                <c:pt idx="21">
                  <c:v>2013</c:v>
                </c:pt>
                <c:pt idx="22">
                  <c:v>2014</c:v>
                </c:pt>
                <c:pt idx="23">
                  <c:v>2014</c:v>
                </c:pt>
                <c:pt idx="24">
                  <c:v>2014</c:v>
                </c:pt>
                <c:pt idx="25">
                  <c:v>2014</c:v>
                </c:pt>
                <c:pt idx="26">
                  <c:v>2014</c:v>
                </c:pt>
                <c:pt idx="27">
                  <c:v>2014</c:v>
                </c:pt>
                <c:pt idx="28">
                  <c:v>2014</c:v>
                </c:pt>
                <c:pt idx="29">
                  <c:v>2014</c:v>
                </c:pt>
                <c:pt idx="30">
                  <c:v>1277</c:v>
                </c:pt>
                <c:pt idx="31">
                  <c:v>1277</c:v>
                </c:pt>
                <c:pt idx="32">
                  <c:v>1277</c:v>
                </c:pt>
                <c:pt idx="33">
                  <c:v>1277</c:v>
                </c:pt>
                <c:pt idx="34">
                  <c:v>1277</c:v>
                </c:pt>
                <c:pt idx="35">
                  <c:v>1277</c:v>
                </c:pt>
                <c:pt idx="36">
                  <c:v>1277</c:v>
                </c:pt>
                <c:pt idx="37">
                  <c:v>1280</c:v>
                </c:pt>
                <c:pt idx="38">
                  <c:v>1280</c:v>
                </c:pt>
                <c:pt idx="39">
                  <c:v>1280</c:v>
                </c:pt>
                <c:pt idx="40">
                  <c:v>1280</c:v>
                </c:pt>
                <c:pt idx="41">
                  <c:v>1280</c:v>
                </c:pt>
                <c:pt idx="42">
                  <c:v>1281</c:v>
                </c:pt>
                <c:pt idx="43">
                  <c:v>1281</c:v>
                </c:pt>
                <c:pt idx="44">
                  <c:v>1281</c:v>
                </c:pt>
                <c:pt idx="45">
                  <c:v>1281</c:v>
                </c:pt>
                <c:pt idx="46">
                  <c:v>1281</c:v>
                </c:pt>
                <c:pt idx="47">
                  <c:v>1281</c:v>
                </c:pt>
                <c:pt idx="48">
                  <c:v>1281</c:v>
                </c:pt>
                <c:pt idx="49">
                  <c:v>1281</c:v>
                </c:pt>
                <c:pt idx="50">
                  <c:v>1281</c:v>
                </c:pt>
                <c:pt idx="51">
                  <c:v>1281</c:v>
                </c:pt>
                <c:pt idx="52">
                  <c:v>1281</c:v>
                </c:pt>
                <c:pt idx="53">
                  <c:v>1283</c:v>
                </c:pt>
                <c:pt idx="54">
                  <c:v>1283</c:v>
                </c:pt>
                <c:pt idx="55">
                  <c:v>1283</c:v>
                </c:pt>
                <c:pt idx="56">
                  <c:v>1283</c:v>
                </c:pt>
                <c:pt idx="57">
                  <c:v>1283</c:v>
                </c:pt>
                <c:pt idx="58">
                  <c:v>1283</c:v>
                </c:pt>
                <c:pt idx="59">
                  <c:v>1258</c:v>
                </c:pt>
                <c:pt idx="60">
                  <c:v>1259</c:v>
                </c:pt>
                <c:pt idx="61">
                  <c:v>1259</c:v>
                </c:pt>
                <c:pt idx="62">
                  <c:v>1259</c:v>
                </c:pt>
                <c:pt idx="63">
                  <c:v>1259</c:v>
                </c:pt>
                <c:pt idx="64">
                  <c:v>1259</c:v>
                </c:pt>
                <c:pt idx="65">
                  <c:v>1259</c:v>
                </c:pt>
                <c:pt idx="66">
                  <c:v>1259</c:v>
                </c:pt>
                <c:pt idx="67">
                  <c:v>1259</c:v>
                </c:pt>
                <c:pt idx="68">
                  <c:v>1259</c:v>
                </c:pt>
                <c:pt idx="69">
                  <c:v>1259</c:v>
                </c:pt>
                <c:pt idx="70">
                  <c:v>1259</c:v>
                </c:pt>
                <c:pt idx="71">
                  <c:v>1259</c:v>
                </c:pt>
                <c:pt idx="72">
                  <c:v>1259</c:v>
                </c:pt>
                <c:pt idx="73">
                  <c:v>1259</c:v>
                </c:pt>
                <c:pt idx="74">
                  <c:v>1259</c:v>
                </c:pt>
                <c:pt idx="75">
                  <c:v>1259</c:v>
                </c:pt>
                <c:pt idx="76">
                  <c:v>1259</c:v>
                </c:pt>
                <c:pt idx="77">
                  <c:v>1259</c:v>
                </c:pt>
                <c:pt idx="78">
                  <c:v>1260</c:v>
                </c:pt>
                <c:pt idx="79">
                  <c:v>1260</c:v>
                </c:pt>
                <c:pt idx="80">
                  <c:v>1260</c:v>
                </c:pt>
                <c:pt idx="81">
                  <c:v>1260</c:v>
                </c:pt>
                <c:pt idx="82">
                  <c:v>1255</c:v>
                </c:pt>
                <c:pt idx="83">
                  <c:v>1255</c:v>
                </c:pt>
                <c:pt idx="84">
                  <c:v>1255</c:v>
                </c:pt>
                <c:pt idx="85">
                  <c:v>1255</c:v>
                </c:pt>
                <c:pt idx="86">
                  <c:v>1255</c:v>
                </c:pt>
                <c:pt idx="87">
                  <c:v>1255</c:v>
                </c:pt>
                <c:pt idx="88">
                  <c:v>1255</c:v>
                </c:pt>
                <c:pt idx="89">
                  <c:v>1255</c:v>
                </c:pt>
                <c:pt idx="90">
                  <c:v>1255</c:v>
                </c:pt>
                <c:pt idx="91">
                  <c:v>1255</c:v>
                </c:pt>
                <c:pt idx="92">
                  <c:v>1255</c:v>
                </c:pt>
                <c:pt idx="93">
                  <c:v>1255</c:v>
                </c:pt>
                <c:pt idx="94">
                  <c:v>1255</c:v>
                </c:pt>
                <c:pt idx="95">
                  <c:v>1255</c:v>
                </c:pt>
                <c:pt idx="96">
                  <c:v>1255</c:v>
                </c:pt>
                <c:pt idx="97">
                  <c:v>1255</c:v>
                </c:pt>
                <c:pt idx="98">
                  <c:v>1255</c:v>
                </c:pt>
                <c:pt idx="99">
                  <c:v>1255</c:v>
                </c:pt>
                <c:pt idx="100">
                  <c:v>1255</c:v>
                </c:pt>
                <c:pt idx="101">
                  <c:v>1255</c:v>
                </c:pt>
                <c:pt idx="102">
                  <c:v>1255</c:v>
                </c:pt>
                <c:pt idx="103">
                  <c:v>1255</c:v>
                </c:pt>
                <c:pt idx="104">
                  <c:v>1255</c:v>
                </c:pt>
                <c:pt idx="105">
                  <c:v>1255</c:v>
                </c:pt>
                <c:pt idx="106">
                  <c:v>1255</c:v>
                </c:pt>
                <c:pt idx="107">
                  <c:v>1255</c:v>
                </c:pt>
                <c:pt idx="108">
                  <c:v>1255</c:v>
                </c:pt>
                <c:pt idx="109">
                  <c:v>1256</c:v>
                </c:pt>
                <c:pt idx="110">
                  <c:v>1256</c:v>
                </c:pt>
                <c:pt idx="111">
                  <c:v>1256</c:v>
                </c:pt>
                <c:pt idx="112">
                  <c:v>1256</c:v>
                </c:pt>
                <c:pt idx="113">
                  <c:v>1256</c:v>
                </c:pt>
                <c:pt idx="114">
                  <c:v>1256</c:v>
                </c:pt>
                <c:pt idx="115">
                  <c:v>1256</c:v>
                </c:pt>
                <c:pt idx="116">
                  <c:v>1256</c:v>
                </c:pt>
                <c:pt idx="117">
                  <c:v>1256</c:v>
                </c:pt>
                <c:pt idx="118">
                  <c:v>1256</c:v>
                </c:pt>
                <c:pt idx="119">
                  <c:v>1256</c:v>
                </c:pt>
                <c:pt idx="120">
                  <c:v>1268</c:v>
                </c:pt>
                <c:pt idx="121">
                  <c:v>1268</c:v>
                </c:pt>
                <c:pt idx="122">
                  <c:v>1269</c:v>
                </c:pt>
                <c:pt idx="123">
                  <c:v>1269</c:v>
                </c:pt>
                <c:pt idx="124">
                  <c:v>1269</c:v>
                </c:pt>
                <c:pt idx="125">
                  <c:v>1269</c:v>
                </c:pt>
                <c:pt idx="126">
                  <c:v>1269</c:v>
                </c:pt>
                <c:pt idx="127">
                  <c:v>1277</c:v>
                </c:pt>
                <c:pt idx="128">
                  <c:v>1270</c:v>
                </c:pt>
                <c:pt idx="129">
                  <c:v>1248</c:v>
                </c:pt>
                <c:pt idx="130">
                  <c:v>1236</c:v>
                </c:pt>
                <c:pt idx="131">
                  <c:v>1233</c:v>
                </c:pt>
                <c:pt idx="132">
                  <c:v>1238</c:v>
                </c:pt>
                <c:pt idx="133">
                  <c:v>1238</c:v>
                </c:pt>
                <c:pt idx="134">
                  <c:v>1238</c:v>
                </c:pt>
                <c:pt idx="135">
                  <c:v>1238</c:v>
                </c:pt>
                <c:pt idx="136">
                  <c:v>1238</c:v>
                </c:pt>
                <c:pt idx="137">
                  <c:v>1238</c:v>
                </c:pt>
                <c:pt idx="138">
                  <c:v>1238</c:v>
                </c:pt>
                <c:pt idx="139">
                  <c:v>1238</c:v>
                </c:pt>
                <c:pt idx="140">
                  <c:v>1238</c:v>
                </c:pt>
                <c:pt idx="141">
                  <c:v>1238</c:v>
                </c:pt>
                <c:pt idx="142">
                  <c:v>1238</c:v>
                </c:pt>
                <c:pt idx="143">
                  <c:v>1245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DC-449A-A7CC-519173FFE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5348447"/>
        <c:axId val="2065339711"/>
      </c:lineChart>
      <c:catAx>
        <c:axId val="2065348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65339711"/>
        <c:crosses val="autoZero"/>
        <c:auto val="1"/>
        <c:lblAlgn val="ctr"/>
        <c:lblOffset val="100"/>
        <c:noMultiLvlLbl val="0"/>
      </c:catAx>
      <c:valAx>
        <c:axId val="2065339711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65348447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sz="1680" b="1" i="0" u="none" strike="noStrike" baseline="0">
                <a:effectLst/>
              </a:rPr>
              <a:t>Fashion 1GB MNIST(TCmalloc)</a:t>
            </a:r>
            <a:endParaRPr lang="ko-KR" altLang="en-US"/>
          </a:p>
        </c:rich>
      </c:tx>
      <c:layout>
        <c:manualLayout>
          <c:xMode val="edge"/>
          <c:yMode val="edge"/>
          <c:x val="0.18669623618830472"/>
          <c:y val="2.546681142386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312592592592593"/>
          <c:y val="0.1603626984126984"/>
          <c:w val="0.79453611111111111"/>
          <c:h val="0.685473412698412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'Elapsed time(tcmalloc)'!$C$84:$E$84</c:f>
              <c:strCache>
                <c:ptCount val="3"/>
                <c:pt idx="0">
                  <c:v>Numpy</c:v>
                </c:pt>
                <c:pt idx="1">
                  <c:v>tf.data</c:v>
                </c:pt>
                <c:pt idx="2">
                  <c:v>ol.data</c:v>
                </c:pt>
              </c:strCache>
            </c:strRef>
          </c:cat>
          <c:val>
            <c:numRef>
              <c:f>'Elapsed time(tcmalloc)'!$C$85:$E$85</c:f>
              <c:numCache>
                <c:formatCode>General</c:formatCode>
                <c:ptCount val="3"/>
                <c:pt idx="0">
                  <c:v>228.05</c:v>
                </c:pt>
                <c:pt idx="1">
                  <c:v>208.28</c:v>
                </c:pt>
                <c:pt idx="2">
                  <c:v>198.72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C-49F4-AB85-32DC85910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6251855"/>
        <c:axId val="846255183"/>
      </c:barChart>
      <c:catAx>
        <c:axId val="8462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5183"/>
        <c:crosses val="autoZero"/>
        <c:auto val="1"/>
        <c:lblAlgn val="ctr"/>
        <c:lblOffset val="100"/>
        <c:noMultiLvlLbl val="0"/>
      </c:catAx>
      <c:valAx>
        <c:axId val="846255183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1855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MNIST(TCmalloc)</a:t>
            </a:r>
            <a:r>
              <a:rPr lang="en-US" altLang="ko-KR" baseline="0"/>
              <a:t> 100Epoch</a:t>
            </a:r>
            <a:endParaRPr lang="ko-KR" altLang="en-US"/>
          </a:p>
        </c:rich>
      </c:tx>
      <c:layout>
        <c:manualLayout>
          <c:xMode val="edge"/>
          <c:yMode val="edge"/>
          <c:x val="0.18669623618830472"/>
          <c:y val="2.546681142386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312592592592593"/>
          <c:y val="0.1603626984126984"/>
          <c:w val="0.79453611111111111"/>
          <c:h val="0.685473412698412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'Elapsed time(tcmalloc)'!$C$106:$E$106</c:f>
              <c:strCache>
                <c:ptCount val="3"/>
                <c:pt idx="0">
                  <c:v>Numpy</c:v>
                </c:pt>
                <c:pt idx="1">
                  <c:v>tf.data</c:v>
                </c:pt>
                <c:pt idx="2">
                  <c:v>ol.data</c:v>
                </c:pt>
              </c:strCache>
            </c:strRef>
          </c:cat>
          <c:val>
            <c:numRef>
              <c:f>'Elapsed time(tcmalloc)'!$C$107:$E$107</c:f>
              <c:numCache>
                <c:formatCode>General</c:formatCode>
                <c:ptCount val="3"/>
                <c:pt idx="0">
                  <c:v>209.57</c:v>
                </c:pt>
                <c:pt idx="1">
                  <c:v>176.95</c:v>
                </c:pt>
                <c:pt idx="2">
                  <c:v>177.35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0-4D93-94E6-BDA6977B19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6251855"/>
        <c:axId val="846255183"/>
      </c:barChart>
      <c:catAx>
        <c:axId val="8462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5183"/>
        <c:crosses val="autoZero"/>
        <c:auto val="1"/>
        <c:lblAlgn val="ctr"/>
        <c:lblOffset val="100"/>
        <c:noMultiLvlLbl val="0"/>
      </c:catAx>
      <c:valAx>
        <c:axId val="846255183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1855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sz="1600"/>
              <a:t>FMNIST(TCmalloc)</a:t>
            </a:r>
            <a:r>
              <a:rPr lang="en-US" altLang="ko-KR" sz="1600" baseline="0"/>
              <a:t> 100Epoch</a:t>
            </a:r>
            <a:endParaRPr lang="ko-KR" altLang="en-US" sz="1600"/>
          </a:p>
        </c:rich>
      </c:tx>
      <c:layout>
        <c:manualLayout>
          <c:xMode val="edge"/>
          <c:yMode val="edge"/>
          <c:x val="0.24598466763815668"/>
          <c:y val="2.0293031488765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312592592592593"/>
          <c:y val="0.1603626984126984"/>
          <c:w val="0.79453611111111111"/>
          <c:h val="0.685473412698412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'Elapsed time(tcmalloc)'!$C$111:$E$111</c:f>
              <c:strCache>
                <c:ptCount val="3"/>
                <c:pt idx="0">
                  <c:v>Numpy</c:v>
                </c:pt>
                <c:pt idx="1">
                  <c:v>tf.data</c:v>
                </c:pt>
                <c:pt idx="2">
                  <c:v>ol.data</c:v>
                </c:pt>
              </c:strCache>
            </c:strRef>
          </c:cat>
          <c:val>
            <c:numRef>
              <c:f>'Elapsed time(tcmalloc)'!$C$112:$E$112</c:f>
              <c:numCache>
                <c:formatCode>General</c:formatCode>
                <c:ptCount val="3"/>
                <c:pt idx="0">
                  <c:v>211.69</c:v>
                </c:pt>
                <c:pt idx="1">
                  <c:v>183.57</c:v>
                </c:pt>
                <c:pt idx="2">
                  <c:v>182.46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F1-4EB8-8116-74A07AB2D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6251855"/>
        <c:axId val="846255183"/>
      </c:barChart>
      <c:catAx>
        <c:axId val="8462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5183"/>
        <c:crosses val="autoZero"/>
        <c:auto val="1"/>
        <c:lblAlgn val="ctr"/>
        <c:lblOffset val="100"/>
        <c:noMultiLvlLbl val="0"/>
      </c:catAx>
      <c:valAx>
        <c:axId val="846255183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46251855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6672276771373103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time(tcmalloc)'!$B$152:$B$366</c:f>
              <c:numCache>
                <c:formatCode>General</c:formatCode>
                <c:ptCount val="215"/>
                <c:pt idx="0">
                  <c:v>4.71</c:v>
                </c:pt>
                <c:pt idx="1">
                  <c:v>1.63</c:v>
                </c:pt>
                <c:pt idx="2">
                  <c:v>1.88</c:v>
                </c:pt>
                <c:pt idx="3">
                  <c:v>3.13</c:v>
                </c:pt>
                <c:pt idx="4">
                  <c:v>3.29</c:v>
                </c:pt>
                <c:pt idx="5">
                  <c:v>1.38</c:v>
                </c:pt>
                <c:pt idx="6">
                  <c:v>2.76</c:v>
                </c:pt>
                <c:pt idx="7">
                  <c:v>3.22</c:v>
                </c:pt>
                <c:pt idx="8">
                  <c:v>3.47</c:v>
                </c:pt>
                <c:pt idx="9">
                  <c:v>3.54</c:v>
                </c:pt>
                <c:pt idx="10">
                  <c:v>3.3</c:v>
                </c:pt>
                <c:pt idx="11">
                  <c:v>3.92</c:v>
                </c:pt>
                <c:pt idx="12">
                  <c:v>3.85</c:v>
                </c:pt>
                <c:pt idx="13">
                  <c:v>3.75</c:v>
                </c:pt>
                <c:pt idx="14">
                  <c:v>3.52</c:v>
                </c:pt>
                <c:pt idx="15">
                  <c:v>4.09</c:v>
                </c:pt>
                <c:pt idx="16">
                  <c:v>4.1399999999999997</c:v>
                </c:pt>
                <c:pt idx="17">
                  <c:v>3.89</c:v>
                </c:pt>
                <c:pt idx="18">
                  <c:v>3.97</c:v>
                </c:pt>
                <c:pt idx="19">
                  <c:v>4.29</c:v>
                </c:pt>
                <c:pt idx="20">
                  <c:v>4.1399999999999997</c:v>
                </c:pt>
                <c:pt idx="21">
                  <c:v>3.62</c:v>
                </c:pt>
                <c:pt idx="22">
                  <c:v>3.35</c:v>
                </c:pt>
                <c:pt idx="23">
                  <c:v>3.62</c:v>
                </c:pt>
                <c:pt idx="24">
                  <c:v>3.8</c:v>
                </c:pt>
                <c:pt idx="25">
                  <c:v>4.12</c:v>
                </c:pt>
                <c:pt idx="26">
                  <c:v>3.57</c:v>
                </c:pt>
                <c:pt idx="27">
                  <c:v>4.38</c:v>
                </c:pt>
                <c:pt idx="28">
                  <c:v>3.43</c:v>
                </c:pt>
                <c:pt idx="29">
                  <c:v>4.68</c:v>
                </c:pt>
                <c:pt idx="30">
                  <c:v>3.77</c:v>
                </c:pt>
                <c:pt idx="31">
                  <c:v>3.97</c:v>
                </c:pt>
                <c:pt idx="32">
                  <c:v>4.08</c:v>
                </c:pt>
                <c:pt idx="33">
                  <c:v>3.34</c:v>
                </c:pt>
                <c:pt idx="34">
                  <c:v>3.64</c:v>
                </c:pt>
                <c:pt idx="35">
                  <c:v>3.46</c:v>
                </c:pt>
                <c:pt idx="36">
                  <c:v>3.96</c:v>
                </c:pt>
                <c:pt idx="37">
                  <c:v>3.06</c:v>
                </c:pt>
                <c:pt idx="38">
                  <c:v>3.71</c:v>
                </c:pt>
                <c:pt idx="39">
                  <c:v>3.84</c:v>
                </c:pt>
                <c:pt idx="40">
                  <c:v>4.22</c:v>
                </c:pt>
                <c:pt idx="41">
                  <c:v>3.26</c:v>
                </c:pt>
                <c:pt idx="42">
                  <c:v>3.88</c:v>
                </c:pt>
                <c:pt idx="43">
                  <c:v>4.13</c:v>
                </c:pt>
                <c:pt idx="44">
                  <c:v>2.88</c:v>
                </c:pt>
                <c:pt idx="45">
                  <c:v>4.75</c:v>
                </c:pt>
                <c:pt idx="46">
                  <c:v>3.01</c:v>
                </c:pt>
                <c:pt idx="47">
                  <c:v>4.13</c:v>
                </c:pt>
                <c:pt idx="48">
                  <c:v>4.71</c:v>
                </c:pt>
                <c:pt idx="49">
                  <c:v>3.77</c:v>
                </c:pt>
                <c:pt idx="50">
                  <c:v>3.89</c:v>
                </c:pt>
                <c:pt idx="51">
                  <c:v>4.26</c:v>
                </c:pt>
                <c:pt idx="52">
                  <c:v>4.0599999999999996</c:v>
                </c:pt>
                <c:pt idx="53">
                  <c:v>4.49</c:v>
                </c:pt>
                <c:pt idx="54">
                  <c:v>4.29</c:v>
                </c:pt>
                <c:pt idx="55">
                  <c:v>4.8899999999999997</c:v>
                </c:pt>
                <c:pt idx="56">
                  <c:v>4.59</c:v>
                </c:pt>
                <c:pt idx="57">
                  <c:v>4.3600000000000003</c:v>
                </c:pt>
                <c:pt idx="58">
                  <c:v>4.47</c:v>
                </c:pt>
                <c:pt idx="59">
                  <c:v>4.67</c:v>
                </c:pt>
                <c:pt idx="60">
                  <c:v>4.17</c:v>
                </c:pt>
                <c:pt idx="61">
                  <c:v>3.55</c:v>
                </c:pt>
                <c:pt idx="62">
                  <c:v>4.26</c:v>
                </c:pt>
                <c:pt idx="63">
                  <c:v>3.44</c:v>
                </c:pt>
                <c:pt idx="64">
                  <c:v>4.34</c:v>
                </c:pt>
                <c:pt idx="65">
                  <c:v>3.39</c:v>
                </c:pt>
                <c:pt idx="66">
                  <c:v>3.93</c:v>
                </c:pt>
                <c:pt idx="67">
                  <c:v>3.63</c:v>
                </c:pt>
                <c:pt idx="68">
                  <c:v>3.73</c:v>
                </c:pt>
                <c:pt idx="69">
                  <c:v>4.04</c:v>
                </c:pt>
                <c:pt idx="70">
                  <c:v>3.43</c:v>
                </c:pt>
                <c:pt idx="71">
                  <c:v>4.26</c:v>
                </c:pt>
                <c:pt idx="72">
                  <c:v>3.31</c:v>
                </c:pt>
                <c:pt idx="73">
                  <c:v>4.3899999999999997</c:v>
                </c:pt>
                <c:pt idx="74">
                  <c:v>3.47</c:v>
                </c:pt>
                <c:pt idx="75">
                  <c:v>4.45</c:v>
                </c:pt>
                <c:pt idx="76">
                  <c:v>3.55</c:v>
                </c:pt>
                <c:pt idx="77">
                  <c:v>4.22</c:v>
                </c:pt>
                <c:pt idx="78">
                  <c:v>3.92</c:v>
                </c:pt>
                <c:pt idx="79">
                  <c:v>3.81</c:v>
                </c:pt>
                <c:pt idx="80">
                  <c:v>4.21</c:v>
                </c:pt>
                <c:pt idx="81">
                  <c:v>3.47</c:v>
                </c:pt>
                <c:pt idx="82">
                  <c:v>4.41</c:v>
                </c:pt>
                <c:pt idx="83">
                  <c:v>3.47</c:v>
                </c:pt>
                <c:pt idx="84">
                  <c:v>4.3</c:v>
                </c:pt>
                <c:pt idx="85">
                  <c:v>3.39</c:v>
                </c:pt>
                <c:pt idx="86">
                  <c:v>4.22</c:v>
                </c:pt>
                <c:pt idx="87">
                  <c:v>3.59</c:v>
                </c:pt>
                <c:pt idx="88">
                  <c:v>3.6</c:v>
                </c:pt>
                <c:pt idx="89">
                  <c:v>3.63</c:v>
                </c:pt>
                <c:pt idx="90">
                  <c:v>3.43</c:v>
                </c:pt>
                <c:pt idx="91">
                  <c:v>3.98</c:v>
                </c:pt>
                <c:pt idx="92">
                  <c:v>3.34</c:v>
                </c:pt>
                <c:pt idx="93">
                  <c:v>4.33</c:v>
                </c:pt>
                <c:pt idx="94">
                  <c:v>3.3</c:v>
                </c:pt>
                <c:pt idx="95">
                  <c:v>4.22</c:v>
                </c:pt>
                <c:pt idx="96">
                  <c:v>3.46</c:v>
                </c:pt>
                <c:pt idx="97">
                  <c:v>3.71</c:v>
                </c:pt>
                <c:pt idx="98">
                  <c:v>3.18</c:v>
                </c:pt>
                <c:pt idx="99">
                  <c:v>3.92</c:v>
                </c:pt>
                <c:pt idx="100">
                  <c:v>3.35</c:v>
                </c:pt>
                <c:pt idx="101">
                  <c:v>3.22</c:v>
                </c:pt>
                <c:pt idx="102">
                  <c:v>3.09</c:v>
                </c:pt>
                <c:pt idx="103">
                  <c:v>3.47</c:v>
                </c:pt>
                <c:pt idx="104">
                  <c:v>3.25</c:v>
                </c:pt>
                <c:pt idx="105">
                  <c:v>3.69</c:v>
                </c:pt>
                <c:pt idx="106">
                  <c:v>3.43</c:v>
                </c:pt>
                <c:pt idx="107">
                  <c:v>3.34</c:v>
                </c:pt>
                <c:pt idx="108">
                  <c:v>3.43</c:v>
                </c:pt>
                <c:pt idx="109">
                  <c:v>3.18</c:v>
                </c:pt>
                <c:pt idx="110">
                  <c:v>3.35</c:v>
                </c:pt>
                <c:pt idx="111">
                  <c:v>3.55</c:v>
                </c:pt>
                <c:pt idx="112">
                  <c:v>3.18</c:v>
                </c:pt>
                <c:pt idx="113">
                  <c:v>3.79</c:v>
                </c:pt>
                <c:pt idx="114">
                  <c:v>3.34</c:v>
                </c:pt>
                <c:pt idx="115">
                  <c:v>3.18</c:v>
                </c:pt>
                <c:pt idx="116">
                  <c:v>3.88</c:v>
                </c:pt>
                <c:pt idx="117">
                  <c:v>3.34</c:v>
                </c:pt>
                <c:pt idx="118">
                  <c:v>3.62</c:v>
                </c:pt>
                <c:pt idx="119">
                  <c:v>3.42</c:v>
                </c:pt>
                <c:pt idx="120">
                  <c:v>3.63</c:v>
                </c:pt>
                <c:pt idx="121">
                  <c:v>3.31</c:v>
                </c:pt>
                <c:pt idx="122">
                  <c:v>4.0199999999999996</c:v>
                </c:pt>
                <c:pt idx="123">
                  <c:v>3.84</c:v>
                </c:pt>
                <c:pt idx="124">
                  <c:v>4.05</c:v>
                </c:pt>
                <c:pt idx="125">
                  <c:v>4.34</c:v>
                </c:pt>
                <c:pt idx="126">
                  <c:v>4.5999999999999996</c:v>
                </c:pt>
                <c:pt idx="127">
                  <c:v>5.03</c:v>
                </c:pt>
                <c:pt idx="128">
                  <c:v>4.8899999999999997</c:v>
                </c:pt>
                <c:pt idx="129">
                  <c:v>4.34</c:v>
                </c:pt>
                <c:pt idx="130">
                  <c:v>4.1399999999999997</c:v>
                </c:pt>
                <c:pt idx="131">
                  <c:v>4.34</c:v>
                </c:pt>
                <c:pt idx="132">
                  <c:v>3.55</c:v>
                </c:pt>
                <c:pt idx="133">
                  <c:v>4.3</c:v>
                </c:pt>
                <c:pt idx="134">
                  <c:v>3.67</c:v>
                </c:pt>
                <c:pt idx="135">
                  <c:v>3.64</c:v>
                </c:pt>
                <c:pt idx="136">
                  <c:v>3.68</c:v>
                </c:pt>
                <c:pt idx="137">
                  <c:v>3.01</c:v>
                </c:pt>
                <c:pt idx="138">
                  <c:v>4.05</c:v>
                </c:pt>
                <c:pt idx="139">
                  <c:v>3.05</c:v>
                </c:pt>
                <c:pt idx="140">
                  <c:v>3.93</c:v>
                </c:pt>
                <c:pt idx="141">
                  <c:v>3.11</c:v>
                </c:pt>
                <c:pt idx="142">
                  <c:v>4.29</c:v>
                </c:pt>
                <c:pt idx="143">
                  <c:v>3.31</c:v>
                </c:pt>
                <c:pt idx="144">
                  <c:v>4.38</c:v>
                </c:pt>
                <c:pt idx="145">
                  <c:v>3.39</c:v>
                </c:pt>
                <c:pt idx="146">
                  <c:v>4.47</c:v>
                </c:pt>
                <c:pt idx="147">
                  <c:v>4.16</c:v>
                </c:pt>
                <c:pt idx="148">
                  <c:v>3.64</c:v>
                </c:pt>
                <c:pt idx="149">
                  <c:v>4.43</c:v>
                </c:pt>
                <c:pt idx="150">
                  <c:v>3.71</c:v>
                </c:pt>
                <c:pt idx="151">
                  <c:v>4.18</c:v>
                </c:pt>
                <c:pt idx="152">
                  <c:v>3.6</c:v>
                </c:pt>
                <c:pt idx="153">
                  <c:v>4.47</c:v>
                </c:pt>
                <c:pt idx="154">
                  <c:v>3.72</c:v>
                </c:pt>
                <c:pt idx="155">
                  <c:v>4.22</c:v>
                </c:pt>
                <c:pt idx="156">
                  <c:v>3.8</c:v>
                </c:pt>
                <c:pt idx="157">
                  <c:v>4.17</c:v>
                </c:pt>
                <c:pt idx="158">
                  <c:v>4.75</c:v>
                </c:pt>
                <c:pt idx="159">
                  <c:v>4.84</c:v>
                </c:pt>
                <c:pt idx="160">
                  <c:v>3.98</c:v>
                </c:pt>
                <c:pt idx="161">
                  <c:v>3.26</c:v>
                </c:pt>
                <c:pt idx="162">
                  <c:v>3.39</c:v>
                </c:pt>
                <c:pt idx="163">
                  <c:v>3.51</c:v>
                </c:pt>
                <c:pt idx="164">
                  <c:v>3.47</c:v>
                </c:pt>
                <c:pt idx="165">
                  <c:v>4.22</c:v>
                </c:pt>
                <c:pt idx="166">
                  <c:v>3.35</c:v>
                </c:pt>
                <c:pt idx="167">
                  <c:v>4.76</c:v>
                </c:pt>
                <c:pt idx="168">
                  <c:v>3.55</c:v>
                </c:pt>
                <c:pt idx="169">
                  <c:v>4.51</c:v>
                </c:pt>
                <c:pt idx="170">
                  <c:v>3.51</c:v>
                </c:pt>
                <c:pt idx="171">
                  <c:v>4.1100000000000003</c:v>
                </c:pt>
                <c:pt idx="172">
                  <c:v>4.13</c:v>
                </c:pt>
                <c:pt idx="173">
                  <c:v>3.89</c:v>
                </c:pt>
                <c:pt idx="174">
                  <c:v>3.96</c:v>
                </c:pt>
                <c:pt idx="175">
                  <c:v>3.6</c:v>
                </c:pt>
                <c:pt idx="176">
                  <c:v>3.3</c:v>
                </c:pt>
                <c:pt idx="177">
                  <c:v>3.63</c:v>
                </c:pt>
                <c:pt idx="178">
                  <c:v>3.35</c:v>
                </c:pt>
                <c:pt idx="179">
                  <c:v>3.39</c:v>
                </c:pt>
                <c:pt idx="180">
                  <c:v>3.22</c:v>
                </c:pt>
                <c:pt idx="181">
                  <c:v>3.22</c:v>
                </c:pt>
                <c:pt idx="182">
                  <c:v>3.34</c:v>
                </c:pt>
                <c:pt idx="183">
                  <c:v>3.59</c:v>
                </c:pt>
                <c:pt idx="184">
                  <c:v>3.18</c:v>
                </c:pt>
                <c:pt idx="185">
                  <c:v>3.63</c:v>
                </c:pt>
                <c:pt idx="186">
                  <c:v>4.26</c:v>
                </c:pt>
                <c:pt idx="187">
                  <c:v>3.89</c:v>
                </c:pt>
                <c:pt idx="188">
                  <c:v>3.5</c:v>
                </c:pt>
                <c:pt idx="189">
                  <c:v>3.39</c:v>
                </c:pt>
                <c:pt idx="190">
                  <c:v>3.38</c:v>
                </c:pt>
                <c:pt idx="191">
                  <c:v>3.75</c:v>
                </c:pt>
                <c:pt idx="192">
                  <c:v>3.55</c:v>
                </c:pt>
                <c:pt idx="193">
                  <c:v>3.3</c:v>
                </c:pt>
                <c:pt idx="194">
                  <c:v>3.47</c:v>
                </c:pt>
                <c:pt idx="195">
                  <c:v>4.01</c:v>
                </c:pt>
                <c:pt idx="196">
                  <c:v>4.0599999999999996</c:v>
                </c:pt>
                <c:pt idx="197">
                  <c:v>4.58</c:v>
                </c:pt>
                <c:pt idx="198">
                  <c:v>4.46</c:v>
                </c:pt>
                <c:pt idx="199">
                  <c:v>3.38</c:v>
                </c:pt>
                <c:pt idx="200">
                  <c:v>3.31</c:v>
                </c:pt>
                <c:pt idx="201">
                  <c:v>3.02</c:v>
                </c:pt>
                <c:pt idx="202">
                  <c:v>3.7</c:v>
                </c:pt>
                <c:pt idx="203">
                  <c:v>3.22</c:v>
                </c:pt>
                <c:pt idx="204">
                  <c:v>3.55</c:v>
                </c:pt>
                <c:pt idx="205">
                  <c:v>4.2300000000000004</c:v>
                </c:pt>
                <c:pt idx="206">
                  <c:v>3.76</c:v>
                </c:pt>
                <c:pt idx="207">
                  <c:v>3.01</c:v>
                </c:pt>
                <c:pt idx="208">
                  <c:v>3.51</c:v>
                </c:pt>
                <c:pt idx="209">
                  <c:v>3.14</c:v>
                </c:pt>
                <c:pt idx="210">
                  <c:v>3.18</c:v>
                </c:pt>
                <c:pt idx="211">
                  <c:v>3.63</c:v>
                </c:pt>
                <c:pt idx="212">
                  <c:v>3.59</c:v>
                </c:pt>
                <c:pt idx="213">
                  <c:v>3.75</c:v>
                </c:pt>
                <c:pt idx="214">
                  <c:v>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F-41BA-863E-74F2E2C4B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CPU</a:t>
                </a:r>
                <a:r>
                  <a:rPr lang="en-US" altLang="ko-KR" baseline="0"/>
                  <a:t>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time(tcmalloc)'!$K$153:$K$328</c:f>
              <c:numCache>
                <c:formatCode>General</c:formatCode>
                <c:ptCount val="176"/>
                <c:pt idx="0">
                  <c:v>6</c:v>
                </c:pt>
                <c:pt idx="1">
                  <c:v>3.54</c:v>
                </c:pt>
                <c:pt idx="2">
                  <c:v>3.17</c:v>
                </c:pt>
                <c:pt idx="3">
                  <c:v>3.26</c:v>
                </c:pt>
                <c:pt idx="4">
                  <c:v>3.76</c:v>
                </c:pt>
                <c:pt idx="5">
                  <c:v>3.84</c:v>
                </c:pt>
                <c:pt idx="6">
                  <c:v>4.4400000000000004</c:v>
                </c:pt>
                <c:pt idx="7">
                  <c:v>4.09</c:v>
                </c:pt>
                <c:pt idx="8">
                  <c:v>3.93</c:v>
                </c:pt>
                <c:pt idx="9">
                  <c:v>2.97</c:v>
                </c:pt>
                <c:pt idx="10">
                  <c:v>3.05</c:v>
                </c:pt>
                <c:pt idx="11">
                  <c:v>3.25</c:v>
                </c:pt>
                <c:pt idx="12">
                  <c:v>4.09</c:v>
                </c:pt>
                <c:pt idx="13">
                  <c:v>3.97</c:v>
                </c:pt>
                <c:pt idx="14">
                  <c:v>3.58</c:v>
                </c:pt>
                <c:pt idx="15">
                  <c:v>3.17</c:v>
                </c:pt>
                <c:pt idx="16">
                  <c:v>3.42</c:v>
                </c:pt>
                <c:pt idx="17">
                  <c:v>4.3499999999999996</c:v>
                </c:pt>
                <c:pt idx="18">
                  <c:v>4</c:v>
                </c:pt>
                <c:pt idx="19">
                  <c:v>3.42</c:v>
                </c:pt>
                <c:pt idx="20">
                  <c:v>3.88</c:v>
                </c:pt>
                <c:pt idx="21">
                  <c:v>3.64</c:v>
                </c:pt>
                <c:pt idx="22">
                  <c:v>4.47</c:v>
                </c:pt>
                <c:pt idx="23">
                  <c:v>4.55</c:v>
                </c:pt>
                <c:pt idx="24">
                  <c:v>4.71</c:v>
                </c:pt>
                <c:pt idx="25">
                  <c:v>4.8499999999999996</c:v>
                </c:pt>
                <c:pt idx="26">
                  <c:v>4.47</c:v>
                </c:pt>
                <c:pt idx="27">
                  <c:v>4.47</c:v>
                </c:pt>
                <c:pt idx="28">
                  <c:v>4.42</c:v>
                </c:pt>
                <c:pt idx="29">
                  <c:v>3.19</c:v>
                </c:pt>
                <c:pt idx="30">
                  <c:v>3.21</c:v>
                </c:pt>
                <c:pt idx="31">
                  <c:v>3.09</c:v>
                </c:pt>
                <c:pt idx="32">
                  <c:v>3</c:v>
                </c:pt>
                <c:pt idx="33">
                  <c:v>3.38</c:v>
                </c:pt>
                <c:pt idx="34">
                  <c:v>3.38</c:v>
                </c:pt>
                <c:pt idx="35">
                  <c:v>2.59</c:v>
                </c:pt>
                <c:pt idx="36">
                  <c:v>3.49</c:v>
                </c:pt>
                <c:pt idx="37">
                  <c:v>2.97</c:v>
                </c:pt>
                <c:pt idx="38">
                  <c:v>3.67</c:v>
                </c:pt>
                <c:pt idx="39">
                  <c:v>3.95</c:v>
                </c:pt>
                <c:pt idx="40">
                  <c:v>3.01</c:v>
                </c:pt>
                <c:pt idx="41">
                  <c:v>3.63</c:v>
                </c:pt>
                <c:pt idx="42">
                  <c:v>3.92</c:v>
                </c:pt>
                <c:pt idx="43">
                  <c:v>3.38</c:v>
                </c:pt>
                <c:pt idx="44">
                  <c:v>4.0999999999999996</c:v>
                </c:pt>
                <c:pt idx="45">
                  <c:v>3.98</c:v>
                </c:pt>
                <c:pt idx="46">
                  <c:v>4.92</c:v>
                </c:pt>
                <c:pt idx="47">
                  <c:v>3.89</c:v>
                </c:pt>
                <c:pt idx="48">
                  <c:v>4.2300000000000004</c:v>
                </c:pt>
                <c:pt idx="49">
                  <c:v>3.89</c:v>
                </c:pt>
                <c:pt idx="50">
                  <c:v>4.43</c:v>
                </c:pt>
                <c:pt idx="51">
                  <c:v>4.25</c:v>
                </c:pt>
                <c:pt idx="52">
                  <c:v>4.0599999999999996</c:v>
                </c:pt>
                <c:pt idx="53">
                  <c:v>4.1399999999999997</c:v>
                </c:pt>
                <c:pt idx="54">
                  <c:v>4.5599999999999996</c:v>
                </c:pt>
                <c:pt idx="55">
                  <c:v>4.53</c:v>
                </c:pt>
                <c:pt idx="56">
                  <c:v>3.75</c:v>
                </c:pt>
                <c:pt idx="57">
                  <c:v>4.01</c:v>
                </c:pt>
                <c:pt idx="58">
                  <c:v>3.73</c:v>
                </c:pt>
                <c:pt idx="59">
                  <c:v>4.84</c:v>
                </c:pt>
                <c:pt idx="60">
                  <c:v>4.34</c:v>
                </c:pt>
                <c:pt idx="61">
                  <c:v>4.8600000000000003</c:v>
                </c:pt>
                <c:pt idx="62">
                  <c:v>4.6100000000000003</c:v>
                </c:pt>
                <c:pt idx="63">
                  <c:v>4.7699999999999996</c:v>
                </c:pt>
                <c:pt idx="64">
                  <c:v>4.63</c:v>
                </c:pt>
                <c:pt idx="65">
                  <c:v>4.66</c:v>
                </c:pt>
                <c:pt idx="66">
                  <c:v>3.96</c:v>
                </c:pt>
                <c:pt idx="67">
                  <c:v>3.59</c:v>
                </c:pt>
                <c:pt idx="68">
                  <c:v>3.71</c:v>
                </c:pt>
                <c:pt idx="69">
                  <c:v>3.3</c:v>
                </c:pt>
                <c:pt idx="70">
                  <c:v>2.8</c:v>
                </c:pt>
                <c:pt idx="71">
                  <c:v>3.34</c:v>
                </c:pt>
                <c:pt idx="72">
                  <c:v>2.92</c:v>
                </c:pt>
                <c:pt idx="73">
                  <c:v>2.76</c:v>
                </c:pt>
                <c:pt idx="74">
                  <c:v>3.25</c:v>
                </c:pt>
                <c:pt idx="75">
                  <c:v>3.05</c:v>
                </c:pt>
                <c:pt idx="76">
                  <c:v>3.26</c:v>
                </c:pt>
                <c:pt idx="77">
                  <c:v>3.35</c:v>
                </c:pt>
                <c:pt idx="78">
                  <c:v>3.67</c:v>
                </c:pt>
                <c:pt idx="79">
                  <c:v>3.97</c:v>
                </c:pt>
                <c:pt idx="80">
                  <c:v>3.67</c:v>
                </c:pt>
                <c:pt idx="81">
                  <c:v>4</c:v>
                </c:pt>
                <c:pt idx="82">
                  <c:v>3.5</c:v>
                </c:pt>
                <c:pt idx="83">
                  <c:v>3.21</c:v>
                </c:pt>
                <c:pt idx="84">
                  <c:v>3.38</c:v>
                </c:pt>
                <c:pt idx="85">
                  <c:v>2.92</c:v>
                </c:pt>
                <c:pt idx="86">
                  <c:v>3.33</c:v>
                </c:pt>
                <c:pt idx="87">
                  <c:v>3.21</c:v>
                </c:pt>
                <c:pt idx="88">
                  <c:v>3.45</c:v>
                </c:pt>
                <c:pt idx="89">
                  <c:v>3.13</c:v>
                </c:pt>
                <c:pt idx="90">
                  <c:v>3.92</c:v>
                </c:pt>
                <c:pt idx="91">
                  <c:v>4</c:v>
                </c:pt>
                <c:pt idx="92">
                  <c:v>3.34</c:v>
                </c:pt>
                <c:pt idx="93">
                  <c:v>3.34</c:v>
                </c:pt>
                <c:pt idx="94">
                  <c:v>2.64</c:v>
                </c:pt>
                <c:pt idx="95">
                  <c:v>3.42</c:v>
                </c:pt>
                <c:pt idx="96">
                  <c:v>3.67</c:v>
                </c:pt>
                <c:pt idx="97">
                  <c:v>3.04</c:v>
                </c:pt>
                <c:pt idx="98">
                  <c:v>3.22</c:v>
                </c:pt>
                <c:pt idx="99">
                  <c:v>2.84</c:v>
                </c:pt>
                <c:pt idx="100">
                  <c:v>3.38</c:v>
                </c:pt>
                <c:pt idx="101">
                  <c:v>3.42</c:v>
                </c:pt>
                <c:pt idx="102">
                  <c:v>3.96</c:v>
                </c:pt>
                <c:pt idx="103">
                  <c:v>4.8899999999999997</c:v>
                </c:pt>
                <c:pt idx="104">
                  <c:v>4.3499999999999996</c:v>
                </c:pt>
                <c:pt idx="105">
                  <c:v>4.51</c:v>
                </c:pt>
                <c:pt idx="106">
                  <c:v>2.93</c:v>
                </c:pt>
                <c:pt idx="107">
                  <c:v>3.46</c:v>
                </c:pt>
                <c:pt idx="108">
                  <c:v>2.59</c:v>
                </c:pt>
                <c:pt idx="109">
                  <c:v>2.93</c:v>
                </c:pt>
                <c:pt idx="110">
                  <c:v>3.34</c:v>
                </c:pt>
                <c:pt idx="111">
                  <c:v>3.54</c:v>
                </c:pt>
                <c:pt idx="112">
                  <c:v>3.47</c:v>
                </c:pt>
                <c:pt idx="113">
                  <c:v>3.49</c:v>
                </c:pt>
                <c:pt idx="114">
                  <c:v>4.16</c:v>
                </c:pt>
                <c:pt idx="115">
                  <c:v>4.4400000000000004</c:v>
                </c:pt>
                <c:pt idx="116">
                  <c:v>4.67</c:v>
                </c:pt>
                <c:pt idx="117">
                  <c:v>4.59</c:v>
                </c:pt>
                <c:pt idx="118">
                  <c:v>4.43</c:v>
                </c:pt>
                <c:pt idx="119">
                  <c:v>4.12</c:v>
                </c:pt>
                <c:pt idx="120">
                  <c:v>3.67</c:v>
                </c:pt>
                <c:pt idx="121">
                  <c:v>4.93</c:v>
                </c:pt>
                <c:pt idx="122">
                  <c:v>4.68</c:v>
                </c:pt>
                <c:pt idx="123">
                  <c:v>4.49</c:v>
                </c:pt>
                <c:pt idx="124">
                  <c:v>3.65</c:v>
                </c:pt>
                <c:pt idx="125">
                  <c:v>3.39</c:v>
                </c:pt>
                <c:pt idx="126">
                  <c:v>4.09</c:v>
                </c:pt>
                <c:pt idx="127">
                  <c:v>4.17</c:v>
                </c:pt>
                <c:pt idx="128">
                  <c:v>4.72</c:v>
                </c:pt>
                <c:pt idx="129">
                  <c:v>4.3899999999999997</c:v>
                </c:pt>
                <c:pt idx="130">
                  <c:v>4.3899999999999997</c:v>
                </c:pt>
                <c:pt idx="131">
                  <c:v>5.01</c:v>
                </c:pt>
                <c:pt idx="132">
                  <c:v>3.71</c:v>
                </c:pt>
                <c:pt idx="133">
                  <c:v>4.38</c:v>
                </c:pt>
                <c:pt idx="134">
                  <c:v>4.66</c:v>
                </c:pt>
                <c:pt idx="135">
                  <c:v>4.72</c:v>
                </c:pt>
                <c:pt idx="136">
                  <c:v>4.1399999999999997</c:v>
                </c:pt>
                <c:pt idx="137">
                  <c:v>4.8</c:v>
                </c:pt>
                <c:pt idx="138">
                  <c:v>4.13</c:v>
                </c:pt>
                <c:pt idx="139">
                  <c:v>4.0999999999999996</c:v>
                </c:pt>
                <c:pt idx="140">
                  <c:v>4.21</c:v>
                </c:pt>
                <c:pt idx="141">
                  <c:v>3.86</c:v>
                </c:pt>
                <c:pt idx="142">
                  <c:v>3.72</c:v>
                </c:pt>
                <c:pt idx="143">
                  <c:v>4.1100000000000003</c:v>
                </c:pt>
                <c:pt idx="144">
                  <c:v>4.3</c:v>
                </c:pt>
                <c:pt idx="145">
                  <c:v>3.81</c:v>
                </c:pt>
                <c:pt idx="146">
                  <c:v>4.51</c:v>
                </c:pt>
                <c:pt idx="147">
                  <c:v>4.43</c:v>
                </c:pt>
                <c:pt idx="148">
                  <c:v>4.4800000000000004</c:v>
                </c:pt>
                <c:pt idx="149">
                  <c:v>3.85</c:v>
                </c:pt>
                <c:pt idx="150">
                  <c:v>4.5199999999999996</c:v>
                </c:pt>
                <c:pt idx="151">
                  <c:v>4.59</c:v>
                </c:pt>
                <c:pt idx="152">
                  <c:v>4.8899999999999997</c:v>
                </c:pt>
                <c:pt idx="153">
                  <c:v>4.84</c:v>
                </c:pt>
                <c:pt idx="154">
                  <c:v>4.8099999999999996</c:v>
                </c:pt>
                <c:pt idx="155">
                  <c:v>4.8899999999999997</c:v>
                </c:pt>
                <c:pt idx="156">
                  <c:v>4.84</c:v>
                </c:pt>
                <c:pt idx="157">
                  <c:v>3.73</c:v>
                </c:pt>
                <c:pt idx="158">
                  <c:v>4.18</c:v>
                </c:pt>
                <c:pt idx="159">
                  <c:v>4.22</c:v>
                </c:pt>
                <c:pt idx="160">
                  <c:v>4.42</c:v>
                </c:pt>
                <c:pt idx="161">
                  <c:v>4.68</c:v>
                </c:pt>
                <c:pt idx="162">
                  <c:v>4.34</c:v>
                </c:pt>
                <c:pt idx="163">
                  <c:v>4.32</c:v>
                </c:pt>
                <c:pt idx="164">
                  <c:v>3.94</c:v>
                </c:pt>
                <c:pt idx="165">
                  <c:v>4.3600000000000003</c:v>
                </c:pt>
                <c:pt idx="166">
                  <c:v>3.86</c:v>
                </c:pt>
                <c:pt idx="167">
                  <c:v>3.67</c:v>
                </c:pt>
                <c:pt idx="168">
                  <c:v>3.01</c:v>
                </c:pt>
                <c:pt idx="169">
                  <c:v>3.13</c:v>
                </c:pt>
                <c:pt idx="170">
                  <c:v>2.93</c:v>
                </c:pt>
                <c:pt idx="171">
                  <c:v>3.05</c:v>
                </c:pt>
                <c:pt idx="172">
                  <c:v>3.3</c:v>
                </c:pt>
                <c:pt idx="173">
                  <c:v>3.04</c:v>
                </c:pt>
                <c:pt idx="174">
                  <c:v>3.5</c:v>
                </c:pt>
                <c:pt idx="175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5-4180-8208-8CE85BBB5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CPU</a:t>
                </a:r>
                <a:r>
                  <a:rPr lang="en-US" altLang="ko-KR" baseline="0"/>
                  <a:t>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'Elapsed time(tcmalloc)'!$U$153:$U$328</c:f>
              <c:numCache>
                <c:formatCode>General</c:formatCode>
                <c:ptCount val="176"/>
                <c:pt idx="0">
                  <c:v>6.01</c:v>
                </c:pt>
                <c:pt idx="1">
                  <c:v>3.54</c:v>
                </c:pt>
                <c:pt idx="2">
                  <c:v>3.09</c:v>
                </c:pt>
                <c:pt idx="3">
                  <c:v>2.85</c:v>
                </c:pt>
                <c:pt idx="4">
                  <c:v>7.78</c:v>
                </c:pt>
                <c:pt idx="5">
                  <c:v>5.39</c:v>
                </c:pt>
                <c:pt idx="6">
                  <c:v>7.49</c:v>
                </c:pt>
                <c:pt idx="7">
                  <c:v>4.75</c:v>
                </c:pt>
                <c:pt idx="8">
                  <c:v>7.25</c:v>
                </c:pt>
                <c:pt idx="9">
                  <c:v>5.82</c:v>
                </c:pt>
                <c:pt idx="10">
                  <c:v>8.1</c:v>
                </c:pt>
                <c:pt idx="11">
                  <c:v>3.72</c:v>
                </c:pt>
                <c:pt idx="12">
                  <c:v>7.98</c:v>
                </c:pt>
                <c:pt idx="13">
                  <c:v>4.66</c:v>
                </c:pt>
                <c:pt idx="14">
                  <c:v>8.49</c:v>
                </c:pt>
                <c:pt idx="15">
                  <c:v>5.8</c:v>
                </c:pt>
                <c:pt idx="16">
                  <c:v>6.74</c:v>
                </c:pt>
                <c:pt idx="17">
                  <c:v>4.47</c:v>
                </c:pt>
                <c:pt idx="18">
                  <c:v>9.08</c:v>
                </c:pt>
                <c:pt idx="19">
                  <c:v>4.6399999999999997</c:v>
                </c:pt>
                <c:pt idx="20">
                  <c:v>8.73</c:v>
                </c:pt>
                <c:pt idx="21">
                  <c:v>3.8</c:v>
                </c:pt>
                <c:pt idx="22">
                  <c:v>8.51</c:v>
                </c:pt>
                <c:pt idx="23">
                  <c:v>6.46</c:v>
                </c:pt>
                <c:pt idx="24">
                  <c:v>5.19</c:v>
                </c:pt>
                <c:pt idx="25">
                  <c:v>8.51</c:v>
                </c:pt>
                <c:pt idx="26">
                  <c:v>5.03</c:v>
                </c:pt>
                <c:pt idx="27">
                  <c:v>8.24</c:v>
                </c:pt>
                <c:pt idx="28">
                  <c:v>2.72</c:v>
                </c:pt>
                <c:pt idx="29">
                  <c:v>8.14</c:v>
                </c:pt>
                <c:pt idx="30">
                  <c:v>6.05</c:v>
                </c:pt>
                <c:pt idx="31">
                  <c:v>6.35</c:v>
                </c:pt>
                <c:pt idx="32">
                  <c:v>8.44</c:v>
                </c:pt>
                <c:pt idx="33">
                  <c:v>3.01</c:v>
                </c:pt>
                <c:pt idx="34">
                  <c:v>8.8000000000000007</c:v>
                </c:pt>
                <c:pt idx="35">
                  <c:v>5.55</c:v>
                </c:pt>
                <c:pt idx="36">
                  <c:v>6.84</c:v>
                </c:pt>
                <c:pt idx="37">
                  <c:v>4.88</c:v>
                </c:pt>
                <c:pt idx="38">
                  <c:v>8.4700000000000006</c:v>
                </c:pt>
                <c:pt idx="39">
                  <c:v>4.3899999999999997</c:v>
                </c:pt>
                <c:pt idx="40">
                  <c:v>8.94</c:v>
                </c:pt>
                <c:pt idx="41">
                  <c:v>4.8600000000000003</c:v>
                </c:pt>
                <c:pt idx="42">
                  <c:v>8.16</c:v>
                </c:pt>
                <c:pt idx="43">
                  <c:v>7.71</c:v>
                </c:pt>
                <c:pt idx="44">
                  <c:v>5.34</c:v>
                </c:pt>
                <c:pt idx="45">
                  <c:v>8.17</c:v>
                </c:pt>
                <c:pt idx="46">
                  <c:v>4.99</c:v>
                </c:pt>
                <c:pt idx="47">
                  <c:v>8.1999999999999993</c:v>
                </c:pt>
                <c:pt idx="48">
                  <c:v>3.52</c:v>
                </c:pt>
                <c:pt idx="49">
                  <c:v>8.4</c:v>
                </c:pt>
                <c:pt idx="50">
                  <c:v>4.45</c:v>
                </c:pt>
                <c:pt idx="51">
                  <c:v>8.7899999999999991</c:v>
                </c:pt>
                <c:pt idx="52">
                  <c:v>4.79</c:v>
                </c:pt>
                <c:pt idx="53">
                  <c:v>9.8800000000000008</c:v>
                </c:pt>
                <c:pt idx="54">
                  <c:v>6.63</c:v>
                </c:pt>
                <c:pt idx="55">
                  <c:v>6.05</c:v>
                </c:pt>
                <c:pt idx="56">
                  <c:v>8.0399999999999991</c:v>
                </c:pt>
                <c:pt idx="57">
                  <c:v>3.39</c:v>
                </c:pt>
                <c:pt idx="58">
                  <c:v>8.83</c:v>
                </c:pt>
                <c:pt idx="59">
                  <c:v>3.82</c:v>
                </c:pt>
                <c:pt idx="60">
                  <c:v>8.65</c:v>
                </c:pt>
                <c:pt idx="61">
                  <c:v>4.71</c:v>
                </c:pt>
                <c:pt idx="62">
                  <c:v>8.69</c:v>
                </c:pt>
                <c:pt idx="63">
                  <c:v>6.77</c:v>
                </c:pt>
                <c:pt idx="64">
                  <c:v>5.67</c:v>
                </c:pt>
                <c:pt idx="65">
                  <c:v>7.99</c:v>
                </c:pt>
                <c:pt idx="66">
                  <c:v>4.3499999999999996</c:v>
                </c:pt>
                <c:pt idx="67">
                  <c:v>8.2200000000000006</c:v>
                </c:pt>
                <c:pt idx="68">
                  <c:v>3.59</c:v>
                </c:pt>
                <c:pt idx="69">
                  <c:v>8.3699999999999992</c:v>
                </c:pt>
                <c:pt idx="70">
                  <c:v>5.57</c:v>
                </c:pt>
                <c:pt idx="71">
                  <c:v>7.77</c:v>
                </c:pt>
                <c:pt idx="72">
                  <c:v>8.4</c:v>
                </c:pt>
                <c:pt idx="73">
                  <c:v>4.0999999999999996</c:v>
                </c:pt>
                <c:pt idx="74">
                  <c:v>8.66</c:v>
                </c:pt>
                <c:pt idx="75">
                  <c:v>3.63</c:v>
                </c:pt>
                <c:pt idx="76">
                  <c:v>8.4499999999999993</c:v>
                </c:pt>
                <c:pt idx="77">
                  <c:v>6.8</c:v>
                </c:pt>
                <c:pt idx="78">
                  <c:v>5</c:v>
                </c:pt>
                <c:pt idx="79">
                  <c:v>8.0500000000000007</c:v>
                </c:pt>
                <c:pt idx="80">
                  <c:v>2.88</c:v>
                </c:pt>
                <c:pt idx="81">
                  <c:v>7.73</c:v>
                </c:pt>
                <c:pt idx="82">
                  <c:v>4.49</c:v>
                </c:pt>
                <c:pt idx="83">
                  <c:v>6.57</c:v>
                </c:pt>
                <c:pt idx="84">
                  <c:v>7.73</c:v>
                </c:pt>
                <c:pt idx="85">
                  <c:v>4.5599999999999996</c:v>
                </c:pt>
                <c:pt idx="86">
                  <c:v>8.93</c:v>
                </c:pt>
                <c:pt idx="87">
                  <c:v>4.4400000000000004</c:v>
                </c:pt>
                <c:pt idx="88">
                  <c:v>8.24</c:v>
                </c:pt>
                <c:pt idx="89">
                  <c:v>4.47</c:v>
                </c:pt>
                <c:pt idx="90">
                  <c:v>7.71</c:v>
                </c:pt>
                <c:pt idx="91">
                  <c:v>3.05</c:v>
                </c:pt>
                <c:pt idx="92">
                  <c:v>8.4700000000000006</c:v>
                </c:pt>
                <c:pt idx="93">
                  <c:v>4.8899999999999997</c:v>
                </c:pt>
                <c:pt idx="94">
                  <c:v>7.61</c:v>
                </c:pt>
                <c:pt idx="95">
                  <c:v>7.57</c:v>
                </c:pt>
                <c:pt idx="96">
                  <c:v>4.8</c:v>
                </c:pt>
                <c:pt idx="97">
                  <c:v>7.8</c:v>
                </c:pt>
                <c:pt idx="98">
                  <c:v>3.21</c:v>
                </c:pt>
                <c:pt idx="99">
                  <c:v>7.62</c:v>
                </c:pt>
                <c:pt idx="100">
                  <c:v>5.4</c:v>
                </c:pt>
                <c:pt idx="101">
                  <c:v>6</c:v>
                </c:pt>
                <c:pt idx="102">
                  <c:v>7.52</c:v>
                </c:pt>
                <c:pt idx="103">
                  <c:v>3.73</c:v>
                </c:pt>
                <c:pt idx="104">
                  <c:v>8.99</c:v>
                </c:pt>
                <c:pt idx="105">
                  <c:v>3.79</c:v>
                </c:pt>
                <c:pt idx="106">
                  <c:v>8.9600000000000009</c:v>
                </c:pt>
                <c:pt idx="107">
                  <c:v>6.66</c:v>
                </c:pt>
                <c:pt idx="108">
                  <c:v>6.01</c:v>
                </c:pt>
                <c:pt idx="109">
                  <c:v>7.86</c:v>
                </c:pt>
                <c:pt idx="110">
                  <c:v>2.91</c:v>
                </c:pt>
                <c:pt idx="111">
                  <c:v>8.2799999999999994</c:v>
                </c:pt>
                <c:pt idx="112">
                  <c:v>4.9000000000000004</c:v>
                </c:pt>
                <c:pt idx="113">
                  <c:v>8.5399999999999991</c:v>
                </c:pt>
                <c:pt idx="114">
                  <c:v>4.63</c:v>
                </c:pt>
                <c:pt idx="115">
                  <c:v>8.4499999999999993</c:v>
                </c:pt>
                <c:pt idx="116">
                  <c:v>4.26</c:v>
                </c:pt>
                <c:pt idx="117">
                  <c:v>8.2899999999999991</c:v>
                </c:pt>
                <c:pt idx="118">
                  <c:v>7.73</c:v>
                </c:pt>
                <c:pt idx="119">
                  <c:v>5.31</c:v>
                </c:pt>
                <c:pt idx="120">
                  <c:v>8.77</c:v>
                </c:pt>
                <c:pt idx="121">
                  <c:v>4.76</c:v>
                </c:pt>
                <c:pt idx="122">
                  <c:v>8.69</c:v>
                </c:pt>
                <c:pt idx="123">
                  <c:v>3.78</c:v>
                </c:pt>
                <c:pt idx="124">
                  <c:v>7.84</c:v>
                </c:pt>
                <c:pt idx="125">
                  <c:v>5.54</c:v>
                </c:pt>
                <c:pt idx="126">
                  <c:v>5.32</c:v>
                </c:pt>
                <c:pt idx="127">
                  <c:v>8.02</c:v>
                </c:pt>
                <c:pt idx="128">
                  <c:v>3.87</c:v>
                </c:pt>
                <c:pt idx="129">
                  <c:v>8.07</c:v>
                </c:pt>
                <c:pt idx="130">
                  <c:v>4.21</c:v>
                </c:pt>
                <c:pt idx="131">
                  <c:v>8.42</c:v>
                </c:pt>
                <c:pt idx="132">
                  <c:v>4.96</c:v>
                </c:pt>
                <c:pt idx="133">
                  <c:v>6.17</c:v>
                </c:pt>
                <c:pt idx="134">
                  <c:v>5.0599999999999996</c:v>
                </c:pt>
                <c:pt idx="135">
                  <c:v>8.18</c:v>
                </c:pt>
                <c:pt idx="136">
                  <c:v>8.69</c:v>
                </c:pt>
                <c:pt idx="137">
                  <c:v>3.72</c:v>
                </c:pt>
                <c:pt idx="138">
                  <c:v>9.07</c:v>
                </c:pt>
                <c:pt idx="139">
                  <c:v>4.92</c:v>
                </c:pt>
                <c:pt idx="140">
                  <c:v>9.0299999999999994</c:v>
                </c:pt>
                <c:pt idx="141">
                  <c:v>3.77</c:v>
                </c:pt>
                <c:pt idx="142">
                  <c:v>8.4600000000000009</c:v>
                </c:pt>
                <c:pt idx="143">
                  <c:v>4.01</c:v>
                </c:pt>
                <c:pt idx="144">
                  <c:v>8.51</c:v>
                </c:pt>
                <c:pt idx="145">
                  <c:v>6.65</c:v>
                </c:pt>
                <c:pt idx="146">
                  <c:v>6.36</c:v>
                </c:pt>
                <c:pt idx="147">
                  <c:v>8.25</c:v>
                </c:pt>
                <c:pt idx="148">
                  <c:v>3.89</c:v>
                </c:pt>
                <c:pt idx="149">
                  <c:v>8.07</c:v>
                </c:pt>
                <c:pt idx="150">
                  <c:v>4.55</c:v>
                </c:pt>
                <c:pt idx="151">
                  <c:v>9.0500000000000007</c:v>
                </c:pt>
                <c:pt idx="152">
                  <c:v>7.49</c:v>
                </c:pt>
                <c:pt idx="153">
                  <c:v>4.74</c:v>
                </c:pt>
                <c:pt idx="154">
                  <c:v>7.27</c:v>
                </c:pt>
                <c:pt idx="155">
                  <c:v>4.3499999999999996</c:v>
                </c:pt>
                <c:pt idx="156">
                  <c:v>8.49</c:v>
                </c:pt>
                <c:pt idx="157">
                  <c:v>4.3899999999999997</c:v>
                </c:pt>
                <c:pt idx="158">
                  <c:v>7.84</c:v>
                </c:pt>
                <c:pt idx="159">
                  <c:v>7.2</c:v>
                </c:pt>
                <c:pt idx="160">
                  <c:v>4.32</c:v>
                </c:pt>
                <c:pt idx="161">
                  <c:v>8.85</c:v>
                </c:pt>
                <c:pt idx="162">
                  <c:v>4.17</c:v>
                </c:pt>
                <c:pt idx="163">
                  <c:v>8.24</c:v>
                </c:pt>
                <c:pt idx="164">
                  <c:v>3.5</c:v>
                </c:pt>
                <c:pt idx="165">
                  <c:v>8.84</c:v>
                </c:pt>
                <c:pt idx="166">
                  <c:v>6.55</c:v>
                </c:pt>
                <c:pt idx="167">
                  <c:v>6.89</c:v>
                </c:pt>
                <c:pt idx="168">
                  <c:v>6.1</c:v>
                </c:pt>
                <c:pt idx="169">
                  <c:v>6.18</c:v>
                </c:pt>
                <c:pt idx="170">
                  <c:v>8.19</c:v>
                </c:pt>
                <c:pt idx="171">
                  <c:v>4.4000000000000004</c:v>
                </c:pt>
                <c:pt idx="172">
                  <c:v>8.9600000000000009</c:v>
                </c:pt>
                <c:pt idx="173">
                  <c:v>4.55</c:v>
                </c:pt>
                <c:pt idx="174">
                  <c:v>8.44</c:v>
                </c:pt>
                <c:pt idx="175">
                  <c:v>4.5599999999999996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D-4F95-B3A4-9963589FD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CPU</a:t>
                </a:r>
                <a:r>
                  <a:rPr lang="en-US" altLang="ko-KR" baseline="0"/>
                  <a:t>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01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41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2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02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44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53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53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69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93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8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31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51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37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85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94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61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58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41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6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82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9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10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87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51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4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624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5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6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020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4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18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7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846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455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18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0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9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2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chit173/ptmalloc2/t-test1.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anpages.ubuntu.com/manpages/bionic/man1/google-pprof.1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perftoo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DNN memory consumption pattern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  <a:p>
            <a:pPr algn="ctr"/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Jinseo@gs.cwnu.ac.kr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765A790E-7575-45A5-A7A8-95ABA8524EC2}"/>
              </a:ext>
            </a:extLst>
          </p:cNvPr>
          <p:cNvGraphicFramePr>
            <a:graphicFrameLocks/>
          </p:cNvGraphicFramePr>
          <p:nvPr/>
        </p:nvGraphicFramePr>
        <p:xfrm>
          <a:off x="1792861" y="3844574"/>
          <a:ext cx="4291709" cy="2538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MNIST</a:t>
            </a:r>
          </a:p>
          <a:p>
            <a:pPr lvl="1"/>
            <a:r>
              <a:rPr kumimoji="1" lang="en-US" altLang="ko-KR" dirty="0"/>
              <a:t>GPU utilization</a:t>
            </a:r>
          </a:p>
          <a:p>
            <a:pPr marL="347400" lvl="1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MNIST,</a:t>
            </a:r>
            <a:r>
              <a:rPr lang="ko-KR" altLang="en-US" dirty="0"/>
              <a:t> </a:t>
            </a:r>
            <a:r>
              <a:rPr lang="en-US" altLang="ko-KR" dirty="0"/>
              <a:t>Fashion MNIST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31D5C-54D0-4179-98EF-86F537FB6264}"/>
              </a:ext>
            </a:extLst>
          </p:cNvPr>
          <p:cNvSpPr txBox="1"/>
          <p:nvPr/>
        </p:nvSpPr>
        <p:spPr>
          <a:xfrm>
            <a:off x="8902743" y="36566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ol.data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E3F56-7AD0-4002-90CB-B093D6F7A74E}"/>
              </a:ext>
            </a:extLst>
          </p:cNvPr>
          <p:cNvSpPr txBox="1"/>
          <p:nvPr/>
        </p:nvSpPr>
        <p:spPr>
          <a:xfrm>
            <a:off x="8902743" y="82474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tf.data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1D896-7468-446C-9F52-F00925813C4B}"/>
              </a:ext>
            </a:extLst>
          </p:cNvPr>
          <p:cNvSpPr txBox="1"/>
          <p:nvPr/>
        </p:nvSpPr>
        <p:spPr>
          <a:xfrm>
            <a:off x="3826891" y="35345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35DF230-5EA7-4781-8B30-A0003C799D55}"/>
              </a:ext>
            </a:extLst>
          </p:cNvPr>
          <p:cNvGraphicFramePr>
            <a:graphicFrameLocks/>
          </p:cNvGraphicFramePr>
          <p:nvPr/>
        </p:nvGraphicFramePr>
        <p:xfrm>
          <a:off x="6956076" y="1441604"/>
          <a:ext cx="4291710" cy="272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5484E0E9-DE27-4B9B-8530-3457F195453D}"/>
              </a:ext>
            </a:extLst>
          </p:cNvPr>
          <p:cNvGraphicFramePr>
            <a:graphicFrameLocks/>
          </p:cNvGraphicFramePr>
          <p:nvPr/>
        </p:nvGraphicFramePr>
        <p:xfrm>
          <a:off x="6956077" y="3927531"/>
          <a:ext cx="4291709" cy="253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AE0A8E-9B55-49DF-845D-A053161D0790}"/>
              </a:ext>
            </a:extLst>
          </p:cNvPr>
          <p:cNvCxnSpPr/>
          <p:nvPr/>
        </p:nvCxnSpPr>
        <p:spPr>
          <a:xfrm flipV="1">
            <a:off x="2757488" y="5113637"/>
            <a:ext cx="19050" cy="61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F79D55-A296-4BAD-9F19-84B240BB709E}"/>
              </a:ext>
            </a:extLst>
          </p:cNvPr>
          <p:cNvCxnSpPr>
            <a:cxnSpLocks/>
          </p:cNvCxnSpPr>
          <p:nvPr/>
        </p:nvCxnSpPr>
        <p:spPr>
          <a:xfrm flipV="1">
            <a:off x="2776538" y="4648200"/>
            <a:ext cx="28575" cy="4654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7EB81D-1243-46C9-B492-8714C552125A}"/>
              </a:ext>
            </a:extLst>
          </p:cNvPr>
          <p:cNvCxnSpPr>
            <a:cxnSpLocks/>
          </p:cNvCxnSpPr>
          <p:nvPr/>
        </p:nvCxnSpPr>
        <p:spPr>
          <a:xfrm flipV="1">
            <a:off x="2809875" y="4481513"/>
            <a:ext cx="33338" cy="1666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6C0C915-7214-459D-92DF-9D680E457B49}"/>
              </a:ext>
            </a:extLst>
          </p:cNvPr>
          <p:cNvCxnSpPr>
            <a:cxnSpLocks/>
          </p:cNvCxnSpPr>
          <p:nvPr/>
        </p:nvCxnSpPr>
        <p:spPr>
          <a:xfrm flipH="1" flipV="1">
            <a:off x="2843213" y="4481513"/>
            <a:ext cx="30956" cy="1071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36D9865-8F5D-4796-9E68-F8EA3082E6CF}"/>
              </a:ext>
            </a:extLst>
          </p:cNvPr>
          <p:cNvCxnSpPr>
            <a:cxnSpLocks/>
          </p:cNvCxnSpPr>
          <p:nvPr/>
        </p:nvCxnSpPr>
        <p:spPr>
          <a:xfrm flipH="1">
            <a:off x="2874169" y="4441031"/>
            <a:ext cx="33338" cy="147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28686F0-FFE0-4C4F-B962-6D88800030D3}"/>
              </a:ext>
            </a:extLst>
          </p:cNvPr>
          <p:cNvCxnSpPr>
            <a:cxnSpLocks/>
          </p:cNvCxnSpPr>
          <p:nvPr/>
        </p:nvCxnSpPr>
        <p:spPr>
          <a:xfrm>
            <a:off x="2905125" y="4441031"/>
            <a:ext cx="75559" cy="147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913820-999A-433D-978B-CE256A874105}"/>
              </a:ext>
            </a:extLst>
          </p:cNvPr>
          <p:cNvCxnSpPr>
            <a:cxnSpLocks/>
          </p:cNvCxnSpPr>
          <p:nvPr/>
        </p:nvCxnSpPr>
        <p:spPr>
          <a:xfrm flipV="1">
            <a:off x="2980684" y="4535091"/>
            <a:ext cx="53578" cy="535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DBA835-2286-4551-9F2D-11C75F90FBC2}"/>
              </a:ext>
            </a:extLst>
          </p:cNvPr>
          <p:cNvCxnSpPr>
            <a:cxnSpLocks/>
          </p:cNvCxnSpPr>
          <p:nvPr/>
        </p:nvCxnSpPr>
        <p:spPr>
          <a:xfrm flipH="1" flipV="1">
            <a:off x="3034262" y="4535091"/>
            <a:ext cx="26789" cy="6179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357BBFA-27FF-485C-95B4-EFE6FE5F08D6}"/>
              </a:ext>
            </a:extLst>
          </p:cNvPr>
          <p:cNvCxnSpPr>
            <a:cxnSpLocks/>
          </p:cNvCxnSpPr>
          <p:nvPr/>
        </p:nvCxnSpPr>
        <p:spPr>
          <a:xfrm flipV="1">
            <a:off x="3061051" y="4700588"/>
            <a:ext cx="39063" cy="4524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D86FDE6-4290-48A6-BC4C-A52A1357B4A8}"/>
              </a:ext>
            </a:extLst>
          </p:cNvPr>
          <p:cNvCxnSpPr>
            <a:cxnSpLocks/>
          </p:cNvCxnSpPr>
          <p:nvPr/>
        </p:nvCxnSpPr>
        <p:spPr>
          <a:xfrm flipV="1">
            <a:off x="3100114" y="4561880"/>
            <a:ext cx="26789" cy="1387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BA01C9-C577-4F5E-815B-E013F4988218}"/>
              </a:ext>
            </a:extLst>
          </p:cNvPr>
          <p:cNvCxnSpPr>
            <a:cxnSpLocks/>
          </p:cNvCxnSpPr>
          <p:nvPr/>
        </p:nvCxnSpPr>
        <p:spPr>
          <a:xfrm flipH="1" flipV="1">
            <a:off x="3126903" y="4561880"/>
            <a:ext cx="27269" cy="5149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AD20BE-013F-4DBE-899A-D4B415ABBDF7}"/>
              </a:ext>
            </a:extLst>
          </p:cNvPr>
          <p:cNvCxnSpPr>
            <a:cxnSpLocks/>
          </p:cNvCxnSpPr>
          <p:nvPr/>
        </p:nvCxnSpPr>
        <p:spPr>
          <a:xfrm flipH="1" flipV="1">
            <a:off x="3149285" y="5076825"/>
            <a:ext cx="31676" cy="976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BD98C7A-2E9B-4001-A09A-74CCCDE6D630}"/>
              </a:ext>
            </a:extLst>
          </p:cNvPr>
          <p:cNvCxnSpPr>
            <a:cxnSpLocks/>
          </p:cNvCxnSpPr>
          <p:nvPr/>
        </p:nvCxnSpPr>
        <p:spPr>
          <a:xfrm flipV="1">
            <a:off x="3183834" y="4535091"/>
            <a:ext cx="83241" cy="6393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B6E768E-C0BE-42DB-8A14-F71FE8D35481}"/>
              </a:ext>
            </a:extLst>
          </p:cNvPr>
          <p:cNvCxnSpPr>
            <a:cxnSpLocks/>
          </p:cNvCxnSpPr>
          <p:nvPr/>
        </p:nvCxnSpPr>
        <p:spPr>
          <a:xfrm flipH="1" flipV="1">
            <a:off x="3267075" y="4535091"/>
            <a:ext cx="51700" cy="319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BC11DE7-6F51-45C1-8D79-1B6CA7236329}"/>
              </a:ext>
            </a:extLst>
          </p:cNvPr>
          <p:cNvCxnSpPr>
            <a:cxnSpLocks/>
          </p:cNvCxnSpPr>
          <p:nvPr/>
        </p:nvCxnSpPr>
        <p:spPr>
          <a:xfrm flipH="1" flipV="1">
            <a:off x="3318775" y="4844058"/>
            <a:ext cx="19774" cy="2113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563A7AA-80F1-4C39-8A5E-C91843C7350B}"/>
              </a:ext>
            </a:extLst>
          </p:cNvPr>
          <p:cNvCxnSpPr>
            <a:cxnSpLocks/>
          </p:cNvCxnSpPr>
          <p:nvPr/>
        </p:nvCxnSpPr>
        <p:spPr>
          <a:xfrm flipH="1" flipV="1">
            <a:off x="3338549" y="5055394"/>
            <a:ext cx="43172" cy="141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346D114-0A8D-43AB-9D3B-545C83E14E63}"/>
              </a:ext>
            </a:extLst>
          </p:cNvPr>
          <p:cNvCxnSpPr>
            <a:cxnSpLocks/>
          </p:cNvCxnSpPr>
          <p:nvPr/>
        </p:nvCxnSpPr>
        <p:spPr>
          <a:xfrm flipV="1">
            <a:off x="3381721" y="4669631"/>
            <a:ext cx="28229" cy="526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6979AA8-1324-4250-8445-9CEAE32CC11A}"/>
              </a:ext>
            </a:extLst>
          </p:cNvPr>
          <p:cNvCxnSpPr>
            <a:cxnSpLocks/>
          </p:cNvCxnSpPr>
          <p:nvPr/>
        </p:nvCxnSpPr>
        <p:spPr>
          <a:xfrm flipH="1" flipV="1">
            <a:off x="3409950" y="4669631"/>
            <a:ext cx="12674" cy="66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EEB2DB-47CF-4B3F-B07D-1168C1BA3337}"/>
              </a:ext>
            </a:extLst>
          </p:cNvPr>
          <p:cNvCxnSpPr>
            <a:cxnSpLocks/>
          </p:cNvCxnSpPr>
          <p:nvPr/>
        </p:nvCxnSpPr>
        <p:spPr>
          <a:xfrm flipV="1">
            <a:off x="3422624" y="4561880"/>
            <a:ext cx="28229" cy="1744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6946BF4-D30D-4CBD-A25B-5A81450F6DF4}"/>
              </a:ext>
            </a:extLst>
          </p:cNvPr>
          <p:cNvCxnSpPr>
            <a:cxnSpLocks/>
          </p:cNvCxnSpPr>
          <p:nvPr/>
        </p:nvCxnSpPr>
        <p:spPr>
          <a:xfrm>
            <a:off x="3441500" y="4569023"/>
            <a:ext cx="75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2C5ED01-BEFB-4E6D-8549-55B7A0E0A48A}"/>
              </a:ext>
            </a:extLst>
          </p:cNvPr>
          <p:cNvCxnSpPr>
            <a:cxnSpLocks/>
          </p:cNvCxnSpPr>
          <p:nvPr/>
        </p:nvCxnSpPr>
        <p:spPr>
          <a:xfrm>
            <a:off x="3509963" y="4564856"/>
            <a:ext cx="38719" cy="1242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AB09FD1-132C-4DD4-8AFD-8C98E96879A5}"/>
              </a:ext>
            </a:extLst>
          </p:cNvPr>
          <p:cNvCxnSpPr>
            <a:cxnSpLocks/>
          </p:cNvCxnSpPr>
          <p:nvPr/>
        </p:nvCxnSpPr>
        <p:spPr>
          <a:xfrm>
            <a:off x="3548682" y="4689082"/>
            <a:ext cx="34035" cy="647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8C9DB1C-AD91-41FB-A678-B24FA51C3DBF}"/>
              </a:ext>
            </a:extLst>
          </p:cNvPr>
          <p:cNvCxnSpPr>
            <a:cxnSpLocks/>
          </p:cNvCxnSpPr>
          <p:nvPr/>
        </p:nvCxnSpPr>
        <p:spPr>
          <a:xfrm flipH="1">
            <a:off x="3582717" y="4514850"/>
            <a:ext cx="34682" cy="8215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EF3E393-9CD6-4B7C-92F7-56F2E816E216}"/>
              </a:ext>
            </a:extLst>
          </p:cNvPr>
          <p:cNvCxnSpPr>
            <a:cxnSpLocks/>
          </p:cNvCxnSpPr>
          <p:nvPr/>
        </p:nvCxnSpPr>
        <p:spPr>
          <a:xfrm>
            <a:off x="3614279" y="4514850"/>
            <a:ext cx="138549" cy="5987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D227D42-FE54-4C1A-8310-9C4E47BA7B4E}"/>
              </a:ext>
            </a:extLst>
          </p:cNvPr>
          <p:cNvCxnSpPr>
            <a:cxnSpLocks/>
          </p:cNvCxnSpPr>
          <p:nvPr/>
        </p:nvCxnSpPr>
        <p:spPr>
          <a:xfrm flipH="1">
            <a:off x="3756205" y="4762500"/>
            <a:ext cx="56032" cy="3511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419BE7E-9412-4EA5-B224-2BE21C6FCD16}"/>
              </a:ext>
            </a:extLst>
          </p:cNvPr>
          <p:cNvCxnSpPr>
            <a:cxnSpLocks/>
          </p:cNvCxnSpPr>
          <p:nvPr/>
        </p:nvCxnSpPr>
        <p:spPr>
          <a:xfrm flipH="1">
            <a:off x="3805889" y="4736306"/>
            <a:ext cx="69104" cy="261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E91FDC8-B0A4-4926-B5D6-317F1AA35EA1}"/>
              </a:ext>
            </a:extLst>
          </p:cNvPr>
          <p:cNvCxnSpPr>
            <a:cxnSpLocks/>
          </p:cNvCxnSpPr>
          <p:nvPr/>
        </p:nvCxnSpPr>
        <p:spPr>
          <a:xfrm flipH="1" flipV="1">
            <a:off x="3869108" y="4736306"/>
            <a:ext cx="40871" cy="438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B0B30E4-BF7E-41A0-BF78-B282B11DCD17}"/>
              </a:ext>
            </a:extLst>
          </p:cNvPr>
          <p:cNvCxnSpPr>
            <a:cxnSpLocks/>
          </p:cNvCxnSpPr>
          <p:nvPr/>
        </p:nvCxnSpPr>
        <p:spPr>
          <a:xfrm flipV="1">
            <a:off x="3909979" y="4588669"/>
            <a:ext cx="82787" cy="5857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890AB99-0EE8-4F7E-88CE-C8A8BA32FA40}"/>
              </a:ext>
            </a:extLst>
          </p:cNvPr>
          <p:cNvCxnSpPr>
            <a:cxnSpLocks/>
          </p:cNvCxnSpPr>
          <p:nvPr/>
        </p:nvCxnSpPr>
        <p:spPr>
          <a:xfrm flipH="1" flipV="1">
            <a:off x="3992840" y="4588669"/>
            <a:ext cx="133862" cy="564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9644E50-DD07-4536-B484-5DB0B67C6E35}"/>
              </a:ext>
            </a:extLst>
          </p:cNvPr>
          <p:cNvCxnSpPr>
            <a:cxnSpLocks/>
          </p:cNvCxnSpPr>
          <p:nvPr/>
        </p:nvCxnSpPr>
        <p:spPr>
          <a:xfrm flipV="1">
            <a:off x="4121650" y="4854773"/>
            <a:ext cx="44204" cy="29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3515A18-1D7A-4AE5-B5B3-2309C8227792}"/>
              </a:ext>
            </a:extLst>
          </p:cNvPr>
          <p:cNvCxnSpPr>
            <a:cxnSpLocks/>
          </p:cNvCxnSpPr>
          <p:nvPr/>
        </p:nvCxnSpPr>
        <p:spPr>
          <a:xfrm flipV="1">
            <a:off x="4162293" y="4514850"/>
            <a:ext cx="29874" cy="34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C68A789-B1A6-4112-BC4F-BD0591094883}"/>
              </a:ext>
            </a:extLst>
          </p:cNvPr>
          <p:cNvCxnSpPr>
            <a:cxnSpLocks/>
          </p:cNvCxnSpPr>
          <p:nvPr/>
        </p:nvCxnSpPr>
        <p:spPr>
          <a:xfrm flipH="1">
            <a:off x="4190282" y="4441031"/>
            <a:ext cx="37476" cy="73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9F1C0C6-822F-4E56-A492-0A7F0FAA27DB}"/>
              </a:ext>
            </a:extLst>
          </p:cNvPr>
          <p:cNvCxnSpPr>
            <a:cxnSpLocks/>
          </p:cNvCxnSpPr>
          <p:nvPr/>
        </p:nvCxnSpPr>
        <p:spPr>
          <a:xfrm flipH="1" flipV="1">
            <a:off x="4219432" y="4441031"/>
            <a:ext cx="87962" cy="94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D6E4E7F-0AD8-4581-AAC8-F039B3FCC63B}"/>
              </a:ext>
            </a:extLst>
          </p:cNvPr>
          <p:cNvCxnSpPr>
            <a:cxnSpLocks/>
          </p:cNvCxnSpPr>
          <p:nvPr/>
        </p:nvCxnSpPr>
        <p:spPr>
          <a:xfrm flipH="1">
            <a:off x="4306592" y="4488061"/>
            <a:ext cx="72659" cy="470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0B28FAA-12D1-426C-996B-1779CD16F2D0}"/>
              </a:ext>
            </a:extLst>
          </p:cNvPr>
          <p:cNvCxnSpPr>
            <a:cxnSpLocks/>
          </p:cNvCxnSpPr>
          <p:nvPr/>
        </p:nvCxnSpPr>
        <p:spPr>
          <a:xfrm flipH="1" flipV="1">
            <a:off x="4379251" y="4488061"/>
            <a:ext cx="115377" cy="23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24DCABC-B3F7-4F36-B62C-2376FDA2945E}"/>
              </a:ext>
            </a:extLst>
          </p:cNvPr>
          <p:cNvCxnSpPr>
            <a:cxnSpLocks/>
          </p:cNvCxnSpPr>
          <p:nvPr/>
        </p:nvCxnSpPr>
        <p:spPr>
          <a:xfrm flipH="1">
            <a:off x="4488906" y="4488061"/>
            <a:ext cx="47261" cy="23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AB76E163-A193-4E1A-A49B-496DA583BF90}"/>
              </a:ext>
            </a:extLst>
          </p:cNvPr>
          <p:cNvCxnSpPr>
            <a:cxnSpLocks/>
          </p:cNvCxnSpPr>
          <p:nvPr/>
        </p:nvCxnSpPr>
        <p:spPr>
          <a:xfrm flipH="1" flipV="1">
            <a:off x="4526343" y="4488061"/>
            <a:ext cx="55846" cy="470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CDE4738-5C29-4433-B912-D89DCB6D5C40}"/>
              </a:ext>
            </a:extLst>
          </p:cNvPr>
          <p:cNvCxnSpPr>
            <a:cxnSpLocks/>
          </p:cNvCxnSpPr>
          <p:nvPr/>
        </p:nvCxnSpPr>
        <p:spPr>
          <a:xfrm flipH="1">
            <a:off x="4582189" y="4381381"/>
            <a:ext cx="4912" cy="1537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579A2C8-0044-4C85-9047-DF1963EA9673}"/>
              </a:ext>
            </a:extLst>
          </p:cNvPr>
          <p:cNvCxnSpPr>
            <a:cxnSpLocks/>
          </p:cNvCxnSpPr>
          <p:nvPr/>
        </p:nvCxnSpPr>
        <p:spPr>
          <a:xfrm>
            <a:off x="4587101" y="4381381"/>
            <a:ext cx="32447" cy="32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79C8D65-9FCA-443E-99BC-734079289632}"/>
              </a:ext>
            </a:extLst>
          </p:cNvPr>
          <p:cNvCxnSpPr>
            <a:cxnSpLocks/>
          </p:cNvCxnSpPr>
          <p:nvPr/>
        </p:nvCxnSpPr>
        <p:spPr>
          <a:xfrm>
            <a:off x="4618839" y="4694932"/>
            <a:ext cx="7207" cy="3089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3CA4F9D-3B3A-4C09-A341-6DB3A85ABC04}"/>
              </a:ext>
            </a:extLst>
          </p:cNvPr>
          <p:cNvCxnSpPr>
            <a:cxnSpLocks/>
          </p:cNvCxnSpPr>
          <p:nvPr/>
        </p:nvCxnSpPr>
        <p:spPr>
          <a:xfrm>
            <a:off x="4615813" y="4993480"/>
            <a:ext cx="804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43FD9A3-234B-4E7A-BC9C-C28E3C9BBDCD}"/>
              </a:ext>
            </a:extLst>
          </p:cNvPr>
          <p:cNvCxnSpPr>
            <a:cxnSpLocks/>
          </p:cNvCxnSpPr>
          <p:nvPr/>
        </p:nvCxnSpPr>
        <p:spPr>
          <a:xfrm>
            <a:off x="4696231" y="4993480"/>
            <a:ext cx="0" cy="132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02CFC09-26DB-44B0-B4CC-2021669C143B}"/>
              </a:ext>
            </a:extLst>
          </p:cNvPr>
          <p:cNvCxnSpPr>
            <a:cxnSpLocks/>
          </p:cNvCxnSpPr>
          <p:nvPr/>
        </p:nvCxnSpPr>
        <p:spPr>
          <a:xfrm flipV="1">
            <a:off x="4696231" y="5066059"/>
            <a:ext cx="70186" cy="475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26557-8BB4-40A0-9B17-0464D431BCA7}"/>
              </a:ext>
            </a:extLst>
          </p:cNvPr>
          <p:cNvCxnSpPr>
            <a:cxnSpLocks/>
          </p:cNvCxnSpPr>
          <p:nvPr/>
        </p:nvCxnSpPr>
        <p:spPr>
          <a:xfrm flipV="1">
            <a:off x="4770144" y="4687491"/>
            <a:ext cx="0" cy="3893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68C3AE03-5DBE-4329-B488-3EA38BF44BAE}"/>
              </a:ext>
            </a:extLst>
          </p:cNvPr>
          <p:cNvCxnSpPr>
            <a:cxnSpLocks/>
          </p:cNvCxnSpPr>
          <p:nvPr/>
        </p:nvCxnSpPr>
        <p:spPr>
          <a:xfrm flipH="1" flipV="1">
            <a:off x="4766417" y="4687491"/>
            <a:ext cx="107643" cy="3252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CA610D5-D85D-4AD2-9314-7980C33ACC69}"/>
              </a:ext>
            </a:extLst>
          </p:cNvPr>
          <p:cNvCxnSpPr>
            <a:cxnSpLocks/>
          </p:cNvCxnSpPr>
          <p:nvPr/>
        </p:nvCxnSpPr>
        <p:spPr>
          <a:xfrm flipH="1" flipV="1">
            <a:off x="4874060" y="5003899"/>
            <a:ext cx="47557" cy="149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7D1A3DA-F26A-4369-BC8B-3260B8739C78}"/>
              </a:ext>
            </a:extLst>
          </p:cNvPr>
          <p:cNvCxnSpPr>
            <a:cxnSpLocks/>
          </p:cNvCxnSpPr>
          <p:nvPr/>
        </p:nvCxnSpPr>
        <p:spPr>
          <a:xfrm flipH="1">
            <a:off x="4921617" y="4925615"/>
            <a:ext cx="40851" cy="2274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105CFC20-59AF-4D82-B015-CE4864B4BFFA}"/>
              </a:ext>
            </a:extLst>
          </p:cNvPr>
          <p:cNvCxnSpPr>
            <a:cxnSpLocks/>
          </p:cNvCxnSpPr>
          <p:nvPr/>
        </p:nvCxnSpPr>
        <p:spPr>
          <a:xfrm flipH="1">
            <a:off x="4965587" y="4441031"/>
            <a:ext cx="20426" cy="496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FA88214C-68FA-4B21-A379-2DDB44C5EAF6}"/>
              </a:ext>
            </a:extLst>
          </p:cNvPr>
          <p:cNvCxnSpPr>
            <a:cxnSpLocks/>
          </p:cNvCxnSpPr>
          <p:nvPr/>
        </p:nvCxnSpPr>
        <p:spPr>
          <a:xfrm>
            <a:off x="4986013" y="4458236"/>
            <a:ext cx="22848" cy="4471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E75C45B9-00E6-4EFF-BFB2-734D15DCC559}"/>
              </a:ext>
            </a:extLst>
          </p:cNvPr>
          <p:cNvCxnSpPr>
            <a:cxnSpLocks/>
          </p:cNvCxnSpPr>
          <p:nvPr/>
        </p:nvCxnSpPr>
        <p:spPr>
          <a:xfrm>
            <a:off x="5006439" y="4880918"/>
            <a:ext cx="63063" cy="2721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1D969B6D-F280-4A39-AF71-5EA3A5481C9A}"/>
              </a:ext>
            </a:extLst>
          </p:cNvPr>
          <p:cNvCxnSpPr>
            <a:cxnSpLocks/>
          </p:cNvCxnSpPr>
          <p:nvPr/>
        </p:nvCxnSpPr>
        <p:spPr>
          <a:xfrm flipV="1">
            <a:off x="5069502" y="4774238"/>
            <a:ext cx="53059" cy="3787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B5698614-89E6-4B7E-B7FC-EC9C5AF86341}"/>
              </a:ext>
            </a:extLst>
          </p:cNvPr>
          <p:cNvCxnSpPr>
            <a:cxnSpLocks/>
          </p:cNvCxnSpPr>
          <p:nvPr/>
        </p:nvCxnSpPr>
        <p:spPr>
          <a:xfrm flipH="1" flipV="1">
            <a:off x="5122561" y="4774238"/>
            <a:ext cx="22916" cy="3787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621FDBA6-7DBD-4F2E-B87C-1FD8AA2252F3}"/>
              </a:ext>
            </a:extLst>
          </p:cNvPr>
          <p:cNvCxnSpPr>
            <a:cxnSpLocks/>
          </p:cNvCxnSpPr>
          <p:nvPr/>
        </p:nvCxnSpPr>
        <p:spPr>
          <a:xfrm flipH="1" flipV="1">
            <a:off x="5145477" y="5153025"/>
            <a:ext cx="37725" cy="609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4578CFC-180D-4D6F-A85E-332E5482A641}"/>
              </a:ext>
            </a:extLst>
          </p:cNvPr>
          <p:cNvCxnSpPr>
            <a:cxnSpLocks/>
          </p:cNvCxnSpPr>
          <p:nvPr/>
        </p:nvCxnSpPr>
        <p:spPr>
          <a:xfrm flipV="1">
            <a:off x="5179613" y="4700588"/>
            <a:ext cx="24907" cy="4960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5F3870D3-2C8F-4D5F-B4F1-C45EF24CF777}"/>
              </a:ext>
            </a:extLst>
          </p:cNvPr>
          <p:cNvCxnSpPr>
            <a:cxnSpLocks/>
          </p:cNvCxnSpPr>
          <p:nvPr/>
        </p:nvCxnSpPr>
        <p:spPr>
          <a:xfrm flipH="1" flipV="1">
            <a:off x="5202529" y="4700588"/>
            <a:ext cx="56648" cy="35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67382FB5-4346-45FD-807E-9F4C36BB13FA}"/>
              </a:ext>
            </a:extLst>
          </p:cNvPr>
          <p:cNvCxnSpPr>
            <a:cxnSpLocks/>
          </p:cNvCxnSpPr>
          <p:nvPr/>
        </p:nvCxnSpPr>
        <p:spPr>
          <a:xfrm flipH="1" flipV="1">
            <a:off x="5259177" y="4736306"/>
            <a:ext cx="8443" cy="303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81FC7007-632F-4252-A01A-677BDCA76C09}"/>
              </a:ext>
            </a:extLst>
          </p:cNvPr>
          <p:cNvCxnSpPr>
            <a:cxnSpLocks/>
          </p:cNvCxnSpPr>
          <p:nvPr/>
        </p:nvCxnSpPr>
        <p:spPr>
          <a:xfrm flipH="1" flipV="1">
            <a:off x="5259177" y="5012731"/>
            <a:ext cx="57052" cy="161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720361F5-FFDC-4983-B3A4-3C546A9CA948}"/>
              </a:ext>
            </a:extLst>
          </p:cNvPr>
          <p:cNvCxnSpPr>
            <a:cxnSpLocks/>
          </p:cNvCxnSpPr>
          <p:nvPr/>
        </p:nvCxnSpPr>
        <p:spPr>
          <a:xfrm flipV="1">
            <a:off x="5316229" y="4880918"/>
            <a:ext cx="37725" cy="2935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C5BD080-618B-4D7A-A648-707FA2C7A4C8}"/>
              </a:ext>
            </a:extLst>
          </p:cNvPr>
          <p:cNvCxnSpPr>
            <a:cxnSpLocks/>
          </p:cNvCxnSpPr>
          <p:nvPr/>
        </p:nvCxnSpPr>
        <p:spPr>
          <a:xfrm flipV="1">
            <a:off x="5356409" y="4511576"/>
            <a:ext cx="18863" cy="3762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D6CFE20-06A3-49D4-BA43-597082975755}"/>
              </a:ext>
            </a:extLst>
          </p:cNvPr>
          <p:cNvCxnSpPr>
            <a:cxnSpLocks/>
          </p:cNvCxnSpPr>
          <p:nvPr/>
        </p:nvCxnSpPr>
        <p:spPr>
          <a:xfrm flipH="1" flipV="1">
            <a:off x="5367028" y="4511576"/>
            <a:ext cx="140656" cy="305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6817C59-6B7B-44C0-B681-A2B72BA9378C}"/>
              </a:ext>
            </a:extLst>
          </p:cNvPr>
          <p:cNvCxnSpPr>
            <a:cxnSpLocks/>
          </p:cNvCxnSpPr>
          <p:nvPr/>
        </p:nvCxnSpPr>
        <p:spPr>
          <a:xfrm flipH="1">
            <a:off x="5501124" y="4477195"/>
            <a:ext cx="68334" cy="571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0660B14-ED59-484D-8E0A-C68B9B9E8AA1}"/>
              </a:ext>
            </a:extLst>
          </p:cNvPr>
          <p:cNvCxnSpPr>
            <a:cxnSpLocks/>
          </p:cNvCxnSpPr>
          <p:nvPr/>
        </p:nvCxnSpPr>
        <p:spPr>
          <a:xfrm flipH="1">
            <a:off x="5564207" y="4400550"/>
            <a:ext cx="5251" cy="861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EF4C379-7B07-4408-A122-E67AD09896A3}"/>
              </a:ext>
            </a:extLst>
          </p:cNvPr>
          <p:cNvCxnSpPr>
            <a:cxnSpLocks/>
          </p:cNvCxnSpPr>
          <p:nvPr/>
        </p:nvCxnSpPr>
        <p:spPr>
          <a:xfrm flipH="1">
            <a:off x="5564207" y="4400550"/>
            <a:ext cx="53162" cy="1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F7C424A2-634F-4C4B-B25E-E5F2A019C7C8}"/>
              </a:ext>
            </a:extLst>
          </p:cNvPr>
          <p:cNvCxnSpPr>
            <a:cxnSpLocks/>
          </p:cNvCxnSpPr>
          <p:nvPr/>
        </p:nvCxnSpPr>
        <p:spPr>
          <a:xfrm flipH="1" flipV="1">
            <a:off x="5617369" y="4400550"/>
            <a:ext cx="109489" cy="226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287417D6-E875-4128-9DCE-5BF65616C776}"/>
              </a:ext>
            </a:extLst>
          </p:cNvPr>
          <p:cNvCxnSpPr>
            <a:cxnSpLocks/>
          </p:cNvCxnSpPr>
          <p:nvPr/>
        </p:nvCxnSpPr>
        <p:spPr>
          <a:xfrm flipV="1">
            <a:off x="5722820" y="4421981"/>
            <a:ext cx="177918" cy="204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F602BD94-8E36-4836-B39F-A66B791BF096}"/>
              </a:ext>
            </a:extLst>
          </p:cNvPr>
          <p:cNvCxnSpPr>
            <a:cxnSpLocks/>
          </p:cNvCxnSpPr>
          <p:nvPr/>
        </p:nvCxnSpPr>
        <p:spPr>
          <a:xfrm>
            <a:off x="5894515" y="4421981"/>
            <a:ext cx="52840" cy="1024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DAD91DB5-A117-48EF-AA84-4E56C8DF4556}"/>
              </a:ext>
            </a:extLst>
          </p:cNvPr>
          <p:cNvCxnSpPr>
            <a:cxnSpLocks/>
          </p:cNvCxnSpPr>
          <p:nvPr/>
        </p:nvCxnSpPr>
        <p:spPr>
          <a:xfrm flipV="1">
            <a:off x="7885858" y="2095500"/>
            <a:ext cx="45292" cy="1333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C1C8EDB8-EA21-47CE-BEA6-69419C98140C}"/>
              </a:ext>
            </a:extLst>
          </p:cNvPr>
          <p:cNvCxnSpPr>
            <a:cxnSpLocks/>
          </p:cNvCxnSpPr>
          <p:nvPr/>
        </p:nvCxnSpPr>
        <p:spPr>
          <a:xfrm flipH="1">
            <a:off x="7931150" y="1962150"/>
            <a:ext cx="74613" cy="133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412A7A38-2569-4277-812C-3EA9180D5927}"/>
              </a:ext>
            </a:extLst>
          </p:cNvPr>
          <p:cNvCxnSpPr>
            <a:cxnSpLocks/>
          </p:cNvCxnSpPr>
          <p:nvPr/>
        </p:nvCxnSpPr>
        <p:spPr>
          <a:xfrm flipH="1">
            <a:off x="8005763" y="1874044"/>
            <a:ext cx="45292" cy="88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09BF7F0E-A9BB-4FCF-96E7-573FDC25FF2B}"/>
              </a:ext>
            </a:extLst>
          </p:cNvPr>
          <p:cNvCxnSpPr>
            <a:cxnSpLocks/>
          </p:cNvCxnSpPr>
          <p:nvPr/>
        </p:nvCxnSpPr>
        <p:spPr>
          <a:xfrm flipH="1" flipV="1">
            <a:off x="8051055" y="1874044"/>
            <a:ext cx="54720" cy="44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B861F059-0353-4E6D-B651-524C9CCFCECF}"/>
              </a:ext>
            </a:extLst>
          </p:cNvPr>
          <p:cNvCxnSpPr>
            <a:cxnSpLocks/>
          </p:cNvCxnSpPr>
          <p:nvPr/>
        </p:nvCxnSpPr>
        <p:spPr>
          <a:xfrm flipH="1">
            <a:off x="8105775" y="1863924"/>
            <a:ext cx="19893" cy="541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A52BFD21-7127-4564-8A07-FE90AFD9F777}"/>
              </a:ext>
            </a:extLst>
          </p:cNvPr>
          <p:cNvCxnSpPr>
            <a:cxnSpLocks/>
          </p:cNvCxnSpPr>
          <p:nvPr/>
        </p:nvCxnSpPr>
        <p:spPr>
          <a:xfrm>
            <a:off x="8125668" y="1863924"/>
            <a:ext cx="49163" cy="1720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16B81952-199E-431C-B1E3-05808F3A6FFC}"/>
              </a:ext>
            </a:extLst>
          </p:cNvPr>
          <p:cNvCxnSpPr>
            <a:cxnSpLocks/>
          </p:cNvCxnSpPr>
          <p:nvPr/>
        </p:nvCxnSpPr>
        <p:spPr>
          <a:xfrm flipH="1">
            <a:off x="8170069" y="1912144"/>
            <a:ext cx="21431" cy="1214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51E8AEE0-5DA1-43FF-97B1-EFE0ADAA8D1E}"/>
              </a:ext>
            </a:extLst>
          </p:cNvPr>
          <p:cNvCxnSpPr>
            <a:cxnSpLocks/>
          </p:cNvCxnSpPr>
          <p:nvPr/>
        </p:nvCxnSpPr>
        <p:spPr>
          <a:xfrm>
            <a:off x="8186738" y="1912144"/>
            <a:ext cx="126206" cy="1119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4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Fashion MNIST</a:t>
            </a:r>
          </a:p>
          <a:p>
            <a:pPr lvl="1"/>
            <a:r>
              <a:rPr kumimoji="1" lang="en-US" altLang="ko-KR" dirty="0"/>
              <a:t>CPU utilization</a:t>
            </a:r>
          </a:p>
          <a:p>
            <a:pPr marL="347400" lvl="1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MNIST,</a:t>
            </a:r>
            <a:r>
              <a:rPr lang="ko-KR" altLang="en-US" dirty="0"/>
              <a:t> </a:t>
            </a:r>
            <a:r>
              <a:rPr lang="en-US" altLang="ko-KR" dirty="0"/>
              <a:t>Fashion MNIST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31D5C-54D0-4179-98EF-86F537FB6264}"/>
              </a:ext>
            </a:extLst>
          </p:cNvPr>
          <p:cNvSpPr txBox="1"/>
          <p:nvPr/>
        </p:nvSpPr>
        <p:spPr>
          <a:xfrm>
            <a:off x="8902743" y="36566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ol.data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E3F56-7AD0-4002-90CB-B093D6F7A74E}"/>
              </a:ext>
            </a:extLst>
          </p:cNvPr>
          <p:cNvSpPr txBox="1"/>
          <p:nvPr/>
        </p:nvSpPr>
        <p:spPr>
          <a:xfrm>
            <a:off x="8902743" y="82474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tf.data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1D896-7468-446C-9F52-F00925813C4B}"/>
              </a:ext>
            </a:extLst>
          </p:cNvPr>
          <p:cNvSpPr txBox="1"/>
          <p:nvPr/>
        </p:nvSpPr>
        <p:spPr>
          <a:xfrm>
            <a:off x="3826891" y="35345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  <p:graphicFrame>
        <p:nvGraphicFramePr>
          <p:cNvPr id="77" name="차트 76">
            <a:extLst>
              <a:ext uri="{FF2B5EF4-FFF2-40B4-BE49-F238E27FC236}">
                <a16:creationId xmlns:a16="http://schemas.microsoft.com/office/drawing/2014/main" id="{FF91C0B6-83B3-4FC5-9006-371BCB12218E}"/>
              </a:ext>
            </a:extLst>
          </p:cNvPr>
          <p:cNvGraphicFramePr>
            <a:graphicFrameLocks/>
          </p:cNvGraphicFramePr>
          <p:nvPr/>
        </p:nvGraphicFramePr>
        <p:xfrm>
          <a:off x="2101976" y="3955513"/>
          <a:ext cx="4138487" cy="246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8" name="차트 77">
            <a:extLst>
              <a:ext uri="{FF2B5EF4-FFF2-40B4-BE49-F238E27FC236}">
                <a16:creationId xmlns:a16="http://schemas.microsoft.com/office/drawing/2014/main" id="{DCA8C349-DB3D-41CD-B5B3-8FA780A68EB2}"/>
              </a:ext>
            </a:extLst>
          </p:cNvPr>
          <p:cNvGraphicFramePr>
            <a:graphicFrameLocks/>
          </p:cNvGraphicFramePr>
          <p:nvPr/>
        </p:nvGraphicFramePr>
        <p:xfrm>
          <a:off x="7055740" y="1194076"/>
          <a:ext cx="4116909" cy="2398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0" name="차트 79">
            <a:extLst>
              <a:ext uri="{FF2B5EF4-FFF2-40B4-BE49-F238E27FC236}">
                <a16:creationId xmlns:a16="http://schemas.microsoft.com/office/drawing/2014/main" id="{34010D79-0C6B-4BD9-BEE3-18933B8D26D9}"/>
              </a:ext>
            </a:extLst>
          </p:cNvPr>
          <p:cNvGraphicFramePr>
            <a:graphicFrameLocks/>
          </p:cNvGraphicFramePr>
          <p:nvPr/>
        </p:nvGraphicFramePr>
        <p:xfrm>
          <a:off x="6998591" y="4026009"/>
          <a:ext cx="4231208" cy="239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50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Fashion MNIST</a:t>
            </a:r>
          </a:p>
          <a:p>
            <a:pPr lvl="1"/>
            <a:r>
              <a:rPr kumimoji="1" lang="en-US" altLang="ko-KR" dirty="0"/>
              <a:t>GPU utilization</a:t>
            </a:r>
          </a:p>
          <a:p>
            <a:pPr marL="347400" lvl="1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MNIST,</a:t>
            </a:r>
            <a:r>
              <a:rPr lang="ko-KR" altLang="en-US" dirty="0"/>
              <a:t> </a:t>
            </a:r>
            <a:r>
              <a:rPr lang="en-US" altLang="ko-KR" dirty="0"/>
              <a:t>Fashion MNIST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31D5C-54D0-4179-98EF-86F537FB6264}"/>
              </a:ext>
            </a:extLst>
          </p:cNvPr>
          <p:cNvSpPr txBox="1"/>
          <p:nvPr/>
        </p:nvSpPr>
        <p:spPr>
          <a:xfrm>
            <a:off x="8902743" y="36566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ol.data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E3F56-7AD0-4002-90CB-B093D6F7A74E}"/>
              </a:ext>
            </a:extLst>
          </p:cNvPr>
          <p:cNvSpPr txBox="1"/>
          <p:nvPr/>
        </p:nvSpPr>
        <p:spPr>
          <a:xfrm>
            <a:off x="8902743" y="82474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tf.data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1D896-7468-446C-9F52-F00925813C4B}"/>
              </a:ext>
            </a:extLst>
          </p:cNvPr>
          <p:cNvSpPr txBox="1"/>
          <p:nvPr/>
        </p:nvSpPr>
        <p:spPr>
          <a:xfrm>
            <a:off x="3826891" y="35345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B42B401-DF02-4518-91C6-149F7904C3B2}"/>
              </a:ext>
            </a:extLst>
          </p:cNvPr>
          <p:cNvGraphicFramePr>
            <a:graphicFrameLocks/>
          </p:cNvGraphicFramePr>
          <p:nvPr/>
        </p:nvGraphicFramePr>
        <p:xfrm>
          <a:off x="2019740" y="3967529"/>
          <a:ext cx="4025279" cy="2435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7E8A3CF3-3F94-4712-B72D-8F4267D8CB99}"/>
              </a:ext>
            </a:extLst>
          </p:cNvPr>
          <p:cNvGraphicFramePr>
            <a:graphicFrameLocks/>
          </p:cNvGraphicFramePr>
          <p:nvPr/>
        </p:nvGraphicFramePr>
        <p:xfrm>
          <a:off x="7213229" y="1190600"/>
          <a:ext cx="4025278" cy="246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6FAFA214-D842-4D58-9A0F-107C4877C662}"/>
              </a:ext>
            </a:extLst>
          </p:cNvPr>
          <p:cNvGraphicFramePr>
            <a:graphicFrameLocks/>
          </p:cNvGraphicFramePr>
          <p:nvPr/>
        </p:nvGraphicFramePr>
        <p:xfrm>
          <a:off x="7213229" y="4026009"/>
          <a:ext cx="4025278" cy="2381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2213469-5891-46CA-B065-90D98A911C33}"/>
              </a:ext>
            </a:extLst>
          </p:cNvPr>
          <p:cNvCxnSpPr>
            <a:cxnSpLocks/>
          </p:cNvCxnSpPr>
          <p:nvPr/>
        </p:nvCxnSpPr>
        <p:spPr>
          <a:xfrm flipV="1">
            <a:off x="2892448" y="4873625"/>
            <a:ext cx="19027" cy="9386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F4B984-DB39-4276-8D6D-3920554D2D2D}"/>
              </a:ext>
            </a:extLst>
          </p:cNvPr>
          <p:cNvCxnSpPr>
            <a:cxnSpLocks/>
          </p:cNvCxnSpPr>
          <p:nvPr/>
        </p:nvCxnSpPr>
        <p:spPr>
          <a:xfrm>
            <a:off x="2913879" y="4873625"/>
            <a:ext cx="26171" cy="2571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A8E346-8D44-4D78-B39E-5F4633152448}"/>
              </a:ext>
            </a:extLst>
          </p:cNvPr>
          <p:cNvCxnSpPr>
            <a:cxnSpLocks/>
          </p:cNvCxnSpPr>
          <p:nvPr/>
        </p:nvCxnSpPr>
        <p:spPr>
          <a:xfrm flipH="1">
            <a:off x="2939279" y="5125353"/>
            <a:ext cx="325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1BFBB59-0808-41E7-93CA-E847499E3273}"/>
              </a:ext>
            </a:extLst>
          </p:cNvPr>
          <p:cNvCxnSpPr>
            <a:cxnSpLocks/>
          </p:cNvCxnSpPr>
          <p:nvPr/>
        </p:nvCxnSpPr>
        <p:spPr>
          <a:xfrm flipV="1">
            <a:off x="2968625" y="4648200"/>
            <a:ext cx="34925" cy="4889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1824315-57E9-4F50-8D9C-825201EA5145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4702175"/>
            <a:ext cx="24356" cy="25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2CC71CD-0A73-4DA6-AB69-2D0263326B7E}"/>
              </a:ext>
            </a:extLst>
          </p:cNvPr>
          <p:cNvCxnSpPr>
            <a:cxnSpLocks/>
          </p:cNvCxnSpPr>
          <p:nvPr/>
        </p:nvCxnSpPr>
        <p:spPr>
          <a:xfrm flipH="1" flipV="1">
            <a:off x="3224756" y="4956175"/>
            <a:ext cx="64544" cy="171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99AC0CC-5EE6-430B-8AEF-71BF0BD15634}"/>
              </a:ext>
            </a:extLst>
          </p:cNvPr>
          <p:cNvCxnSpPr>
            <a:cxnSpLocks/>
          </p:cNvCxnSpPr>
          <p:nvPr/>
        </p:nvCxnSpPr>
        <p:spPr>
          <a:xfrm flipH="1" flipV="1">
            <a:off x="3289300" y="5116646"/>
            <a:ext cx="41847" cy="10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001EED-92C0-4022-9CEB-3D8692E89192}"/>
              </a:ext>
            </a:extLst>
          </p:cNvPr>
          <p:cNvCxnSpPr>
            <a:cxnSpLocks/>
          </p:cNvCxnSpPr>
          <p:nvPr/>
        </p:nvCxnSpPr>
        <p:spPr>
          <a:xfrm flipH="1">
            <a:off x="3330575" y="4873625"/>
            <a:ext cx="9525" cy="262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20CB4B5-AEB9-4555-B51E-B32D985977AB}"/>
              </a:ext>
            </a:extLst>
          </p:cNvPr>
          <p:cNvCxnSpPr>
            <a:cxnSpLocks/>
          </p:cNvCxnSpPr>
          <p:nvPr/>
        </p:nvCxnSpPr>
        <p:spPr>
          <a:xfrm flipH="1">
            <a:off x="3343153" y="4816475"/>
            <a:ext cx="54097" cy="65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BE84AC2-D711-41ED-93FC-ECF4A4DA217C}"/>
              </a:ext>
            </a:extLst>
          </p:cNvPr>
          <p:cNvCxnSpPr>
            <a:cxnSpLocks/>
          </p:cNvCxnSpPr>
          <p:nvPr/>
        </p:nvCxnSpPr>
        <p:spPr>
          <a:xfrm flipH="1" flipV="1">
            <a:off x="3394557" y="4823954"/>
            <a:ext cx="24918" cy="2338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61261F0-FE6F-42F0-ACBC-0561AFF82E64}"/>
              </a:ext>
            </a:extLst>
          </p:cNvPr>
          <p:cNvCxnSpPr>
            <a:cxnSpLocks/>
          </p:cNvCxnSpPr>
          <p:nvPr/>
        </p:nvCxnSpPr>
        <p:spPr>
          <a:xfrm flipH="1" flipV="1">
            <a:off x="3419475" y="5045075"/>
            <a:ext cx="26444" cy="169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238B47C-EF44-4005-BC3A-5F6E8D6F413F}"/>
              </a:ext>
            </a:extLst>
          </p:cNvPr>
          <p:cNvCxnSpPr>
            <a:cxnSpLocks/>
          </p:cNvCxnSpPr>
          <p:nvPr/>
        </p:nvCxnSpPr>
        <p:spPr>
          <a:xfrm flipV="1">
            <a:off x="3447979" y="5092700"/>
            <a:ext cx="34996" cy="127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657D1EC-7F35-4940-A9F3-1F426216D4F5}"/>
              </a:ext>
            </a:extLst>
          </p:cNvPr>
          <p:cNvCxnSpPr>
            <a:cxnSpLocks/>
          </p:cNvCxnSpPr>
          <p:nvPr/>
        </p:nvCxnSpPr>
        <p:spPr>
          <a:xfrm flipV="1">
            <a:off x="3483186" y="4679950"/>
            <a:ext cx="25189" cy="427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DCD0D3D-03D4-4F7F-8988-22E3A50A32FC}"/>
              </a:ext>
            </a:extLst>
          </p:cNvPr>
          <p:cNvCxnSpPr>
            <a:cxnSpLocks/>
          </p:cNvCxnSpPr>
          <p:nvPr/>
        </p:nvCxnSpPr>
        <p:spPr>
          <a:xfrm>
            <a:off x="3632200" y="4600575"/>
            <a:ext cx="13342" cy="3887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218525D-644E-4E65-A0A4-D5C2B01061C3}"/>
              </a:ext>
            </a:extLst>
          </p:cNvPr>
          <p:cNvCxnSpPr>
            <a:cxnSpLocks/>
          </p:cNvCxnSpPr>
          <p:nvPr/>
        </p:nvCxnSpPr>
        <p:spPr>
          <a:xfrm>
            <a:off x="3644900" y="4978400"/>
            <a:ext cx="74609" cy="2036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2BD3DEA-94FB-47BA-B88C-9544F8B43242}"/>
              </a:ext>
            </a:extLst>
          </p:cNvPr>
          <p:cNvCxnSpPr>
            <a:cxnSpLocks/>
          </p:cNvCxnSpPr>
          <p:nvPr/>
        </p:nvCxnSpPr>
        <p:spPr>
          <a:xfrm flipH="1">
            <a:off x="3717925" y="5000625"/>
            <a:ext cx="28575" cy="177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FD5C54-7A94-4C2D-85D6-3A99064B1E6B}"/>
              </a:ext>
            </a:extLst>
          </p:cNvPr>
          <p:cNvCxnSpPr>
            <a:cxnSpLocks/>
          </p:cNvCxnSpPr>
          <p:nvPr/>
        </p:nvCxnSpPr>
        <p:spPr>
          <a:xfrm flipH="1">
            <a:off x="3745663" y="4622800"/>
            <a:ext cx="38937" cy="3854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5E28DF6-953E-4935-BD66-554C743391A9}"/>
              </a:ext>
            </a:extLst>
          </p:cNvPr>
          <p:cNvCxnSpPr>
            <a:cxnSpLocks/>
          </p:cNvCxnSpPr>
          <p:nvPr/>
        </p:nvCxnSpPr>
        <p:spPr>
          <a:xfrm>
            <a:off x="3781425" y="4619625"/>
            <a:ext cx="53975" cy="3587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6EE1C59-E847-416A-AAFA-6CAFCE74440C}"/>
              </a:ext>
            </a:extLst>
          </p:cNvPr>
          <p:cNvCxnSpPr>
            <a:cxnSpLocks/>
          </p:cNvCxnSpPr>
          <p:nvPr/>
        </p:nvCxnSpPr>
        <p:spPr>
          <a:xfrm>
            <a:off x="3835400" y="4956175"/>
            <a:ext cx="104684" cy="83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D536974-EA1A-4281-8316-5026CAE84276}"/>
              </a:ext>
            </a:extLst>
          </p:cNvPr>
          <p:cNvCxnSpPr>
            <a:cxnSpLocks/>
          </p:cNvCxnSpPr>
          <p:nvPr/>
        </p:nvCxnSpPr>
        <p:spPr>
          <a:xfrm>
            <a:off x="3940084" y="5039361"/>
            <a:ext cx="12351" cy="77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6D16C94-5F80-4F3E-8D11-FD88CC4C1E8C}"/>
              </a:ext>
            </a:extLst>
          </p:cNvPr>
          <p:cNvCxnSpPr>
            <a:cxnSpLocks/>
          </p:cNvCxnSpPr>
          <p:nvPr/>
        </p:nvCxnSpPr>
        <p:spPr>
          <a:xfrm flipH="1">
            <a:off x="3963942" y="4618037"/>
            <a:ext cx="33462" cy="4998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E49725-B87F-4597-876D-BC4807A1C158}"/>
              </a:ext>
            </a:extLst>
          </p:cNvPr>
          <p:cNvCxnSpPr>
            <a:cxnSpLocks/>
          </p:cNvCxnSpPr>
          <p:nvPr/>
        </p:nvCxnSpPr>
        <p:spPr>
          <a:xfrm>
            <a:off x="4052842" y="4659483"/>
            <a:ext cx="57486" cy="5551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0ED7E99-FCAC-4B3B-9DD4-4F98138A36B8}"/>
              </a:ext>
            </a:extLst>
          </p:cNvPr>
          <p:cNvCxnSpPr>
            <a:cxnSpLocks/>
          </p:cNvCxnSpPr>
          <p:nvPr/>
        </p:nvCxnSpPr>
        <p:spPr>
          <a:xfrm flipH="1">
            <a:off x="4125946" y="5004660"/>
            <a:ext cx="15796" cy="2099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0DF18E1-A645-4915-9B95-91CCE380217C}"/>
              </a:ext>
            </a:extLst>
          </p:cNvPr>
          <p:cNvCxnSpPr>
            <a:cxnSpLocks/>
          </p:cNvCxnSpPr>
          <p:nvPr/>
        </p:nvCxnSpPr>
        <p:spPr>
          <a:xfrm>
            <a:off x="4141742" y="5004660"/>
            <a:ext cx="68993" cy="84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182D71E-5112-4485-9AA4-6046574B86D1}"/>
              </a:ext>
            </a:extLst>
          </p:cNvPr>
          <p:cNvCxnSpPr>
            <a:cxnSpLocks/>
          </p:cNvCxnSpPr>
          <p:nvPr/>
        </p:nvCxnSpPr>
        <p:spPr>
          <a:xfrm>
            <a:off x="4210735" y="5078003"/>
            <a:ext cx="4111" cy="3702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3D9D1C9-C40A-41CF-8FD3-8EEDA9AE221E}"/>
              </a:ext>
            </a:extLst>
          </p:cNvPr>
          <p:cNvCxnSpPr>
            <a:cxnSpLocks/>
          </p:cNvCxnSpPr>
          <p:nvPr/>
        </p:nvCxnSpPr>
        <p:spPr>
          <a:xfrm flipH="1">
            <a:off x="4210735" y="4638896"/>
            <a:ext cx="31065" cy="8094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94E1EF5-13A2-4DA9-A6BA-B24651380EF7}"/>
              </a:ext>
            </a:extLst>
          </p:cNvPr>
          <p:cNvCxnSpPr>
            <a:cxnSpLocks/>
          </p:cNvCxnSpPr>
          <p:nvPr/>
        </p:nvCxnSpPr>
        <p:spPr>
          <a:xfrm>
            <a:off x="4241800" y="4638896"/>
            <a:ext cx="154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CB0EF71-7A61-40F6-923D-08A0DBBA0822}"/>
              </a:ext>
            </a:extLst>
          </p:cNvPr>
          <p:cNvCxnSpPr>
            <a:cxnSpLocks/>
          </p:cNvCxnSpPr>
          <p:nvPr/>
        </p:nvCxnSpPr>
        <p:spPr>
          <a:xfrm>
            <a:off x="4396420" y="4638896"/>
            <a:ext cx="26721" cy="12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EA5D240-D2EF-4548-BA59-BDBEDD48F7B2}"/>
              </a:ext>
            </a:extLst>
          </p:cNvPr>
          <p:cNvCxnSpPr>
            <a:cxnSpLocks/>
          </p:cNvCxnSpPr>
          <p:nvPr/>
        </p:nvCxnSpPr>
        <p:spPr>
          <a:xfrm flipV="1">
            <a:off x="4416670" y="4648200"/>
            <a:ext cx="85403" cy="1107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41CE12E-00D9-4435-88CA-A07F6D551D40}"/>
              </a:ext>
            </a:extLst>
          </p:cNvPr>
          <p:cNvCxnSpPr>
            <a:cxnSpLocks/>
          </p:cNvCxnSpPr>
          <p:nvPr/>
        </p:nvCxnSpPr>
        <p:spPr>
          <a:xfrm flipH="1" flipV="1">
            <a:off x="4502073" y="4638896"/>
            <a:ext cx="6237" cy="350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FB109CA-4493-4474-9A2B-C330551C763D}"/>
              </a:ext>
            </a:extLst>
          </p:cNvPr>
          <p:cNvCxnSpPr>
            <a:cxnSpLocks/>
          </p:cNvCxnSpPr>
          <p:nvPr/>
        </p:nvCxnSpPr>
        <p:spPr>
          <a:xfrm flipH="1" flipV="1">
            <a:off x="4515250" y="4986333"/>
            <a:ext cx="47910" cy="228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C9A0B8A-3C73-41C7-A020-7CD53933CC2E}"/>
              </a:ext>
            </a:extLst>
          </p:cNvPr>
          <p:cNvCxnSpPr>
            <a:cxnSpLocks/>
          </p:cNvCxnSpPr>
          <p:nvPr/>
        </p:nvCxnSpPr>
        <p:spPr>
          <a:xfrm flipV="1">
            <a:off x="4563160" y="4679950"/>
            <a:ext cx="88025" cy="5346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BA353A81-778E-4E9F-B872-66CA111F825F}"/>
              </a:ext>
            </a:extLst>
          </p:cNvPr>
          <p:cNvCxnSpPr>
            <a:cxnSpLocks/>
          </p:cNvCxnSpPr>
          <p:nvPr/>
        </p:nvCxnSpPr>
        <p:spPr>
          <a:xfrm flipH="1" flipV="1">
            <a:off x="4654901" y="4674768"/>
            <a:ext cx="51134" cy="4257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1A4C5D7-10D3-4781-8D5B-EDB6F2CBD7CB}"/>
              </a:ext>
            </a:extLst>
          </p:cNvPr>
          <p:cNvCxnSpPr>
            <a:cxnSpLocks/>
          </p:cNvCxnSpPr>
          <p:nvPr/>
        </p:nvCxnSpPr>
        <p:spPr>
          <a:xfrm flipH="1">
            <a:off x="4692595" y="5078003"/>
            <a:ext cx="896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8C5CE274-798B-407C-907E-E970E70DAD6F}"/>
              </a:ext>
            </a:extLst>
          </p:cNvPr>
          <p:cNvCxnSpPr>
            <a:cxnSpLocks/>
          </p:cNvCxnSpPr>
          <p:nvPr/>
        </p:nvCxnSpPr>
        <p:spPr>
          <a:xfrm flipH="1">
            <a:off x="4775523" y="4549002"/>
            <a:ext cx="41968" cy="5290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952FC51-8CC2-4086-A9D7-855BDB3329B9}"/>
              </a:ext>
            </a:extLst>
          </p:cNvPr>
          <p:cNvCxnSpPr>
            <a:cxnSpLocks/>
          </p:cNvCxnSpPr>
          <p:nvPr/>
        </p:nvCxnSpPr>
        <p:spPr>
          <a:xfrm>
            <a:off x="4820709" y="4549002"/>
            <a:ext cx="102462" cy="6075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12398EF-8BBB-48DF-9C1E-9FF31A7859CD}"/>
              </a:ext>
            </a:extLst>
          </p:cNvPr>
          <p:cNvCxnSpPr>
            <a:cxnSpLocks/>
          </p:cNvCxnSpPr>
          <p:nvPr/>
        </p:nvCxnSpPr>
        <p:spPr>
          <a:xfrm flipH="1">
            <a:off x="4923171" y="4758955"/>
            <a:ext cx="79810" cy="3976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31D84D6-52FA-4D05-A6B1-5D16210D838E}"/>
              </a:ext>
            </a:extLst>
          </p:cNvPr>
          <p:cNvCxnSpPr>
            <a:cxnSpLocks/>
          </p:cNvCxnSpPr>
          <p:nvPr/>
        </p:nvCxnSpPr>
        <p:spPr>
          <a:xfrm>
            <a:off x="5002981" y="4758955"/>
            <a:ext cx="68993" cy="5041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3CA3D7D1-01B1-4B73-B13D-C1F1FEE6C9DD}"/>
              </a:ext>
            </a:extLst>
          </p:cNvPr>
          <p:cNvCxnSpPr>
            <a:cxnSpLocks/>
          </p:cNvCxnSpPr>
          <p:nvPr/>
        </p:nvCxnSpPr>
        <p:spPr>
          <a:xfrm flipH="1">
            <a:off x="5071974" y="4674768"/>
            <a:ext cx="97313" cy="5883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7428DB0-B264-4D07-B53E-54874590B72E}"/>
              </a:ext>
            </a:extLst>
          </p:cNvPr>
          <p:cNvCxnSpPr>
            <a:cxnSpLocks/>
          </p:cNvCxnSpPr>
          <p:nvPr/>
        </p:nvCxnSpPr>
        <p:spPr>
          <a:xfrm flipH="1">
            <a:off x="5156872" y="4603066"/>
            <a:ext cx="118685" cy="70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E9F0B02-40BA-4A0F-80D0-87CA089A66FF}"/>
              </a:ext>
            </a:extLst>
          </p:cNvPr>
          <p:cNvCxnSpPr>
            <a:cxnSpLocks/>
          </p:cNvCxnSpPr>
          <p:nvPr/>
        </p:nvCxnSpPr>
        <p:spPr>
          <a:xfrm flipH="1" flipV="1">
            <a:off x="5269491" y="4600002"/>
            <a:ext cx="107981" cy="1589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B8DD696-E495-4993-8332-9BAD2B0966D5}"/>
              </a:ext>
            </a:extLst>
          </p:cNvPr>
          <p:cNvCxnSpPr>
            <a:cxnSpLocks/>
          </p:cNvCxnSpPr>
          <p:nvPr/>
        </p:nvCxnSpPr>
        <p:spPr>
          <a:xfrm flipH="1" flipV="1">
            <a:off x="5377472" y="4758955"/>
            <a:ext cx="30423" cy="3767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7B6BC3B6-056A-401E-ADA2-CE77E540F6AB}"/>
              </a:ext>
            </a:extLst>
          </p:cNvPr>
          <p:cNvCxnSpPr>
            <a:cxnSpLocks/>
          </p:cNvCxnSpPr>
          <p:nvPr/>
        </p:nvCxnSpPr>
        <p:spPr>
          <a:xfrm flipV="1">
            <a:off x="5407895" y="4638208"/>
            <a:ext cx="33107" cy="4871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DA0C966-077A-4861-8718-0B5B7A4A5C77}"/>
              </a:ext>
            </a:extLst>
          </p:cNvPr>
          <p:cNvCxnSpPr>
            <a:cxnSpLocks/>
          </p:cNvCxnSpPr>
          <p:nvPr/>
        </p:nvCxnSpPr>
        <p:spPr>
          <a:xfrm flipH="1" flipV="1">
            <a:off x="5438318" y="4648200"/>
            <a:ext cx="110024" cy="5036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82110F81-DE47-452B-BF3D-B263030D400E}"/>
              </a:ext>
            </a:extLst>
          </p:cNvPr>
          <p:cNvCxnSpPr>
            <a:cxnSpLocks/>
          </p:cNvCxnSpPr>
          <p:nvPr/>
        </p:nvCxnSpPr>
        <p:spPr>
          <a:xfrm flipV="1">
            <a:off x="5548342" y="4648200"/>
            <a:ext cx="47268" cy="5036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69D80D9F-BC9C-4211-BF2E-646EC2A1D838}"/>
              </a:ext>
            </a:extLst>
          </p:cNvPr>
          <p:cNvCxnSpPr>
            <a:cxnSpLocks/>
          </p:cNvCxnSpPr>
          <p:nvPr/>
        </p:nvCxnSpPr>
        <p:spPr>
          <a:xfrm flipH="1" flipV="1">
            <a:off x="5595610" y="4659483"/>
            <a:ext cx="60072" cy="4762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55912267-ED0B-4F26-B5BD-BCB5ADB0BB60}"/>
              </a:ext>
            </a:extLst>
          </p:cNvPr>
          <p:cNvCxnSpPr>
            <a:cxnSpLocks/>
          </p:cNvCxnSpPr>
          <p:nvPr/>
        </p:nvCxnSpPr>
        <p:spPr>
          <a:xfrm flipV="1">
            <a:off x="5658366" y="4711700"/>
            <a:ext cx="95718" cy="440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E48E576F-E07E-4C68-93A2-1A6494D10693}"/>
              </a:ext>
            </a:extLst>
          </p:cNvPr>
          <p:cNvCxnSpPr>
            <a:cxnSpLocks/>
          </p:cNvCxnSpPr>
          <p:nvPr/>
        </p:nvCxnSpPr>
        <p:spPr>
          <a:xfrm flipV="1">
            <a:off x="5753290" y="4618037"/>
            <a:ext cx="170926" cy="107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903B6A1-ADC0-4AFE-8317-74ABEC340E6B}"/>
              </a:ext>
            </a:extLst>
          </p:cNvPr>
          <p:cNvCxnSpPr>
            <a:cxnSpLocks/>
          </p:cNvCxnSpPr>
          <p:nvPr/>
        </p:nvCxnSpPr>
        <p:spPr>
          <a:xfrm flipH="1">
            <a:off x="2997200" y="4502150"/>
            <a:ext cx="196850" cy="1424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8D3EAA09-F101-499D-8125-639B4BE1851F}"/>
              </a:ext>
            </a:extLst>
          </p:cNvPr>
          <p:cNvCxnSpPr>
            <a:cxnSpLocks/>
          </p:cNvCxnSpPr>
          <p:nvPr/>
        </p:nvCxnSpPr>
        <p:spPr>
          <a:xfrm flipH="1" flipV="1">
            <a:off x="3194050" y="4502150"/>
            <a:ext cx="6350" cy="2095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1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Memory usage with or without </a:t>
            </a:r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Dataset: EMNIST(1.4GB)</a:t>
            </a:r>
          </a:p>
          <a:p>
            <a:r>
              <a:rPr lang="en-US" altLang="ko-KR" dirty="0"/>
              <a:t>Pipeline: </a:t>
            </a:r>
            <a:r>
              <a:rPr lang="en-US" altLang="ko-KR" dirty="0" err="1"/>
              <a:t>tf.data</a:t>
            </a:r>
            <a:endParaRPr lang="en-US" altLang="ko-KR" dirty="0"/>
          </a:p>
          <a:p>
            <a:r>
              <a:rPr lang="en-US" altLang="ko-KR" dirty="0"/>
              <a:t>Memory usage</a:t>
            </a:r>
            <a:r>
              <a:rPr lang="ko-KR" altLang="en-US" dirty="0"/>
              <a:t> ↓ </a:t>
            </a:r>
            <a:r>
              <a:rPr lang="en-US" altLang="ko-KR" dirty="0"/>
              <a:t>performance</a:t>
            </a:r>
            <a:r>
              <a:rPr lang="ko-KR" altLang="en-US" dirty="0"/>
              <a:t> 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D6C5E29-1280-4B76-BA49-A32D0F6EB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538195"/>
              </p:ext>
            </p:extLst>
          </p:nvPr>
        </p:nvGraphicFramePr>
        <p:xfrm>
          <a:off x="643072" y="3117796"/>
          <a:ext cx="5463800" cy="347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2986D08-5B86-4E57-8F66-8989F1E15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143846"/>
              </p:ext>
            </p:extLst>
          </p:nvPr>
        </p:nvGraphicFramePr>
        <p:xfrm>
          <a:off x="6294566" y="3078911"/>
          <a:ext cx="5291812" cy="351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6D9D79-90F1-43C4-ADC8-D900B1417173}"/>
              </a:ext>
            </a:extLst>
          </p:cNvPr>
          <p:cNvSpPr txBox="1"/>
          <p:nvPr/>
        </p:nvSpPr>
        <p:spPr>
          <a:xfrm>
            <a:off x="8378910" y="2748464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Using </a:t>
            </a:r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8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Memory usage with or without </a:t>
            </a:r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i="0" dirty="0">
                <a:solidFill>
                  <a:schemeClr val="tx2"/>
                </a:solidFill>
                <a:effectLst/>
                <a:latin typeface="Apple SD Gothic Neo"/>
              </a:rPr>
              <a:t>GPU memory usage is unchanged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0AD41-EE15-4B58-9143-85F5F24A296C}"/>
              </a:ext>
            </a:extLst>
          </p:cNvPr>
          <p:cNvSpPr txBox="1"/>
          <p:nvPr/>
        </p:nvSpPr>
        <p:spPr>
          <a:xfrm>
            <a:off x="7956216" y="2648105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Using </a:t>
            </a:r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7DCECCBC-1C58-4B6B-9823-7DD2F507B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05707"/>
              </p:ext>
            </p:extLst>
          </p:nvPr>
        </p:nvGraphicFramePr>
        <p:xfrm>
          <a:off x="6216737" y="3017437"/>
          <a:ext cx="5426928" cy="305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7BDBA991-C2CA-43A2-98C8-EF7BBB5AE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069164"/>
              </p:ext>
            </p:extLst>
          </p:nvPr>
        </p:nvGraphicFramePr>
        <p:xfrm>
          <a:off x="657642" y="3017437"/>
          <a:ext cx="5426928" cy="325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674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Memory usage with or without </a:t>
            </a:r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Dataset: EMNIST(1.4GB)</a:t>
            </a:r>
          </a:p>
          <a:p>
            <a:r>
              <a:rPr lang="en-US" altLang="ko-KR" dirty="0"/>
              <a:t>Pipeline: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Memory usage</a:t>
            </a:r>
            <a:r>
              <a:rPr lang="ko-KR" altLang="en-US" dirty="0"/>
              <a:t> ↓ </a:t>
            </a:r>
            <a:r>
              <a:rPr lang="en-US" altLang="ko-KR" dirty="0"/>
              <a:t>performance</a:t>
            </a:r>
            <a:r>
              <a:rPr lang="ko-KR" altLang="en-US" dirty="0"/>
              <a:t> 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CD6C5E29-1280-4B76-BA49-A32D0F6EB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843222"/>
              </p:ext>
            </p:extLst>
          </p:nvPr>
        </p:nvGraphicFramePr>
        <p:xfrm>
          <a:off x="868587" y="3100040"/>
          <a:ext cx="4990171" cy="306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94CB9EC-1644-4E4F-9C95-9EA35C91B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340782"/>
              </p:ext>
            </p:extLst>
          </p:nvPr>
        </p:nvGraphicFramePr>
        <p:xfrm>
          <a:off x="6521605" y="3100040"/>
          <a:ext cx="4990171" cy="323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740E0B-4AA3-4C70-A06E-A323D90992D4}"/>
              </a:ext>
            </a:extLst>
          </p:cNvPr>
          <p:cNvSpPr txBox="1"/>
          <p:nvPr/>
        </p:nvSpPr>
        <p:spPr>
          <a:xfrm>
            <a:off x="8456548" y="28539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Using </a:t>
            </a:r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Memory usage with or without </a:t>
            </a:r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i="0" dirty="0">
                <a:solidFill>
                  <a:schemeClr val="tx2"/>
                </a:solidFill>
                <a:effectLst/>
                <a:latin typeface="Apple SD Gothic Neo"/>
              </a:rPr>
              <a:t>GPU memory usage is unchanged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367D182-B77B-4DEB-B92D-A6765EA3F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634144"/>
              </p:ext>
            </p:extLst>
          </p:nvPr>
        </p:nvGraphicFramePr>
        <p:xfrm>
          <a:off x="993388" y="2900039"/>
          <a:ext cx="4868436" cy="303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73A6C8A-9381-414E-93EB-197425ED1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984696"/>
              </p:ext>
            </p:extLst>
          </p:nvPr>
        </p:nvGraphicFramePr>
        <p:xfrm>
          <a:off x="6330176" y="2900039"/>
          <a:ext cx="4868436" cy="303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800CC5-3F20-461C-9F89-94CF7A446708}"/>
              </a:ext>
            </a:extLst>
          </p:cNvPr>
          <p:cNvSpPr txBox="1"/>
          <p:nvPr/>
        </p:nvSpPr>
        <p:spPr>
          <a:xfrm>
            <a:off x="8016601" y="265389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Using </a:t>
            </a:r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3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Memory usage with or without </a:t>
            </a:r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Dataset: EMNIST(1.4GB)</a:t>
            </a:r>
          </a:p>
          <a:p>
            <a:r>
              <a:rPr lang="en-US" altLang="ko-KR" dirty="0"/>
              <a:t>Pipeline: </a:t>
            </a:r>
            <a:r>
              <a:rPr lang="en-US" altLang="ko-KR" dirty="0" err="1"/>
              <a:t>ol.data</a:t>
            </a:r>
            <a:endParaRPr lang="en-US" altLang="ko-KR" dirty="0"/>
          </a:p>
          <a:p>
            <a:r>
              <a:rPr lang="en-US" altLang="ko-KR" b="0" i="0" dirty="0">
                <a:solidFill>
                  <a:schemeClr val="tx2"/>
                </a:solidFill>
                <a:effectLst/>
                <a:latin typeface="Apple SD Gothic Neo"/>
              </a:rPr>
              <a:t>OOM occurs when </a:t>
            </a:r>
            <a:r>
              <a:rPr lang="en-US" altLang="ko-KR" b="0" i="0" dirty="0" err="1">
                <a:solidFill>
                  <a:schemeClr val="tx2"/>
                </a:solidFill>
                <a:effectLst/>
                <a:latin typeface="Apple SD Gothic Neo"/>
              </a:rPr>
              <a:t>TCmalloc</a:t>
            </a:r>
            <a:r>
              <a:rPr lang="en-US" altLang="ko-KR" b="0" i="0" dirty="0">
                <a:solidFill>
                  <a:schemeClr val="tx2"/>
                </a:solidFill>
                <a:effectLst/>
                <a:latin typeface="Apple SD Gothic Neo"/>
              </a:rPr>
              <a:t> is not used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0AD41-EE15-4B58-9143-85F5F24A296C}"/>
              </a:ext>
            </a:extLst>
          </p:cNvPr>
          <p:cNvSpPr txBox="1"/>
          <p:nvPr/>
        </p:nvSpPr>
        <p:spPr>
          <a:xfrm>
            <a:off x="8321502" y="2894404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Using </a:t>
            </a:r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A33E6CF-57A8-4D13-8FF8-E9D647FA8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50573"/>
              </p:ext>
            </p:extLst>
          </p:nvPr>
        </p:nvGraphicFramePr>
        <p:xfrm>
          <a:off x="591015" y="3257956"/>
          <a:ext cx="4783409" cy="287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BC5A8CA-813B-47EA-96D9-392E13579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20686"/>
              </p:ext>
            </p:extLst>
          </p:nvPr>
        </p:nvGraphicFramePr>
        <p:xfrm>
          <a:off x="6804825" y="3257955"/>
          <a:ext cx="4533900" cy="287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DE2AA700-81D8-49D8-8B2A-8BCAE5FC4624}"/>
              </a:ext>
            </a:extLst>
          </p:cNvPr>
          <p:cNvSpPr/>
          <p:nvPr/>
        </p:nvSpPr>
        <p:spPr>
          <a:xfrm>
            <a:off x="5010150" y="3856076"/>
            <a:ext cx="155575" cy="152400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2E2AF-3B50-4223-89EC-493D3329B08B}"/>
              </a:ext>
            </a:extLst>
          </p:cNvPr>
          <p:cNvSpPr txBox="1"/>
          <p:nvPr/>
        </p:nvSpPr>
        <p:spPr>
          <a:xfrm>
            <a:off x="3712540" y="431717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Out of memory</a:t>
            </a:r>
            <a:endParaRPr lang="ko-KR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66926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Memory usage with or without </a:t>
            </a:r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i="0" dirty="0">
                <a:solidFill>
                  <a:schemeClr val="tx2"/>
                </a:solidFill>
                <a:effectLst/>
                <a:latin typeface="Apple SD Gothic Neo"/>
              </a:rPr>
              <a:t>GPU memory usage is unchanged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CE04C80-B6A9-40AF-A863-CBA39C312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040543"/>
              </p:ext>
            </p:extLst>
          </p:nvPr>
        </p:nvGraphicFramePr>
        <p:xfrm>
          <a:off x="1325001" y="29113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92B36DEF-CE1B-4395-B1B9-311353E9C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824538"/>
              </p:ext>
            </p:extLst>
          </p:nvPr>
        </p:nvGraphicFramePr>
        <p:xfrm>
          <a:off x="6415668" y="29113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3C4C64-0D95-4A90-B9D5-55A1CD0F1151}"/>
              </a:ext>
            </a:extLst>
          </p:cNvPr>
          <p:cNvSpPr txBox="1"/>
          <p:nvPr/>
        </p:nvSpPr>
        <p:spPr>
          <a:xfrm>
            <a:off x="4158588" y="3500627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Out of memory</a:t>
            </a:r>
            <a:endParaRPr lang="ko-KR" altLang="en-US" sz="1200" b="1" i="1" dirty="0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D8C7F4E9-9845-42C6-BC09-3E07B53263B7}"/>
              </a:ext>
            </a:extLst>
          </p:cNvPr>
          <p:cNvSpPr/>
          <p:nvPr/>
        </p:nvSpPr>
        <p:spPr>
          <a:xfrm>
            <a:off x="4664453" y="4214477"/>
            <a:ext cx="155575" cy="152400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D3AA38-1CEB-46C4-BD15-644986E6C829}"/>
              </a:ext>
            </a:extLst>
          </p:cNvPr>
          <p:cNvCxnSpPr>
            <a:cxnSpLocks/>
          </p:cNvCxnSpPr>
          <p:nvPr/>
        </p:nvCxnSpPr>
        <p:spPr>
          <a:xfrm>
            <a:off x="6972300" y="4638907"/>
            <a:ext cx="70680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EDDDA9-5EC7-4680-B541-D6D6340425EB}"/>
              </a:ext>
            </a:extLst>
          </p:cNvPr>
          <p:cNvCxnSpPr>
            <a:cxnSpLocks/>
          </p:cNvCxnSpPr>
          <p:nvPr/>
        </p:nvCxnSpPr>
        <p:spPr>
          <a:xfrm>
            <a:off x="7638585" y="3389971"/>
            <a:ext cx="40516" cy="183734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B8FBD3-AD1B-4C5B-B44C-C882BC5299F1}"/>
              </a:ext>
            </a:extLst>
          </p:cNvPr>
          <p:cNvSpPr txBox="1"/>
          <p:nvPr/>
        </p:nvSpPr>
        <p:spPr>
          <a:xfrm>
            <a:off x="7037668" y="4331171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1Epoch</a:t>
            </a:r>
            <a:endParaRPr lang="ko-KR" altLang="en-US" sz="1200" b="1" i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CFF32A-A540-4376-8DB9-787726DFA8FE}"/>
              </a:ext>
            </a:extLst>
          </p:cNvPr>
          <p:cNvCxnSpPr>
            <a:cxnSpLocks/>
          </p:cNvCxnSpPr>
          <p:nvPr/>
        </p:nvCxnSpPr>
        <p:spPr>
          <a:xfrm>
            <a:off x="7679101" y="4214477"/>
            <a:ext cx="315653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4FE4-8710-4BE8-BC28-48E1F186D821}"/>
              </a:ext>
            </a:extLst>
          </p:cNvPr>
          <p:cNvSpPr txBox="1"/>
          <p:nvPr/>
        </p:nvSpPr>
        <p:spPr>
          <a:xfrm>
            <a:off x="7881555" y="248794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Using </a:t>
            </a:r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8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Buffer and cache memory usage with or without </a:t>
            </a:r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b="0" i="0" dirty="0" err="1">
                <a:solidFill>
                  <a:schemeClr val="tx2"/>
                </a:solidFill>
                <a:effectLst/>
                <a:latin typeface="Apple SD Gothic Neo"/>
              </a:rPr>
              <a:t>Buffer+cache</a:t>
            </a:r>
            <a:r>
              <a:rPr lang="en-US" altLang="ko-KR" b="0" i="0" dirty="0">
                <a:solidFill>
                  <a:schemeClr val="tx2"/>
                </a:solidFill>
                <a:effectLst/>
                <a:latin typeface="Apple SD Gothic Neo"/>
              </a:rPr>
              <a:t> usage increased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873F57BF-352D-458A-A286-A41CCA5C6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17314"/>
              </p:ext>
            </p:extLst>
          </p:nvPr>
        </p:nvGraphicFramePr>
        <p:xfrm>
          <a:off x="1014761" y="2909539"/>
          <a:ext cx="5081239" cy="302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04B74037-42AB-4FED-B243-B3A011775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385031"/>
              </p:ext>
            </p:extLst>
          </p:nvPr>
        </p:nvGraphicFramePr>
        <p:xfrm>
          <a:off x="6235838" y="2909539"/>
          <a:ext cx="5081239" cy="302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98DE98-2294-4814-A202-7B180A6D3B40}"/>
              </a:ext>
            </a:extLst>
          </p:cNvPr>
          <p:cNvSpPr txBox="1"/>
          <p:nvPr/>
        </p:nvSpPr>
        <p:spPr>
          <a:xfrm>
            <a:off x="7881555" y="248794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Using </a:t>
            </a:r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8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Until now…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I/O </a:t>
            </a:r>
            <a:r>
              <a:rPr lang="ko-KR" altLang="en-US" dirty="0"/>
              <a:t>간섭에 의한 </a:t>
            </a:r>
            <a:r>
              <a:rPr lang="ko-KR" altLang="en-US" dirty="0" err="1"/>
              <a:t>텐서플로우</a:t>
            </a:r>
            <a:r>
              <a:rPr lang="ko-KR" altLang="en-US" dirty="0"/>
              <a:t> 성능분석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21. 6.)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딥러닝</a:t>
            </a:r>
            <a:r>
              <a:rPr lang="ko-KR" altLang="en-US" dirty="0"/>
              <a:t> 성능 개선을 위한 </a:t>
            </a:r>
            <a:r>
              <a:rPr lang="ko-KR" altLang="en-US" dirty="0" err="1"/>
              <a:t>쓰레드</a:t>
            </a:r>
            <a:r>
              <a:rPr lang="ko-KR" altLang="en-US" dirty="0"/>
              <a:t> 기반 </a:t>
            </a:r>
            <a:r>
              <a:rPr lang="ko-KR" altLang="en-US" dirty="0" err="1"/>
              <a:t>셔플링</a:t>
            </a:r>
            <a:r>
              <a:rPr lang="ko-KR" altLang="en-US" dirty="0"/>
              <a:t> 기법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21. 7.)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Interleaved Data Processing Scheme for Optimizing </a:t>
            </a:r>
            <a:r>
              <a:rPr lang="en-US" altLang="ko-KR" dirty="0" err="1"/>
              <a:t>Tensorflow</a:t>
            </a:r>
            <a:r>
              <a:rPr lang="en-US" altLang="ko-KR" dirty="0"/>
              <a:t> Framework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21. 11.)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훈련 및 검증 성능 개선을 위한 </a:t>
            </a:r>
            <a:r>
              <a:rPr lang="ko-KR" altLang="en-US" dirty="0" err="1"/>
              <a:t>텐서플로우</a:t>
            </a:r>
            <a:r>
              <a:rPr lang="ko-KR" altLang="en-US" dirty="0"/>
              <a:t> 병렬 처리 기법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22. 2.)</a:t>
            </a:r>
          </a:p>
          <a:p>
            <a:r>
              <a:rPr lang="en-US" altLang="ko-KR" dirty="0"/>
              <a:t>Overlapped Data Processing Scheme for Accelerating Inference Procedure in Machine Learning (WIP)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Buffer and cache memory usage with or without </a:t>
            </a:r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tf.data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FB5D58B-E377-483B-ABEF-B5C30BB75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22254"/>
              </p:ext>
            </p:extLst>
          </p:nvPr>
        </p:nvGraphicFramePr>
        <p:xfrm>
          <a:off x="747133" y="2520175"/>
          <a:ext cx="5068566" cy="312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A379000E-CBF9-413C-B4D1-BA1D12B0F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219897"/>
              </p:ext>
            </p:extLst>
          </p:nvPr>
        </p:nvGraphicFramePr>
        <p:xfrm>
          <a:off x="6376303" y="2480720"/>
          <a:ext cx="5154058" cy="312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F9D5CE-7F6B-4B38-8613-981FF5BF3105}"/>
              </a:ext>
            </a:extLst>
          </p:cNvPr>
          <p:cNvSpPr txBox="1"/>
          <p:nvPr/>
        </p:nvSpPr>
        <p:spPr>
          <a:xfrm>
            <a:off x="8033048" y="223458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Using </a:t>
            </a:r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Buffer and cache memory usage with or without </a:t>
            </a:r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ol.data</a:t>
            </a:r>
            <a:endParaRPr lang="en-US" altLang="ko-KR" dirty="0"/>
          </a:p>
          <a:p>
            <a:r>
              <a:rPr lang="en-US" altLang="ko-KR" b="0" i="0" dirty="0">
                <a:solidFill>
                  <a:schemeClr val="tx2"/>
                </a:solidFill>
                <a:effectLst/>
                <a:latin typeface="Apple SD Gothic Neo"/>
              </a:rPr>
              <a:t>Cache usage measured lower compared to other cases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4C37CF9-48BF-4AEF-89B0-868AFE410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066191"/>
              </p:ext>
            </p:extLst>
          </p:nvPr>
        </p:nvGraphicFramePr>
        <p:xfrm>
          <a:off x="847073" y="2911859"/>
          <a:ext cx="5017584" cy="329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13EA9E9-A9C3-4570-942F-6A42CC300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314138"/>
              </p:ext>
            </p:extLst>
          </p:nvPr>
        </p:nvGraphicFramePr>
        <p:xfrm>
          <a:off x="6032389" y="3001068"/>
          <a:ext cx="5270346" cy="329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BF7653-20A3-4B3B-A443-A306F7F99A0E}"/>
              </a:ext>
            </a:extLst>
          </p:cNvPr>
          <p:cNvSpPr txBox="1"/>
          <p:nvPr/>
        </p:nvSpPr>
        <p:spPr>
          <a:xfrm>
            <a:off x="7747278" y="2636838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Using </a:t>
            </a:r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16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96864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Thread Caching memory allocator</a:t>
            </a:r>
          </a:p>
          <a:p>
            <a:pPr lvl="1"/>
            <a:r>
              <a:rPr lang="ko-KR" altLang="en-US" sz="1600" dirty="0" err="1"/>
              <a:t>쓰레드별</a:t>
            </a:r>
            <a:r>
              <a:rPr lang="ko-KR" altLang="en-US" sz="1600" dirty="0"/>
              <a:t> 메모리 </a:t>
            </a:r>
            <a:r>
              <a:rPr lang="ko-KR" altLang="en-US" sz="1600" dirty="0" err="1"/>
              <a:t>캐싱이</a:t>
            </a:r>
            <a:r>
              <a:rPr lang="ko-KR" altLang="en-US" sz="1600" dirty="0"/>
              <a:t> 가능한 </a:t>
            </a:r>
            <a:r>
              <a:rPr lang="en-US" altLang="ko-KR" sz="1600" dirty="0"/>
              <a:t>C++ user-level</a:t>
            </a:r>
            <a:r>
              <a:rPr lang="ko-KR" altLang="en-US" sz="1600" dirty="0"/>
              <a:t> 메모리 </a:t>
            </a:r>
            <a:r>
              <a:rPr lang="ko-KR" altLang="en-US" sz="1600" dirty="0" err="1"/>
              <a:t>할당자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</a:t>
            </a:r>
            <a:r>
              <a:rPr lang="en-US" altLang="ko-KR" sz="1600" dirty="0"/>
              <a:t>glib ptmalloc2</a:t>
            </a:r>
            <a:r>
              <a:rPr lang="ko-KR" altLang="en-US" sz="1600" dirty="0"/>
              <a:t> 할당자보다 멀티 쓰레드 메모리 관리에 특화 </a:t>
            </a:r>
            <a:endParaRPr lang="en-US" altLang="ko-KR" sz="1600" dirty="0"/>
          </a:p>
          <a:p>
            <a:pPr lvl="1"/>
            <a:r>
              <a:rPr lang="ko-KR" altLang="en-US" sz="1600" dirty="0"/>
              <a:t>쓰레드는 로컬에서 할당과 해제가 가능한 로컬 메모리를 보유</a:t>
            </a:r>
            <a:r>
              <a:rPr lang="en-US" altLang="ko-KR" sz="1600" dirty="0"/>
              <a:t>(32KB </a:t>
            </a:r>
            <a:r>
              <a:rPr lang="ko-KR" altLang="en-US" sz="1600" dirty="0"/>
              <a:t>이하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쓰레드 로컬 메모리가 부족할 경우 중앙 메모리 </a:t>
            </a:r>
            <a:r>
              <a:rPr lang="ko-KR" altLang="en-US" sz="1600" dirty="0" err="1"/>
              <a:t>할당자</a:t>
            </a:r>
            <a:r>
              <a:rPr lang="en-US" altLang="ko-KR" sz="1600" dirty="0"/>
              <a:t>(memory pool)</a:t>
            </a:r>
            <a:r>
              <a:rPr lang="ko-KR" altLang="en-US" sz="1600" dirty="0"/>
              <a:t>로부터 </a:t>
            </a:r>
            <a:r>
              <a:rPr lang="ko-KR" altLang="en-US" sz="1600" dirty="0" err="1"/>
              <a:t>할당받음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 algn="just"/>
            <a:r>
              <a:rPr lang="en-US" altLang="ko-KR" sz="1600" dirty="0"/>
              <a:t>ptmalloc2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각 쓰레드 메모리가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영역에 동시에 접근할 경우 </a:t>
            </a:r>
            <a:r>
              <a:rPr lang="en-US" altLang="ko-KR" sz="1600" dirty="0"/>
              <a:t>Lock </a:t>
            </a:r>
            <a:r>
              <a:rPr lang="en-US" altLang="ko-KR" sz="1600" dirty="0" err="1"/>
              <a:t>contension</a:t>
            </a:r>
            <a:r>
              <a:rPr lang="en-US" altLang="ko-KR" sz="1600" dirty="0"/>
              <a:t> </a:t>
            </a:r>
            <a:r>
              <a:rPr lang="ko-KR" altLang="en-US" sz="1600" dirty="0"/>
              <a:t>발생 </a:t>
            </a:r>
            <a:r>
              <a:rPr lang="en-US" altLang="ko-KR" sz="1600" dirty="0"/>
              <a:t>+ </a:t>
            </a:r>
            <a:r>
              <a:rPr lang="ko-KR" altLang="en-US" sz="1600" dirty="0"/>
              <a:t>동기화 필요 </a:t>
            </a:r>
            <a:endParaRPr lang="en-US" altLang="ko-KR" sz="2400" dirty="0"/>
          </a:p>
          <a:p>
            <a:pPr lvl="1" algn="just"/>
            <a:r>
              <a:rPr lang="en-US" altLang="ko-KR" sz="1600" dirty="0" err="1"/>
              <a:t>TCmalloc</a:t>
            </a:r>
            <a:r>
              <a:rPr lang="ko-KR" altLang="en-US" sz="1600" dirty="0"/>
              <a:t>은 로컬메모리를 보유하여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영역 접근 횟수감소</a:t>
            </a:r>
            <a:r>
              <a:rPr lang="en-US" altLang="ko-KR" sz="1600" dirty="0"/>
              <a:t> </a:t>
            </a:r>
            <a:r>
              <a:rPr lang="ko-KR" altLang="en-US" sz="1600" dirty="0"/>
              <a:t>→ </a:t>
            </a:r>
            <a:r>
              <a:rPr lang="en-US" altLang="ko-KR" sz="1600" dirty="0"/>
              <a:t>Lock </a:t>
            </a:r>
            <a:r>
              <a:rPr lang="en-US" altLang="ko-KR" sz="1600" dirty="0" err="1"/>
              <a:t>contension</a:t>
            </a:r>
            <a:r>
              <a:rPr lang="en-US" altLang="ko-KR" sz="1600" dirty="0"/>
              <a:t> </a:t>
            </a:r>
            <a:r>
              <a:rPr lang="ko-KR" altLang="en-US" sz="1600" dirty="0"/>
              <a:t>오버헤드 감소 </a:t>
            </a:r>
            <a:endParaRPr lang="en-US" altLang="ko-KR" sz="1600" dirty="0"/>
          </a:p>
          <a:p>
            <a:pPr lvl="1"/>
            <a:r>
              <a:rPr lang="en-US" altLang="ko-KR" sz="1600" dirty="0"/>
              <a:t>32KB </a:t>
            </a:r>
            <a:r>
              <a:rPr lang="ko-KR" altLang="en-US" sz="1600" dirty="0"/>
              <a:t>단위로 메모리 할당 → </a:t>
            </a:r>
            <a:r>
              <a:rPr lang="en-US" altLang="ko-KR" sz="1600" dirty="0"/>
              <a:t>fine-grained(1page)</a:t>
            </a:r>
            <a:r>
              <a:rPr lang="ko-KR" altLang="en-US" sz="1600" dirty="0"/>
              <a:t>할당 오버헤드 감소</a:t>
            </a:r>
            <a:r>
              <a:rPr lang="en-US" altLang="ko-KR" sz="1600" dirty="0"/>
              <a:t>, </a:t>
            </a:r>
            <a:r>
              <a:rPr lang="ko-KR" altLang="en-US" sz="1600" dirty="0"/>
              <a:t>외부단편화 감소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69BE6-02DA-4863-85A2-C1F5496A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01" y="4242437"/>
            <a:ext cx="3590925" cy="15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3C5C3-B9BC-40CB-92B2-21C33FD2DB42}"/>
              </a:ext>
            </a:extLst>
          </p:cNvPr>
          <p:cNvSpPr txBox="1"/>
          <p:nvPr/>
        </p:nvSpPr>
        <p:spPr>
          <a:xfrm>
            <a:off x="4600927" y="6199181"/>
            <a:ext cx="376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https://gperftools.github.io/gperftools/tcmalloc.html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BAC2-91BB-45B9-B5FE-0E522501C021}"/>
              </a:ext>
            </a:extLst>
          </p:cNvPr>
          <p:cNvSpPr txBox="1"/>
          <p:nvPr/>
        </p:nvSpPr>
        <p:spPr>
          <a:xfrm>
            <a:off x="9663140" y="46892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중앙 메모리 </a:t>
            </a:r>
            <a:endParaRPr lang="en-US" altLang="ko-KR" sz="1200" b="1" dirty="0"/>
          </a:p>
          <a:p>
            <a:pPr algn="ctr"/>
            <a:r>
              <a:rPr lang="ko-KR" altLang="en-US" sz="1200" b="1" dirty="0" err="1"/>
              <a:t>할당자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4C634-3AFC-47EE-8532-75BE46ACFE00}"/>
              </a:ext>
            </a:extLst>
          </p:cNvPr>
          <p:cNvSpPr txBox="1"/>
          <p:nvPr/>
        </p:nvSpPr>
        <p:spPr>
          <a:xfrm>
            <a:off x="10357512" y="4069685"/>
            <a:ext cx="18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쓰레드 메모리 </a:t>
            </a:r>
            <a:r>
              <a:rPr lang="ko-KR" altLang="en-US" sz="1200" b="1" dirty="0" err="1"/>
              <a:t>할당자</a:t>
            </a:r>
            <a:endParaRPr lang="en-US" altLang="ko-KR" sz="1200" b="1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042F9D5-1D9A-4FD5-819D-0686A81F9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5998"/>
              </p:ext>
            </p:extLst>
          </p:nvPr>
        </p:nvGraphicFramePr>
        <p:xfrm>
          <a:off x="8436855" y="4859946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B371E4F8-BB0E-4640-AA3B-995C6BF11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1705"/>
              </p:ext>
            </p:extLst>
          </p:nvPr>
        </p:nvGraphicFramePr>
        <p:xfrm>
          <a:off x="11084151" y="5044886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7792B8A7-40AB-40C4-A035-1242C7537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40769"/>
              </p:ext>
            </p:extLst>
          </p:nvPr>
        </p:nvGraphicFramePr>
        <p:xfrm>
          <a:off x="11084151" y="4862770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0B9CEDC7-55C8-45FA-8B17-245D65211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8654"/>
              </p:ext>
            </p:extLst>
          </p:nvPr>
        </p:nvGraphicFramePr>
        <p:xfrm>
          <a:off x="8436855" y="5032639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20" name="표 12">
            <a:extLst>
              <a:ext uri="{FF2B5EF4-FFF2-40B4-BE49-F238E27FC236}">
                <a16:creationId xmlns:a16="http://schemas.microsoft.com/office/drawing/2014/main" id="{1CED4285-245C-4826-9990-3102DCEA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27904"/>
              </p:ext>
            </p:extLst>
          </p:nvPr>
        </p:nvGraphicFramePr>
        <p:xfrm>
          <a:off x="9745604" y="5665124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21" name="표 12">
            <a:extLst>
              <a:ext uri="{FF2B5EF4-FFF2-40B4-BE49-F238E27FC236}">
                <a16:creationId xmlns:a16="http://schemas.microsoft.com/office/drawing/2014/main" id="{F4B4705B-09C5-4579-B506-56F640AFD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02311"/>
              </p:ext>
            </p:extLst>
          </p:nvPr>
        </p:nvGraphicFramePr>
        <p:xfrm>
          <a:off x="9745604" y="5837817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7C7BB53-CC1F-47EA-875F-69D79C056E6A}"/>
              </a:ext>
            </a:extLst>
          </p:cNvPr>
          <p:cNvSpPr txBox="1"/>
          <p:nvPr/>
        </p:nvSpPr>
        <p:spPr>
          <a:xfrm rot="5400000">
            <a:off x="10068971" y="597317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259BA06E-2706-439E-AFA6-7AED7181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77560"/>
              </p:ext>
            </p:extLst>
          </p:nvPr>
        </p:nvGraphicFramePr>
        <p:xfrm>
          <a:off x="9745604" y="6224336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98E1AA0-EE8C-494A-9D8F-54975861AF0C}"/>
              </a:ext>
            </a:extLst>
          </p:cNvPr>
          <p:cNvSpPr txBox="1"/>
          <p:nvPr/>
        </p:nvSpPr>
        <p:spPr>
          <a:xfrm>
            <a:off x="8197626" y="5612549"/>
            <a:ext cx="18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Memory pool</a:t>
            </a:r>
          </a:p>
        </p:txBody>
      </p:sp>
    </p:spTree>
    <p:extLst>
      <p:ext uri="{BB962C8B-B14F-4D97-AF65-F5344CB8AC3E}">
        <p14:creationId xmlns:p14="http://schemas.microsoft.com/office/powerpoint/2010/main" val="354212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96864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Front-end</a:t>
            </a:r>
          </a:p>
          <a:p>
            <a:pPr lvl="1"/>
            <a:r>
              <a:rPr lang="en-US" altLang="ko-KR" sz="1600" dirty="0"/>
              <a:t>application </a:t>
            </a:r>
            <a:r>
              <a:rPr lang="ko-KR" altLang="en-US" sz="1600" dirty="0"/>
              <a:t>에 빠르게 메모리를 할당</a:t>
            </a:r>
            <a:r>
              <a:rPr lang="en-US" altLang="ko-KR" sz="1600" dirty="0"/>
              <a:t>, </a:t>
            </a:r>
            <a:r>
              <a:rPr lang="ko-KR" altLang="en-US" sz="1600" dirty="0"/>
              <a:t>해제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쓰레드별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Core </a:t>
            </a:r>
            <a:r>
              <a:rPr lang="ko-KR" altLang="en-US" sz="1600" dirty="0"/>
              <a:t>단위로 메모리를 </a:t>
            </a:r>
            <a:r>
              <a:rPr lang="ko-KR" altLang="en-US" sz="1600" dirty="0" err="1"/>
              <a:t>캐싱</a:t>
            </a:r>
            <a:r>
              <a:rPr lang="en-US" altLang="ko-KR" sz="1600" dirty="0"/>
              <a:t>(</a:t>
            </a:r>
            <a:r>
              <a:rPr lang="ko-KR" altLang="en-US" sz="1600" dirty="0"/>
              <a:t>모드 선택</a:t>
            </a:r>
            <a:r>
              <a:rPr lang="en-US" altLang="ko-KR" sz="1600" dirty="0"/>
              <a:t>),</a:t>
            </a:r>
            <a:r>
              <a:rPr lang="ko-KR" altLang="en-US" sz="1600" dirty="0"/>
              <a:t> 쓰레드가 요구하는 용량만큼 할당</a:t>
            </a:r>
            <a:endParaRPr lang="en-US" altLang="ko-KR" sz="1600" dirty="0"/>
          </a:p>
          <a:p>
            <a:pPr lvl="1"/>
            <a:r>
              <a:rPr lang="ko-KR" altLang="en-US" sz="1600" dirty="0"/>
              <a:t>용량이 부족할 때 </a:t>
            </a:r>
            <a:r>
              <a:rPr lang="en-US" altLang="ko-KR" sz="1600" dirty="0"/>
              <a:t>middle-end</a:t>
            </a:r>
            <a:r>
              <a:rPr lang="ko-KR" altLang="en-US" sz="1600" dirty="0"/>
              <a:t>로부터 </a:t>
            </a:r>
            <a:r>
              <a:rPr lang="en-US" altLang="ko-KR" sz="1600" dirty="0"/>
              <a:t>batch </a:t>
            </a:r>
            <a:r>
              <a:rPr lang="ko-KR" altLang="en-US" sz="1600" dirty="0"/>
              <a:t>단위로 </a:t>
            </a:r>
            <a:r>
              <a:rPr lang="ko-KR" altLang="en-US" sz="1600" dirty="0" err="1"/>
              <a:t>할당받음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</a:p>
          <a:p>
            <a:r>
              <a:rPr lang="en-US" altLang="ko-KR" dirty="0"/>
              <a:t>Middle-end</a:t>
            </a:r>
          </a:p>
          <a:p>
            <a:pPr lvl="1"/>
            <a:r>
              <a:rPr lang="en-US" altLang="ko-KR" sz="1600" dirty="0"/>
              <a:t>Front-end</a:t>
            </a:r>
            <a:r>
              <a:rPr lang="ko-KR" altLang="en-US" sz="1600" dirty="0"/>
              <a:t>에 메모리 할당</a:t>
            </a:r>
            <a:endParaRPr lang="en-US" altLang="ko-KR" sz="1600" dirty="0"/>
          </a:p>
          <a:p>
            <a:pPr lvl="1"/>
            <a:r>
              <a:rPr lang="ko-KR" altLang="en-US" sz="1600" dirty="0"/>
              <a:t>용량이 부족할 때 </a:t>
            </a:r>
            <a:r>
              <a:rPr lang="en-US" altLang="ko-KR" sz="1600" b="1" i="1" dirty="0"/>
              <a:t>MAXINUM_SIZE </a:t>
            </a:r>
            <a:r>
              <a:rPr lang="ko-KR" altLang="en-US" sz="1600" dirty="0"/>
              <a:t>보다 큰 단위로 </a:t>
            </a:r>
            <a:r>
              <a:rPr lang="ko-KR" altLang="en-US" sz="1600" dirty="0" err="1"/>
              <a:t>할당받음</a:t>
            </a:r>
            <a:endParaRPr lang="en-US" altLang="ko-KR" sz="1600" b="1" i="1" dirty="0"/>
          </a:p>
          <a:p>
            <a:r>
              <a:rPr lang="en-US" altLang="ko-KR" dirty="0"/>
              <a:t>Back-end</a:t>
            </a:r>
          </a:p>
          <a:p>
            <a:pPr lvl="1"/>
            <a:r>
              <a:rPr lang="en-US" altLang="ko-KR" sz="1600" dirty="0"/>
              <a:t>Middle-end</a:t>
            </a:r>
            <a:r>
              <a:rPr lang="ko-KR" altLang="en-US" sz="1600" dirty="0"/>
              <a:t>에 메모리 할당</a:t>
            </a:r>
            <a:endParaRPr lang="en-US" altLang="ko-KR" sz="1600" dirty="0"/>
          </a:p>
          <a:p>
            <a:pPr lvl="1"/>
            <a:r>
              <a:rPr lang="ko-KR" altLang="en-US" sz="1600" dirty="0"/>
              <a:t>용량이 부족할 때 </a:t>
            </a:r>
            <a:r>
              <a:rPr lang="en-US" altLang="ko-KR" sz="1600" dirty="0" err="1"/>
              <a:t>kerne</a:t>
            </a:r>
            <a:r>
              <a:rPr lang="ko-KR" altLang="en-US" sz="1600" dirty="0"/>
              <a:t>에 메모리 요청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kmalloc</a:t>
            </a:r>
            <a:r>
              <a:rPr lang="en-US" altLang="ko-KR" sz="1600" dirty="0"/>
              <a:t>)</a:t>
            </a:r>
          </a:p>
          <a:p>
            <a:pPr marL="347400" lvl="1" indent="0">
              <a:buNone/>
            </a:pPr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3074" name="Picture 2" descr="Diagram of TCMalloc internal structure">
            <a:extLst>
              <a:ext uri="{FF2B5EF4-FFF2-40B4-BE49-F238E27FC236}">
                <a16:creationId xmlns:a16="http://schemas.microsoft.com/office/drawing/2014/main" id="{35795A18-0C98-4AA5-8700-09997607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79" y="3839013"/>
            <a:ext cx="5843587" cy="247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2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96864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TCmalloc</a:t>
            </a:r>
            <a:r>
              <a:rPr lang="en-US" altLang="ko-KR" dirty="0"/>
              <a:t>, PTmalloc2 </a:t>
            </a:r>
            <a:r>
              <a:rPr lang="ko-KR" altLang="en-US" dirty="0"/>
              <a:t>성능비교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Mops: </a:t>
            </a:r>
            <a:r>
              <a:rPr lang="en-US" altLang="ko-KR" b="0" i="0" dirty="0">
                <a:solidFill>
                  <a:schemeClr val="tx2"/>
                </a:solidFill>
                <a:effectLst/>
                <a:ea typeface="Dotum" panose="020B0600000101010101" pitchFamily="50" charset="-127"/>
              </a:rPr>
              <a:t>Millions operations per second </a:t>
            </a: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최대 할당용량이 </a:t>
            </a:r>
            <a:r>
              <a:rPr lang="en-US" altLang="ko-KR" dirty="0">
                <a:solidFill>
                  <a:schemeClr val="tx2"/>
                </a:solidFill>
              </a:rPr>
              <a:t>32KB</a:t>
            </a:r>
            <a:r>
              <a:rPr lang="ko-KR" altLang="en-US" dirty="0">
                <a:solidFill>
                  <a:schemeClr val="tx2"/>
                </a:solidFill>
              </a:rPr>
              <a:t>보다 작고 쓰레드 개수가 많을수록 </a:t>
            </a:r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r>
              <a:rPr lang="ko-KR" altLang="en-US" dirty="0">
                <a:solidFill>
                  <a:schemeClr val="tx2"/>
                </a:solidFill>
              </a:rPr>
              <a:t>성능이 높음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쓰레드 로컬메모리 최대용량 </a:t>
            </a:r>
            <a:r>
              <a:rPr lang="en-US" altLang="ko-KR" dirty="0">
                <a:solidFill>
                  <a:schemeClr val="tx2"/>
                </a:solidFill>
              </a:rPr>
              <a:t>=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32KB, </a:t>
            </a:r>
            <a:r>
              <a:rPr lang="ko-KR" altLang="en-US" dirty="0">
                <a:solidFill>
                  <a:schemeClr val="tx2"/>
                </a:solidFill>
              </a:rPr>
              <a:t>한번에 할당가능한 용량이 </a:t>
            </a:r>
            <a:r>
              <a:rPr lang="en-US" altLang="ko-KR" dirty="0">
                <a:solidFill>
                  <a:schemeClr val="tx2"/>
                </a:solidFill>
              </a:rPr>
              <a:t>&gt;32KB</a:t>
            </a:r>
            <a:r>
              <a:rPr lang="ko-KR" altLang="en-US" dirty="0">
                <a:solidFill>
                  <a:schemeClr val="tx2"/>
                </a:solidFill>
              </a:rPr>
              <a:t>인 경우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Front-end</a:t>
            </a:r>
            <a:r>
              <a:rPr lang="ko-KR" altLang="en-US" dirty="0">
                <a:solidFill>
                  <a:schemeClr val="tx2"/>
                </a:solidFill>
              </a:rPr>
              <a:t> → </a:t>
            </a:r>
            <a:r>
              <a:rPr lang="en-US" altLang="ko-KR" dirty="0">
                <a:solidFill>
                  <a:schemeClr val="tx2"/>
                </a:solidFill>
              </a:rPr>
              <a:t>Middle-end</a:t>
            </a:r>
            <a:r>
              <a:rPr lang="ko-KR" altLang="en-US" dirty="0">
                <a:solidFill>
                  <a:schemeClr val="tx2"/>
                </a:solidFill>
              </a:rPr>
              <a:t> 메모리 할당 요청이 자주발생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→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메모리 할당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분배 지연시간 발생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978B9B-06B1-4AC9-AF9B-6C3CC152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3" y="3598686"/>
            <a:ext cx="3673312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477F1D9-F4B5-43DD-A4C0-4B1CDAC1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66" y="3598686"/>
            <a:ext cx="3787243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91E98B6-6DDE-46C6-9DA5-38293A66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18" y="3598686"/>
            <a:ext cx="3828665" cy="287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8325EC8F-6ED9-41C4-9D58-58AC0EE9B1DB}"/>
              </a:ext>
            </a:extLst>
          </p:cNvPr>
          <p:cNvSpPr/>
          <p:nvPr/>
        </p:nvSpPr>
        <p:spPr>
          <a:xfrm>
            <a:off x="3457575" y="5619750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6717CD1-3049-41E0-B91C-1809BCEF7A35}"/>
              </a:ext>
            </a:extLst>
          </p:cNvPr>
          <p:cNvSpPr/>
          <p:nvPr/>
        </p:nvSpPr>
        <p:spPr>
          <a:xfrm>
            <a:off x="7200900" y="5553075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D1807DA4-DD6A-4391-A881-DE73F498CF90}"/>
              </a:ext>
            </a:extLst>
          </p:cNvPr>
          <p:cNvSpPr/>
          <p:nvPr/>
        </p:nvSpPr>
        <p:spPr>
          <a:xfrm>
            <a:off x="11010900" y="5657850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99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96864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Tcmalloc</a:t>
            </a:r>
            <a:r>
              <a:rPr lang="en-US" altLang="ko-KR" dirty="0"/>
              <a:t>, PTmalloc2 </a:t>
            </a:r>
            <a:r>
              <a:rPr lang="ko-KR" altLang="en-US" dirty="0"/>
              <a:t>성능비교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쓰레드 </a:t>
            </a:r>
            <a:r>
              <a:rPr lang="ko-KR" altLang="en-US" dirty="0" err="1">
                <a:solidFill>
                  <a:schemeClr val="tx2"/>
                </a:solidFill>
              </a:rPr>
              <a:t>개수별</a:t>
            </a:r>
            <a:r>
              <a:rPr lang="ko-KR" altLang="en-US" dirty="0">
                <a:solidFill>
                  <a:schemeClr val="tx2"/>
                </a:solidFill>
              </a:rPr>
              <a:t> 처리량 비교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32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KB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이하일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~2-2.5 Mops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 성능차이 발생 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32KB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이상부터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~1-1.5 Mops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정도로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saturation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되는것을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확인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8325EC8F-6ED9-41C4-9D58-58AC0EE9B1DB}"/>
              </a:ext>
            </a:extLst>
          </p:cNvPr>
          <p:cNvSpPr/>
          <p:nvPr/>
        </p:nvSpPr>
        <p:spPr>
          <a:xfrm>
            <a:off x="3457575" y="5619750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6717CD1-3049-41E0-B91C-1809BCEF7A35}"/>
              </a:ext>
            </a:extLst>
          </p:cNvPr>
          <p:cNvSpPr/>
          <p:nvPr/>
        </p:nvSpPr>
        <p:spPr>
          <a:xfrm>
            <a:off x="7200900" y="5553075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D1807DA4-DD6A-4391-A881-DE73F498CF90}"/>
              </a:ext>
            </a:extLst>
          </p:cNvPr>
          <p:cNvSpPr/>
          <p:nvPr/>
        </p:nvSpPr>
        <p:spPr>
          <a:xfrm>
            <a:off x="11010900" y="5657850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F110E00B-05BA-48F2-8F68-80DA3A5B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17" y="3508071"/>
            <a:ext cx="3773026" cy="27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F3C52950-E36F-495F-A3EE-A780C50F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83" y="3508071"/>
            <a:ext cx="3773026" cy="27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CBCA8F19-222A-4CB9-9A11-6C96BD38B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8" y="3508070"/>
            <a:ext cx="3906785" cy="27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7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TCmalloc</a:t>
            </a:r>
            <a:r>
              <a:rPr lang="en-US" altLang="ko-KR" dirty="0"/>
              <a:t>, </a:t>
            </a:r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ko-KR" altLang="en-US" dirty="0"/>
              <a:t>성능비교</a:t>
            </a:r>
            <a:endParaRPr lang="en-US" altLang="ko-KR" dirty="0"/>
          </a:p>
          <a:p>
            <a:r>
              <a:rPr lang="en-US" altLang="ko-KR" dirty="0"/>
              <a:t>Google-</a:t>
            </a:r>
            <a:r>
              <a:rPr lang="en-US" altLang="ko-KR" dirty="0" err="1"/>
              <a:t>pprof</a:t>
            </a:r>
            <a:r>
              <a:rPr lang="en-US" altLang="ko-KR" dirty="0"/>
              <a:t> Profiling tool </a:t>
            </a:r>
          </a:p>
          <a:p>
            <a:pPr lvl="1"/>
            <a:r>
              <a:rPr lang="ko-KR" altLang="en-US" dirty="0"/>
              <a:t>대상 프로그램의 </a:t>
            </a:r>
            <a:r>
              <a:rPr lang="en-US" altLang="ko-KR" dirty="0" err="1"/>
              <a:t>callstack</a:t>
            </a:r>
            <a:r>
              <a:rPr lang="en-US" altLang="ko-KR" dirty="0"/>
              <a:t> </a:t>
            </a:r>
            <a:r>
              <a:rPr lang="ko-KR" altLang="en-US" dirty="0"/>
              <a:t>셋 바이너리 샘플을 생성하여 메모리</a:t>
            </a:r>
            <a:r>
              <a:rPr lang="en-US" altLang="ko-KR" dirty="0"/>
              <a:t>, CPU </a:t>
            </a:r>
            <a:r>
              <a:rPr lang="ko-KR" altLang="en-US" dirty="0"/>
              <a:t>성능을 분석 </a:t>
            </a:r>
            <a:endParaRPr lang="en-US" altLang="ko-KR" dirty="0"/>
          </a:p>
          <a:p>
            <a:pPr lvl="1"/>
            <a:r>
              <a:rPr lang="en-US" altLang="ko-KR" dirty="0" err="1"/>
              <a:t>subroutin</a:t>
            </a:r>
            <a:r>
              <a:rPr lang="en-US" altLang="ko-KR" dirty="0"/>
              <a:t> call trace, bottleneck detection </a:t>
            </a:r>
            <a:r>
              <a:rPr lang="ko-KR" altLang="en-US" dirty="0"/>
              <a:t>기능 제공</a:t>
            </a:r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 install </a:t>
            </a:r>
            <a:r>
              <a:rPr lang="en-US" altLang="ko-KR" dirty="0" err="1">
                <a:solidFill>
                  <a:schemeClr val="accent5"/>
                </a:solidFill>
              </a:rPr>
              <a:t>graphviz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시각화 그래프 생성도구 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apt install 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-dev</a:t>
            </a:r>
          </a:p>
          <a:p>
            <a:pPr lvl="1"/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LD_PRELOAD=“/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/lib/libtcmalloc.so” HEAPPROFILE=&lt;path to log&gt; &lt;some_code.py&gt;</a:t>
            </a: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08E8CF-0601-48FB-A903-42B0AD0A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-1468073"/>
            <a:ext cx="12192000" cy="5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테스트 코드 </a:t>
            </a:r>
            <a:endParaRPr lang="en-US" altLang="ko-KR" dirty="0"/>
          </a:p>
          <a:p>
            <a:pPr lvl="1"/>
            <a:r>
              <a:rPr lang="ko-KR" altLang="en-US" dirty="0"/>
              <a:t>이전 실험과 동일한 유닛 테스트 코드 확보 </a:t>
            </a:r>
            <a:endParaRPr lang="en-US" altLang="ko-KR" dirty="0"/>
          </a:p>
          <a:p>
            <a:pPr lvl="1"/>
            <a:r>
              <a:rPr lang="ko-KR" altLang="en-US" dirty="0"/>
              <a:t>쓰레드를 생성하여 일정크기만큼 </a:t>
            </a:r>
            <a:r>
              <a:rPr lang="en-US" altLang="ko-KR" dirty="0"/>
              <a:t>malloc()/free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  <a:hlinkClick r:id="rId3"/>
              </a:rPr>
              <a:t>https://github.com/rachit173/ptmalloc2/t-test1.c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7A49D-A357-45A5-AC0F-89CDDF136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96" y="3073069"/>
            <a:ext cx="5306754" cy="31693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A919F1-182C-4EEB-8805-12460E61AE4C}"/>
              </a:ext>
            </a:extLst>
          </p:cNvPr>
          <p:cNvSpPr/>
          <p:nvPr/>
        </p:nvSpPr>
        <p:spPr>
          <a:xfrm>
            <a:off x="884496" y="4733925"/>
            <a:ext cx="530675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B3E3EA-1869-47BB-9D8F-81903C736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691" y="3073069"/>
            <a:ext cx="576342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9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테스트 코드 빌드</a:t>
            </a:r>
            <a:endParaRPr lang="en-US" altLang="ko-KR" dirty="0"/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</a:rPr>
              <a:t>/g++ version: 9.4.0</a:t>
            </a:r>
          </a:p>
          <a:p>
            <a:pPr lvl="1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gcc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ptherad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–o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t-test1.c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테스트</a:t>
            </a:r>
            <a:endParaRPr lang="en-US" altLang="ko-KR" dirty="0"/>
          </a:p>
          <a:p>
            <a:pPr lvl="1"/>
            <a:r>
              <a:rPr lang="en-US" altLang="ko-KR" sz="1800" dirty="0"/>
              <a:t>./</a:t>
            </a:r>
            <a:r>
              <a:rPr lang="en-US" altLang="ko-KR" sz="1800" dirty="0" err="1"/>
              <a:t>a.out</a:t>
            </a:r>
            <a:r>
              <a:rPr lang="en-US" altLang="ko-KR" sz="1800" dirty="0"/>
              <a:t> &lt;</a:t>
            </a:r>
            <a:r>
              <a:rPr lang="ko-KR" altLang="en-US" sz="1800" dirty="0"/>
              <a:t>생성할 쓰레드 수</a:t>
            </a:r>
            <a:r>
              <a:rPr lang="en-US" altLang="ko-KR" sz="1800" dirty="0"/>
              <a:t>&gt; &lt;</a:t>
            </a:r>
            <a:r>
              <a:rPr lang="ko-KR" altLang="en-US" sz="1800" dirty="0"/>
              <a:t>병렬 동작할 쓰레드 수</a:t>
            </a:r>
            <a:r>
              <a:rPr lang="en-US" altLang="ko-KR" sz="1800" dirty="0"/>
              <a:t>&gt; &lt; </a:t>
            </a:r>
            <a:r>
              <a:rPr lang="ko-KR" altLang="en-US" sz="1800" dirty="0"/>
              <a:t>할당 횟수 </a:t>
            </a:r>
            <a:r>
              <a:rPr lang="en-US" altLang="ko-KR" sz="1800" dirty="0"/>
              <a:t>&gt; &lt; </a:t>
            </a:r>
            <a:r>
              <a:rPr lang="ko-KR" altLang="en-US" sz="1800" dirty="0"/>
              <a:t>요청 시 최대 할당</a:t>
            </a:r>
            <a:r>
              <a:rPr lang="en-US" altLang="ko-KR" sz="1800" dirty="0"/>
              <a:t> </a:t>
            </a:r>
            <a:r>
              <a:rPr lang="ko-KR" altLang="en-US" sz="1800" dirty="0"/>
              <a:t>용량</a:t>
            </a:r>
            <a:r>
              <a:rPr lang="en-US" altLang="ko-KR" sz="1800" dirty="0"/>
              <a:t>(Byte) &gt;</a:t>
            </a:r>
          </a:p>
          <a:p>
            <a:pPr lvl="1"/>
            <a:r>
              <a:rPr lang="en-US" altLang="ko-KR" sz="1800" dirty="0"/>
              <a:t>./</a:t>
            </a:r>
            <a:r>
              <a:rPr lang="en-US" altLang="ko-KR" sz="1800" dirty="0" err="1"/>
              <a:t>a.out</a:t>
            </a:r>
            <a:r>
              <a:rPr lang="en-US" altLang="ko-KR" sz="1800" dirty="0"/>
              <a:t> 100 100 10000 8192 </a:t>
            </a:r>
            <a:r>
              <a:rPr lang="ko-KR" altLang="en-US" sz="1800" dirty="0"/>
              <a:t>→ </a:t>
            </a:r>
            <a:r>
              <a:rPr lang="en-US" altLang="ko-KR" sz="1800" b="1" dirty="0">
                <a:solidFill>
                  <a:schemeClr val="accent5"/>
                </a:solidFill>
              </a:rPr>
              <a:t>100</a:t>
            </a:r>
            <a:r>
              <a:rPr lang="ko-KR" altLang="en-US" sz="1800" b="1" dirty="0">
                <a:solidFill>
                  <a:schemeClr val="accent5"/>
                </a:solidFill>
              </a:rPr>
              <a:t>개의 쓰레드가 동시에 최대 </a:t>
            </a:r>
            <a:r>
              <a:rPr lang="en-US" altLang="ko-KR" sz="1800" b="1" dirty="0">
                <a:solidFill>
                  <a:schemeClr val="accent5"/>
                </a:solidFill>
              </a:rPr>
              <a:t>8KB</a:t>
            </a:r>
            <a:r>
              <a:rPr lang="ko-KR" altLang="en-US" sz="1800" b="1" dirty="0">
                <a:solidFill>
                  <a:schemeClr val="accent5"/>
                </a:solidFill>
              </a:rPr>
              <a:t>만큼 </a:t>
            </a:r>
            <a:r>
              <a:rPr lang="ko-KR" altLang="en-US" sz="1800" b="1" dirty="0" err="1">
                <a:solidFill>
                  <a:schemeClr val="accent5"/>
                </a:solidFill>
              </a:rPr>
              <a:t>만번</a:t>
            </a:r>
            <a:r>
              <a:rPr lang="ko-KR" altLang="en-US" sz="1800" b="1" dirty="0">
                <a:solidFill>
                  <a:schemeClr val="accent5"/>
                </a:solidFill>
              </a:rPr>
              <a:t> 할당</a:t>
            </a:r>
            <a:r>
              <a:rPr lang="en-US" altLang="ko-KR" sz="1800" b="1" dirty="0">
                <a:solidFill>
                  <a:schemeClr val="accent5"/>
                </a:solidFill>
              </a:rPr>
              <a:t>/</a:t>
            </a:r>
            <a:r>
              <a:rPr lang="ko-KR" altLang="en-US" sz="1800" b="1" dirty="0">
                <a:solidFill>
                  <a:schemeClr val="accent5"/>
                </a:solidFill>
              </a:rPr>
              <a:t>해제 요청 수행</a:t>
            </a:r>
            <a:endParaRPr lang="en-US" altLang="ko-KR" sz="1800" b="1" dirty="0">
              <a:solidFill>
                <a:schemeClr val="accent5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99C713C-6B89-4460-83F4-D2EA884D0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24"/>
          <a:stretch/>
        </p:blipFill>
        <p:spPr>
          <a:xfrm>
            <a:off x="933450" y="2507262"/>
            <a:ext cx="6686550" cy="21431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2567084-E722-4920-8C3B-B2E58C010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7"/>
          <a:stretch/>
        </p:blipFill>
        <p:spPr>
          <a:xfrm>
            <a:off x="933450" y="2781906"/>
            <a:ext cx="6686550" cy="10566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6D7FD1-322E-4471-9767-DBD743D60B51}"/>
              </a:ext>
            </a:extLst>
          </p:cNvPr>
          <p:cNvSpPr/>
          <p:nvPr/>
        </p:nvSpPr>
        <p:spPr>
          <a:xfrm>
            <a:off x="933450" y="2967048"/>
            <a:ext cx="533400" cy="223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01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결과</a:t>
            </a:r>
            <a:endParaRPr lang="en-US" altLang="ko-KR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Allocation </a:t>
            </a:r>
            <a:r>
              <a:rPr lang="ko-KR" altLang="en-US" dirty="0">
                <a:solidFill>
                  <a:schemeClr val="tx2"/>
                </a:solidFill>
              </a:rPr>
              <a:t>횟수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쓰레드 횟수를 증가시킬수록 실행시간 증가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메모리 사용량은 큰 변화 없음 → </a:t>
            </a:r>
            <a:r>
              <a:rPr lang="en-US" altLang="ko-KR" dirty="0">
                <a:solidFill>
                  <a:schemeClr val="tx2"/>
                </a:solidFill>
              </a:rPr>
              <a:t>allocation/deallocation</a:t>
            </a:r>
            <a:r>
              <a:rPr lang="ko-KR" altLang="en-US" dirty="0">
                <a:solidFill>
                  <a:schemeClr val="tx2"/>
                </a:solidFill>
              </a:rPr>
              <a:t>을 반복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7326C46-9CD7-4700-8921-26E0C8213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673350"/>
            <a:ext cx="5715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ol.data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(proposed scheme) has significantly high memory usage for datasets  larger than 1GB</a:t>
            </a:r>
          </a:p>
          <a:p>
            <a:pPr algn="l"/>
            <a:r>
              <a:rPr kumimoji="1" lang="en-US" altLang="ko-KR" dirty="0"/>
              <a:t>EMNIST(1.4GB) training</a:t>
            </a:r>
          </a:p>
          <a:p>
            <a:pPr lvl="1"/>
            <a:r>
              <a:rPr kumimoji="1" lang="en-US" altLang="ko-KR" dirty="0"/>
              <a:t>When entering training, use more than 32GB of memory</a:t>
            </a:r>
          </a:p>
          <a:p>
            <a:pPr lvl="1"/>
            <a:r>
              <a:rPr kumimoji="1" lang="en-US" altLang="ko-KR" dirty="0"/>
              <a:t>As the epoch progresses, the memory is not reclaimed and the usage increases and the process ends with OOM.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Ol.data</a:t>
            </a:r>
            <a:r>
              <a:rPr lang="ko-KR" altLang="en-US" dirty="0"/>
              <a:t> </a:t>
            </a:r>
            <a:r>
              <a:rPr lang="en-US" altLang="ko-KR" dirty="0"/>
              <a:t>OOM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6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프로파일 바이너리 생성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Test case</a:t>
            </a: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PTmalloc2</a:t>
            </a:r>
          </a:p>
          <a:p>
            <a:pPr lvl="1"/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LD_PRELOAD=/usr/lib/x86_64-linux-gnu/libprofiler.so CPUPROFILE=</a:t>
            </a:r>
            <a:r>
              <a:rPr lang="en-US" altLang="ko-KR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ptmalloc.prof</a:t>
            </a:r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 16 16 1000000 16</a:t>
            </a:r>
          </a:p>
          <a:p>
            <a:pPr lvl="1"/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Bin? : </a:t>
            </a:r>
            <a:r>
              <a:rPr lang="ko-KR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프로그램에서 </a:t>
            </a:r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free</a:t>
            </a:r>
            <a:r>
              <a:rPr lang="ko-KR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된 </a:t>
            </a:r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chunk</a:t>
            </a:r>
            <a:r>
              <a:rPr lang="ko-KR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들은 이후에 메모리 할당 요청이 들어올 경우 다시 재활용되어야 함 </a:t>
            </a: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Free list data structure, </a:t>
            </a:r>
          </a:p>
          <a:p>
            <a:pPr lvl="1"/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F3BC265-276E-4D12-807F-2BEF3772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76356"/>
              </p:ext>
            </p:extLst>
          </p:nvPr>
        </p:nvGraphicFramePr>
        <p:xfrm>
          <a:off x="917571" y="1941830"/>
          <a:ext cx="8035929" cy="170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55311">
                  <a:extLst>
                    <a:ext uri="{9D8B030D-6E8A-4147-A177-3AD203B41FA5}">
                      <a16:colId xmlns:a16="http://schemas.microsoft.com/office/drawing/2014/main" val="3950432181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332141533"/>
                    </a:ext>
                  </a:extLst>
                </a:gridCol>
                <a:gridCol w="1815093">
                  <a:extLst>
                    <a:ext uri="{9D8B030D-6E8A-4147-A177-3AD203B41FA5}">
                      <a16:colId xmlns:a16="http://schemas.microsoft.com/office/drawing/2014/main" val="414627525"/>
                    </a:ext>
                  </a:extLst>
                </a:gridCol>
                <a:gridCol w="2788900">
                  <a:extLst>
                    <a:ext uri="{9D8B030D-6E8A-4147-A177-3AD203B41FA5}">
                      <a16:colId xmlns:a16="http://schemas.microsoft.com/office/drawing/2014/main" val="2606937246"/>
                    </a:ext>
                  </a:extLst>
                </a:gridCol>
              </a:tblGrid>
              <a:tr h="29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# of thread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# of parallelism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# of allocation 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Max allocation cap. (KB)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26312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1,000,000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8688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1,000,000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41190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1,000,000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7067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1,000,000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757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6B11B7B-160F-4BA2-B4CB-94855E381D1E}"/>
              </a:ext>
            </a:extLst>
          </p:cNvPr>
          <p:cNvSpPr/>
          <p:nvPr/>
        </p:nvSpPr>
        <p:spPr>
          <a:xfrm>
            <a:off x="850896" y="4591049"/>
            <a:ext cx="5130804" cy="323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96F49-A140-4D2F-9D92-30088D2EA41F}"/>
              </a:ext>
            </a:extLst>
          </p:cNvPr>
          <p:cNvSpPr txBox="1"/>
          <p:nvPr/>
        </p:nvSpPr>
        <p:spPr>
          <a:xfrm>
            <a:off x="768342" y="4966758"/>
            <a:ext cx="587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pprof</a:t>
            </a:r>
            <a:r>
              <a:rPr lang="ko-KR" altLang="en-US" sz="1600" b="1" dirty="0">
                <a:solidFill>
                  <a:srgbClr val="FF0000"/>
                </a:solidFill>
              </a:rPr>
              <a:t> 프로파일링 바이너리 샘플생성 공유라이브러리 로드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76071-CB54-4045-952B-13D0E9AE6FE9}"/>
              </a:ext>
            </a:extLst>
          </p:cNvPr>
          <p:cNvSpPr/>
          <p:nvPr/>
        </p:nvSpPr>
        <p:spPr>
          <a:xfrm>
            <a:off x="5981700" y="4591048"/>
            <a:ext cx="2447925" cy="323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3CD58-B23B-429B-BAB4-8C963214EE2B}"/>
              </a:ext>
            </a:extLst>
          </p:cNvPr>
          <p:cNvSpPr txBox="1"/>
          <p:nvPr/>
        </p:nvSpPr>
        <p:spPr>
          <a:xfrm>
            <a:off x="6292854" y="4955714"/>
            <a:ext cx="5130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바이너리 저장경로</a:t>
            </a:r>
          </a:p>
        </p:txBody>
      </p:sp>
    </p:spTree>
    <p:extLst>
      <p:ext uri="{BB962C8B-B14F-4D97-AF65-F5344CB8AC3E}">
        <p14:creationId xmlns:p14="http://schemas.microsoft.com/office/powerpoint/2010/main" val="280522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Linux memory structure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Linux memory structure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07213E3F-4892-4904-A4B5-66B209949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1" y="1566625"/>
            <a:ext cx="47625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A0266C-B6E6-465D-BFC2-70B1C09449E3}"/>
              </a:ext>
            </a:extLst>
          </p:cNvPr>
          <p:cNvCxnSpPr/>
          <p:nvPr/>
        </p:nvCxnSpPr>
        <p:spPr>
          <a:xfrm>
            <a:off x="4668253" y="1989221"/>
            <a:ext cx="10106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D17254-5C64-4FE6-B4D8-A8CEE260CE81}"/>
              </a:ext>
            </a:extLst>
          </p:cNvPr>
          <p:cNvSpPr txBox="1"/>
          <p:nvPr/>
        </p:nvSpPr>
        <p:spPr>
          <a:xfrm>
            <a:off x="5661783" y="1853488"/>
            <a:ext cx="38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커널에서 사용하는 메모리 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3B7CE4-0B75-4B9E-9CF0-C0176ABE11B1}"/>
              </a:ext>
            </a:extLst>
          </p:cNvPr>
          <p:cNvCxnSpPr/>
          <p:nvPr/>
        </p:nvCxnSpPr>
        <p:spPr>
          <a:xfrm>
            <a:off x="4651131" y="4162926"/>
            <a:ext cx="10106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26F26A-FB18-4DFE-9964-C83FF05A183D}"/>
              </a:ext>
            </a:extLst>
          </p:cNvPr>
          <p:cNvCxnSpPr/>
          <p:nvPr/>
        </p:nvCxnSpPr>
        <p:spPr>
          <a:xfrm>
            <a:off x="4668253" y="2673350"/>
            <a:ext cx="10106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05C70B-FB2D-4D44-852E-768A3DE641B9}"/>
              </a:ext>
            </a:extLst>
          </p:cNvPr>
          <p:cNvSpPr txBox="1"/>
          <p:nvPr/>
        </p:nvSpPr>
        <p:spPr>
          <a:xfrm>
            <a:off x="5661783" y="2499371"/>
            <a:ext cx="634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함수 매개변수</a:t>
            </a:r>
            <a:r>
              <a:rPr lang="en-US" altLang="ko-KR" b="1" dirty="0"/>
              <a:t>, </a:t>
            </a:r>
            <a:r>
              <a:rPr lang="ko-KR" altLang="en-US" b="1" dirty="0"/>
              <a:t>지역변수 저장 낮은 주소로 확장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6FCCD-0B42-4261-A965-FB8FFCC7E82A}"/>
              </a:ext>
            </a:extLst>
          </p:cNvPr>
          <p:cNvSpPr txBox="1"/>
          <p:nvPr/>
        </p:nvSpPr>
        <p:spPr>
          <a:xfrm>
            <a:off x="5657085" y="3978260"/>
            <a:ext cx="634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동적할당 변수 저장 높은 주소로 확장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BDFBE9-EA57-443A-A6A0-686A58B2B952}"/>
              </a:ext>
            </a:extLst>
          </p:cNvPr>
          <p:cNvCxnSpPr/>
          <p:nvPr/>
        </p:nvCxnSpPr>
        <p:spPr>
          <a:xfrm>
            <a:off x="4668253" y="4652211"/>
            <a:ext cx="10106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D2E6AD-20AF-440B-BF65-682CA6DAFDCC}"/>
              </a:ext>
            </a:extLst>
          </p:cNvPr>
          <p:cNvSpPr txBox="1"/>
          <p:nvPr/>
        </p:nvSpPr>
        <p:spPr>
          <a:xfrm>
            <a:off x="5678905" y="4347592"/>
            <a:ext cx="634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컴파일 시 값이 정해지지 않은 전역변수가 위치하는 메모리 영역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314AA9-F8D0-4704-844F-716D2FF9E811}"/>
              </a:ext>
            </a:extLst>
          </p:cNvPr>
          <p:cNvCxnSpPr/>
          <p:nvPr/>
        </p:nvCxnSpPr>
        <p:spPr>
          <a:xfrm>
            <a:off x="4644190" y="5077326"/>
            <a:ext cx="10106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02AA51-0114-46C1-B058-83490905E2F9}"/>
              </a:ext>
            </a:extLst>
          </p:cNvPr>
          <p:cNvSpPr txBox="1"/>
          <p:nvPr/>
        </p:nvSpPr>
        <p:spPr>
          <a:xfrm>
            <a:off x="5678905" y="4922251"/>
            <a:ext cx="634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컴파일 시 값이 정해진 전역변수</a:t>
            </a:r>
            <a:r>
              <a:rPr lang="en-US" altLang="ko-KR" b="1" dirty="0"/>
              <a:t>, </a:t>
            </a:r>
            <a:r>
              <a:rPr lang="ko-KR" altLang="en-US" b="1" dirty="0"/>
              <a:t>상수 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4117501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Linux memory structure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Linux memory structure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07213E3F-4892-4904-A4B5-66B209949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720" y="1652246"/>
            <a:ext cx="47625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3B7CE4-0B75-4B9E-9CF0-C0176ABE11B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736108" y="1998659"/>
            <a:ext cx="2371322" cy="22140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76FCCD-0B42-4261-A965-FB8FFCC7E82A}"/>
              </a:ext>
            </a:extLst>
          </p:cNvPr>
          <p:cNvSpPr txBox="1"/>
          <p:nvPr/>
        </p:nvSpPr>
        <p:spPr>
          <a:xfrm>
            <a:off x="6107430" y="1675493"/>
            <a:ext cx="634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Heap </a:t>
            </a:r>
            <a:r>
              <a:rPr lang="ko-KR" altLang="en-US" b="1" dirty="0"/>
              <a:t>메모리는 </a:t>
            </a:r>
            <a:r>
              <a:rPr lang="en-US" altLang="ko-KR" b="1" dirty="0"/>
              <a:t>chunk</a:t>
            </a:r>
            <a:r>
              <a:rPr lang="ko-KR" altLang="en-US" b="1" dirty="0"/>
              <a:t>로 구성</a:t>
            </a:r>
            <a:r>
              <a:rPr lang="en-US" altLang="ko-KR" b="1" dirty="0"/>
              <a:t>(Linked list</a:t>
            </a:r>
            <a:r>
              <a:rPr lang="ko-KR" altLang="en-US" b="1" dirty="0"/>
              <a:t>로 연결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Chunk </a:t>
            </a:r>
            <a:r>
              <a:rPr lang="ko-KR" altLang="en-US" b="1" dirty="0"/>
              <a:t>단위로 할당 해제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1F197A-7893-4D3C-99BB-A64F9265B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407" y="3947431"/>
            <a:ext cx="2909658" cy="24387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8BE879-84EE-4790-B5B0-2BFC0D92E1A1}"/>
              </a:ext>
            </a:extLst>
          </p:cNvPr>
          <p:cNvSpPr txBox="1"/>
          <p:nvPr/>
        </p:nvSpPr>
        <p:spPr>
          <a:xfrm>
            <a:off x="4613597" y="3502839"/>
            <a:ext cx="634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Chunk </a:t>
            </a:r>
            <a:r>
              <a:rPr lang="ko-KR" altLang="en-US" b="1" dirty="0"/>
              <a:t>구조체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947C88-2167-49DA-994D-D5C7FC0F3AF6}"/>
              </a:ext>
            </a:extLst>
          </p:cNvPr>
          <p:cNvSpPr/>
          <p:nvPr/>
        </p:nvSpPr>
        <p:spPr>
          <a:xfrm>
            <a:off x="6064533" y="4376897"/>
            <a:ext cx="812240" cy="211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D8AD0-D086-4BE8-B40B-940AE3D77012}"/>
              </a:ext>
            </a:extLst>
          </p:cNvPr>
          <p:cNvSpPr txBox="1"/>
          <p:nvPr/>
        </p:nvSpPr>
        <p:spPr>
          <a:xfrm>
            <a:off x="6948622" y="3319702"/>
            <a:ext cx="534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이전 </a:t>
            </a:r>
            <a:r>
              <a:rPr lang="en-US" altLang="ko-KR" sz="1400" b="1" dirty="0"/>
              <a:t>Heap chunk</a:t>
            </a:r>
            <a:r>
              <a:rPr lang="ko-KR" altLang="en-US" sz="1400" b="1" dirty="0"/>
              <a:t>가 해제되었을 경우 해제된 영역의 크기를 저장 </a:t>
            </a:r>
            <a:endParaRPr lang="en-US" altLang="ko-KR" sz="1400" b="1" dirty="0"/>
          </a:p>
          <a:p>
            <a:r>
              <a:rPr lang="ko-KR" altLang="en-US" sz="1400" b="1" dirty="0"/>
              <a:t>해제되기 전까지는 이전 </a:t>
            </a:r>
            <a:r>
              <a:rPr lang="en-US" altLang="ko-KR" sz="1400" b="1" dirty="0"/>
              <a:t>heap chunk</a:t>
            </a:r>
            <a:r>
              <a:rPr lang="ko-KR" altLang="en-US" sz="1400" b="1" dirty="0"/>
              <a:t>의 데이터 영역으로 사용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387CCF-FBDB-4ED9-9FE2-E3EC0AB46B58}"/>
              </a:ext>
            </a:extLst>
          </p:cNvPr>
          <p:cNvSpPr/>
          <p:nvPr/>
        </p:nvSpPr>
        <p:spPr>
          <a:xfrm>
            <a:off x="6064533" y="4606699"/>
            <a:ext cx="812240" cy="211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87CEB5-89CE-48E1-8946-C13337C6A91A}"/>
              </a:ext>
            </a:extLst>
          </p:cNvPr>
          <p:cNvSpPr txBox="1"/>
          <p:nvPr/>
        </p:nvSpPr>
        <p:spPr>
          <a:xfrm>
            <a:off x="7009680" y="3937635"/>
            <a:ext cx="534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현재 </a:t>
            </a:r>
            <a:r>
              <a:rPr lang="en-US" altLang="ko-KR" sz="1400" b="1" dirty="0"/>
              <a:t>Heap </a:t>
            </a:r>
            <a:r>
              <a:rPr lang="en-US" altLang="ko-KR" sz="1400" b="1" dirty="0" err="1"/>
              <a:t>chumk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크기를 저장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188A32-D0E0-4CBC-AA9E-E74746829E16}"/>
              </a:ext>
            </a:extLst>
          </p:cNvPr>
          <p:cNvSpPr/>
          <p:nvPr/>
        </p:nvSpPr>
        <p:spPr>
          <a:xfrm>
            <a:off x="5862517" y="4987510"/>
            <a:ext cx="812240" cy="211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53E2DA-80D5-4028-A2C9-8C055C9670C4}"/>
              </a:ext>
            </a:extLst>
          </p:cNvPr>
          <p:cNvSpPr txBox="1"/>
          <p:nvPr/>
        </p:nvSpPr>
        <p:spPr>
          <a:xfrm>
            <a:off x="6968101" y="4296031"/>
            <a:ext cx="5340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Forward pointer: </a:t>
            </a:r>
            <a:r>
              <a:rPr lang="ko-KR" altLang="en-US" sz="1400" b="1" dirty="0"/>
              <a:t>현재 데이터 영역의 시작 주소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할당시</a:t>
            </a:r>
            <a:r>
              <a:rPr lang="ko-KR" altLang="en-US" sz="1400" b="1" dirty="0"/>
              <a:t> 사용되지 않음</a:t>
            </a:r>
            <a:r>
              <a:rPr lang="en-US" altLang="ko-KR" sz="1400" b="1" dirty="0"/>
              <a:t>, heap chunk</a:t>
            </a:r>
            <a:r>
              <a:rPr lang="ko-KR" altLang="en-US" sz="1400" b="1" dirty="0"/>
              <a:t>가 해제되었을 때 </a:t>
            </a:r>
            <a:r>
              <a:rPr lang="en-US" altLang="ko-KR" sz="1400" b="1" dirty="0"/>
              <a:t>bin</a:t>
            </a:r>
            <a:r>
              <a:rPr lang="ko-KR" altLang="en-US" sz="1400" b="1" dirty="0"/>
              <a:t>에 존재하는 다음 </a:t>
            </a:r>
            <a:r>
              <a:rPr lang="en-US" altLang="ko-KR" sz="1400" b="1" dirty="0"/>
              <a:t>chunk</a:t>
            </a:r>
            <a:r>
              <a:rPr lang="ko-KR" altLang="en-US" sz="1400" b="1" dirty="0"/>
              <a:t>를 저장함 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7927BE-4784-4884-A16A-BD88A88B15F9}"/>
              </a:ext>
            </a:extLst>
          </p:cNvPr>
          <p:cNvSpPr/>
          <p:nvPr/>
        </p:nvSpPr>
        <p:spPr>
          <a:xfrm>
            <a:off x="5862517" y="5199324"/>
            <a:ext cx="812240" cy="211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8AC9-8490-4175-83FF-F03C67FD88D5}"/>
              </a:ext>
            </a:extLst>
          </p:cNvPr>
          <p:cNvSpPr txBox="1"/>
          <p:nvPr/>
        </p:nvSpPr>
        <p:spPr>
          <a:xfrm>
            <a:off x="7009680" y="5511257"/>
            <a:ext cx="534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large bin </a:t>
            </a:r>
            <a:r>
              <a:rPr lang="ko-KR" altLang="en-US" sz="1400" b="1" dirty="0"/>
              <a:t>에서 사용하는 포인터로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현재 </a:t>
            </a:r>
            <a:r>
              <a:rPr lang="en-US" altLang="ko-KR" sz="1400" b="1" dirty="0"/>
              <a:t>Heap Chunk</a:t>
            </a:r>
            <a:r>
              <a:rPr lang="ko-KR" altLang="en-US" sz="1400" b="1" dirty="0"/>
              <a:t>의 크기보다 작은 </a:t>
            </a:r>
            <a:r>
              <a:rPr lang="en-US" altLang="ko-KR" sz="1400" b="1" dirty="0"/>
              <a:t>Heap Chunk</a:t>
            </a:r>
            <a:r>
              <a:rPr lang="ko-KR" altLang="en-US" sz="1400" b="1" dirty="0"/>
              <a:t>의주소를 가리킴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AC95BB-7408-4010-AB62-12B17A4FFA57}"/>
              </a:ext>
            </a:extLst>
          </p:cNvPr>
          <p:cNvSpPr/>
          <p:nvPr/>
        </p:nvSpPr>
        <p:spPr>
          <a:xfrm>
            <a:off x="5929133" y="5762334"/>
            <a:ext cx="812240" cy="211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5B1E68-CD2C-40B3-B699-6C7166BC2040}"/>
              </a:ext>
            </a:extLst>
          </p:cNvPr>
          <p:cNvSpPr/>
          <p:nvPr/>
        </p:nvSpPr>
        <p:spPr>
          <a:xfrm>
            <a:off x="5929133" y="5974148"/>
            <a:ext cx="812240" cy="211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8EDD25-5179-4CFC-88DF-FB6944F43A2B}"/>
              </a:ext>
            </a:extLst>
          </p:cNvPr>
          <p:cNvSpPr txBox="1"/>
          <p:nvPr/>
        </p:nvSpPr>
        <p:spPr>
          <a:xfrm>
            <a:off x="7009680" y="5940167"/>
            <a:ext cx="534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large bin </a:t>
            </a:r>
            <a:r>
              <a:rPr lang="ko-KR" altLang="en-US" sz="1400" b="1" dirty="0"/>
              <a:t>에서 사용하는 포인터로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현재 </a:t>
            </a:r>
            <a:r>
              <a:rPr lang="en-US" altLang="ko-KR" sz="1400" b="1" dirty="0"/>
              <a:t>Heap Chunk</a:t>
            </a:r>
            <a:r>
              <a:rPr lang="ko-KR" altLang="en-US" sz="1400" b="1" dirty="0"/>
              <a:t>의 크기보다 큰 </a:t>
            </a:r>
            <a:r>
              <a:rPr lang="en-US" altLang="ko-KR" sz="1400" b="1" dirty="0"/>
              <a:t>Heap Chunk</a:t>
            </a:r>
            <a:r>
              <a:rPr lang="ko-KR" altLang="en-US" sz="1400" b="1" dirty="0"/>
              <a:t>의 주소를 가리킴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A6A8-A27C-48A8-9178-FFF51DAA6691}"/>
              </a:ext>
            </a:extLst>
          </p:cNvPr>
          <p:cNvSpPr txBox="1"/>
          <p:nvPr/>
        </p:nvSpPr>
        <p:spPr>
          <a:xfrm>
            <a:off x="7051086" y="5136063"/>
            <a:ext cx="534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동일한  </a:t>
            </a:r>
            <a:r>
              <a:rPr lang="en-US" altLang="ko-KR" sz="1400" b="1" dirty="0"/>
              <a:t>bin </a:t>
            </a:r>
            <a:r>
              <a:rPr lang="ko-KR" altLang="en-US" sz="1400" b="1" dirty="0"/>
              <a:t>에서 이전 </a:t>
            </a:r>
            <a:r>
              <a:rPr lang="en-US" altLang="ko-KR" sz="1400" b="1" dirty="0"/>
              <a:t>Free Chunk</a:t>
            </a:r>
            <a:r>
              <a:rPr lang="ko-KR" altLang="en-US" sz="1400" b="1" dirty="0"/>
              <a:t>의 포인터를 가리킴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253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Linux memory structure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Bin</a:t>
            </a: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해제된 </a:t>
            </a:r>
            <a:r>
              <a:rPr lang="en-US" altLang="ko-KR" dirty="0">
                <a:solidFill>
                  <a:schemeClr val="tx2"/>
                </a:solidFill>
              </a:rPr>
              <a:t>heap chunk</a:t>
            </a:r>
            <a:r>
              <a:rPr lang="ko-KR" altLang="en-US" dirty="0">
                <a:solidFill>
                  <a:schemeClr val="tx2"/>
                </a:solidFill>
              </a:rPr>
              <a:t>를 관리하는 </a:t>
            </a:r>
            <a:r>
              <a:rPr lang="en-US" altLang="ko-KR" dirty="0" err="1">
                <a:solidFill>
                  <a:schemeClr val="tx2"/>
                </a:solidFill>
              </a:rPr>
              <a:t>freelist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구조체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Free list: </a:t>
            </a:r>
            <a:r>
              <a:rPr lang="ko-KR" altLang="en-US" dirty="0">
                <a:solidFill>
                  <a:schemeClr val="tx2"/>
                </a:solidFill>
              </a:rPr>
              <a:t>동적으로 메모리를 할당하고 해제할 때 메모리 관리의 효율을 높이기 위해 할당되지 않은 영역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해제된 영역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을 관리하는 연결리스트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해제하려는 영역은 </a:t>
            </a:r>
            <a:r>
              <a:rPr lang="en-US" altLang="ko-KR" dirty="0" err="1">
                <a:solidFill>
                  <a:schemeClr val="tx2"/>
                </a:solidFill>
              </a:rPr>
              <a:t>freelist</a:t>
            </a:r>
            <a:r>
              <a:rPr lang="ko-KR" altLang="en-US" dirty="0">
                <a:solidFill>
                  <a:schemeClr val="tx2"/>
                </a:solidFill>
              </a:rPr>
              <a:t>에 추가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할당 요청 시 </a:t>
            </a:r>
            <a:r>
              <a:rPr lang="en-US" altLang="ko-KR" dirty="0" err="1">
                <a:solidFill>
                  <a:schemeClr val="tx2"/>
                </a:solidFill>
              </a:rPr>
              <a:t>freelist</a:t>
            </a:r>
            <a:r>
              <a:rPr lang="ko-KR" altLang="en-US" dirty="0">
                <a:solidFill>
                  <a:schemeClr val="tx2"/>
                </a:solidFill>
              </a:rPr>
              <a:t>에 추가된 영역을 제거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제거된 영역을 사용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종류에 따라 </a:t>
            </a:r>
            <a:r>
              <a:rPr lang="en-US" altLang="ko-KR" dirty="0" err="1">
                <a:solidFill>
                  <a:schemeClr val="tx2"/>
                </a:solidFill>
              </a:rPr>
              <a:t>fastbin</a:t>
            </a:r>
            <a:r>
              <a:rPr lang="en-US" altLang="ko-KR" dirty="0">
                <a:solidFill>
                  <a:schemeClr val="tx2"/>
                </a:solidFill>
              </a:rPr>
              <a:t>, unsorted bin, small bin, </a:t>
            </a:r>
            <a:r>
              <a:rPr lang="en-US" altLang="ko-KR" dirty="0" err="1">
                <a:solidFill>
                  <a:schemeClr val="tx2"/>
                </a:solidFill>
              </a:rPr>
              <a:t>largebin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존재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err="1">
                <a:solidFill>
                  <a:schemeClr val="tx2"/>
                </a:solidFill>
              </a:rPr>
              <a:t>main_arena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 err="1">
                <a:solidFill>
                  <a:schemeClr val="tx2"/>
                </a:solidFill>
              </a:rPr>
              <a:t>brk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시스템 콜을 사용하여 할당된 </a:t>
            </a:r>
            <a:r>
              <a:rPr lang="ko-KR" altLang="en-US" dirty="0" err="1">
                <a:solidFill>
                  <a:schemeClr val="tx2"/>
                </a:solidFill>
              </a:rPr>
              <a:t>힙을</a:t>
            </a:r>
            <a:r>
              <a:rPr lang="ko-KR" altLang="en-US" dirty="0">
                <a:solidFill>
                  <a:schemeClr val="tx2"/>
                </a:solidFill>
              </a:rPr>
              <a:t> 효율적으로 관리하기 위한 구조체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Heap chunk</a:t>
            </a:r>
            <a:r>
              <a:rPr lang="ko-KR" altLang="en-US" dirty="0">
                <a:solidFill>
                  <a:schemeClr val="tx2"/>
                </a:solidFill>
              </a:rPr>
              <a:t>를 관리하기 위한 배열과 포인터가 선언되어 있음 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275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Linux memory structure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Fast bin</a:t>
            </a: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작은 크기의 </a:t>
            </a:r>
            <a:r>
              <a:rPr lang="en-US" altLang="ko-KR" dirty="0">
                <a:solidFill>
                  <a:schemeClr val="tx2"/>
                </a:solidFill>
              </a:rPr>
              <a:t>Heap chunk</a:t>
            </a:r>
            <a:r>
              <a:rPr lang="ko-KR" altLang="en-US" dirty="0">
                <a:solidFill>
                  <a:schemeClr val="tx2"/>
                </a:solidFill>
              </a:rPr>
              <a:t>를 할당하고 해제할 때 사용하는 </a:t>
            </a:r>
            <a:r>
              <a:rPr lang="en-US" altLang="ko-KR" dirty="0">
                <a:solidFill>
                  <a:schemeClr val="tx2"/>
                </a:solidFill>
              </a:rPr>
              <a:t>bin</a:t>
            </a: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할당 해제 속도가 가장 빠름 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Unsorted bin</a:t>
            </a:r>
          </a:p>
          <a:p>
            <a:pPr lvl="1"/>
            <a:r>
              <a:rPr lang="en-US" altLang="ko-KR" dirty="0" err="1">
                <a:solidFill>
                  <a:schemeClr val="tx2"/>
                </a:solidFill>
              </a:rPr>
              <a:t>Fastbin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제외하고 </a:t>
            </a:r>
            <a:r>
              <a:rPr lang="en-US" altLang="ko-KR" dirty="0">
                <a:solidFill>
                  <a:schemeClr val="tx2"/>
                </a:solidFill>
              </a:rPr>
              <a:t>free</a:t>
            </a:r>
            <a:r>
              <a:rPr lang="ko-KR" altLang="en-US" dirty="0">
                <a:solidFill>
                  <a:schemeClr val="tx2"/>
                </a:solidFill>
              </a:rPr>
              <a:t>된 </a:t>
            </a:r>
            <a:r>
              <a:rPr lang="en-US" altLang="ko-KR" dirty="0">
                <a:solidFill>
                  <a:schemeClr val="tx2"/>
                </a:solidFill>
              </a:rPr>
              <a:t>chunk</a:t>
            </a:r>
            <a:r>
              <a:rPr lang="ko-KR" altLang="en-US" dirty="0">
                <a:solidFill>
                  <a:schemeClr val="tx2"/>
                </a:solidFill>
              </a:rPr>
              <a:t>가 먼저 </a:t>
            </a:r>
            <a:r>
              <a:rPr lang="en-US" altLang="ko-KR" dirty="0">
                <a:solidFill>
                  <a:schemeClr val="tx2"/>
                </a:solidFill>
              </a:rPr>
              <a:t>unsorted bin</a:t>
            </a:r>
            <a:r>
              <a:rPr lang="ko-KR" altLang="en-US" dirty="0">
                <a:solidFill>
                  <a:schemeClr val="tx2"/>
                </a:solidFill>
              </a:rPr>
              <a:t>으로 </a:t>
            </a:r>
            <a:r>
              <a:rPr lang="ko-KR" altLang="en-US" dirty="0" err="1">
                <a:solidFill>
                  <a:schemeClr val="tx2"/>
                </a:solidFill>
              </a:rPr>
              <a:t>들어감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Large bin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large bin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0x400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chunk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저장되는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으로써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메모리 할당과 반환의 속도가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fastbin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unsorted bin, small bin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중에서 가장 느리다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67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결과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36C6F72-BE79-47AD-B926-3B58D50AE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9498"/>
            <a:ext cx="6638925" cy="45926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D5913-F136-45CB-9027-3C6B0A944DFF}"/>
              </a:ext>
            </a:extLst>
          </p:cNvPr>
          <p:cNvSpPr/>
          <p:nvPr/>
        </p:nvSpPr>
        <p:spPr>
          <a:xfrm>
            <a:off x="2809875" y="5343525"/>
            <a:ext cx="1228725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90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LD_PRELOAD=/usr/lib/x86_64-linux-gnu/libprofiler.so:</a:t>
            </a:r>
            <a:b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/usr/lib/x86_64-linux-gnu/libtcmalloc.so CPUPROFILE=</a:t>
            </a:r>
            <a:r>
              <a:rPr lang="en-US" altLang="ko-KR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ptmalloc.prof</a:t>
            </a:r>
            <a: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16 16 1000000 16</a:t>
            </a:r>
          </a:p>
          <a:p>
            <a:pPr lvl="1"/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B11B7B-160F-4BA2-B4CB-94855E381D1E}"/>
              </a:ext>
            </a:extLst>
          </p:cNvPr>
          <p:cNvSpPr/>
          <p:nvPr/>
        </p:nvSpPr>
        <p:spPr>
          <a:xfrm>
            <a:off x="850896" y="1888535"/>
            <a:ext cx="4530729" cy="323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96F49-A140-4D2F-9D92-30088D2EA41F}"/>
              </a:ext>
            </a:extLst>
          </p:cNvPr>
          <p:cNvSpPr txBox="1"/>
          <p:nvPr/>
        </p:nvSpPr>
        <p:spPr>
          <a:xfrm>
            <a:off x="701667" y="2264245"/>
            <a:ext cx="587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TCmalloc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할당자</a:t>
            </a:r>
            <a:r>
              <a:rPr lang="ko-KR" altLang="en-US" sz="1600" b="1" dirty="0">
                <a:solidFill>
                  <a:srgbClr val="FF0000"/>
                </a:solidFill>
              </a:rPr>
              <a:t> 로드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76071-CB54-4045-952B-13D0E9AE6FE9}"/>
              </a:ext>
            </a:extLst>
          </p:cNvPr>
          <p:cNvSpPr/>
          <p:nvPr/>
        </p:nvSpPr>
        <p:spPr>
          <a:xfrm>
            <a:off x="6565896" y="1581150"/>
            <a:ext cx="130179" cy="231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3CD58-B23B-429B-BAB4-8C963214EE2B}"/>
              </a:ext>
            </a:extLst>
          </p:cNvPr>
          <p:cNvSpPr txBox="1"/>
          <p:nvPr/>
        </p:nvSpPr>
        <p:spPr>
          <a:xfrm>
            <a:off x="4963609" y="1154487"/>
            <a:ext cx="7228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개 이상의 라이브러리 로드 시 반드시 </a:t>
            </a:r>
            <a:r>
              <a:rPr lang="en-US" altLang="ko-KR" sz="1400" b="1" dirty="0">
                <a:solidFill>
                  <a:srgbClr val="FF0000"/>
                </a:solidFill>
              </a:rPr>
              <a:t>‘:’(</a:t>
            </a:r>
            <a:r>
              <a:rPr lang="ko-KR" altLang="en-US" sz="1400" b="1" dirty="0">
                <a:solidFill>
                  <a:srgbClr val="FF0000"/>
                </a:solidFill>
              </a:rPr>
              <a:t>콜론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</a:rPr>
              <a:t>으로 구분할 것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공백</a:t>
            </a:r>
            <a:r>
              <a:rPr lang="en-US" altLang="ko-KR" sz="1400" b="1" dirty="0">
                <a:solidFill>
                  <a:srgbClr val="FF0000"/>
                </a:solidFill>
              </a:rPr>
              <a:t>, ‘,’ </a:t>
            </a:r>
            <a:r>
              <a:rPr lang="ko-KR" altLang="en-US" sz="1400" b="1" dirty="0">
                <a:solidFill>
                  <a:srgbClr val="FF0000"/>
                </a:solidFill>
              </a:rPr>
              <a:t>불가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9D05E05-BE6C-4440-8734-EB0D07E8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7" y="1873873"/>
            <a:ext cx="5688878" cy="44229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55F381-76F9-4BA3-819C-EA4CF8332E31}"/>
              </a:ext>
            </a:extLst>
          </p:cNvPr>
          <p:cNvSpPr/>
          <p:nvPr/>
        </p:nvSpPr>
        <p:spPr>
          <a:xfrm>
            <a:off x="2683415" y="5547805"/>
            <a:ext cx="1228725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Pprof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cpu</a:t>
            </a:r>
            <a:r>
              <a:rPr lang="en-US" altLang="ko-KR" dirty="0">
                <a:solidFill>
                  <a:schemeClr val="tx2"/>
                </a:solidFill>
              </a:rPr>
              <a:t> profiling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Manual: </a:t>
            </a:r>
            <a:r>
              <a:rPr lang="en-US" altLang="ko-KR" dirty="0">
                <a:solidFill>
                  <a:schemeClr val="tx2"/>
                </a:solidFill>
                <a:hlinkClick r:id="rId3"/>
              </a:rPr>
              <a:t>http://manpages.ubuntu.com/manpages/bionic/man1/google-pprof.1.html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tx2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tx2"/>
                </a:solidFill>
                <a:latin typeface="Consolas" panose="020B0609020204030204" pitchFamily="49" charset="0"/>
              </a:rPr>
              <a:t> &lt;</a:t>
            </a:r>
            <a:r>
              <a:rPr lang="ko-KR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실행파일</a:t>
            </a:r>
            <a:r>
              <a:rPr lang="en-US" altLang="ko-KR" dirty="0">
                <a:solidFill>
                  <a:schemeClr val="tx2"/>
                </a:solidFill>
                <a:latin typeface="Consolas" panose="020B0609020204030204" pitchFamily="49" charset="0"/>
              </a:rPr>
              <a:t>&gt; &lt;</a:t>
            </a:r>
            <a:r>
              <a:rPr lang="ko-KR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프로파일링 바이너리</a:t>
            </a:r>
            <a:r>
              <a:rPr lang="en-US" altLang="ko-KR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err="1">
                <a:solidFill>
                  <a:schemeClr val="tx2"/>
                </a:solidFill>
              </a:rPr>
              <a:t>PTmalloc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ptmalloc.prof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Top (CPU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사용량 순으로 내림차순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marL="347400" lvl="1" indent="0">
              <a:buNone/>
            </a:pP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4BB0115-9A00-475E-8536-F1F76494A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10" y="3520728"/>
            <a:ext cx="6419850" cy="29337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FF51CF-0D31-4335-9F51-40A7C35EE235}"/>
              </a:ext>
            </a:extLst>
          </p:cNvPr>
          <p:cNvSpPr/>
          <p:nvPr/>
        </p:nvSpPr>
        <p:spPr>
          <a:xfrm>
            <a:off x="6331491" y="4592452"/>
            <a:ext cx="602710" cy="1760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13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C8CFA0-5FE7-4C0B-8957-0CA95B50F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37" y="3561281"/>
            <a:ext cx="6107755" cy="28931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tcmalloc.prof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Top (CPU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사용량 순으로 내림차순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marL="347400" lvl="1" indent="0">
              <a:buNone/>
            </a:pP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FF51CF-0D31-4335-9F51-40A7C35EE235}"/>
              </a:ext>
            </a:extLst>
          </p:cNvPr>
          <p:cNvSpPr/>
          <p:nvPr/>
        </p:nvSpPr>
        <p:spPr>
          <a:xfrm>
            <a:off x="7244067" y="4329705"/>
            <a:ext cx="526509" cy="1760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397E3B6-8324-48EA-AAFB-3B5E89044A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21" r="6105" b="3045"/>
          <a:stretch/>
        </p:blipFill>
        <p:spPr>
          <a:xfrm>
            <a:off x="6031137" y="2330892"/>
            <a:ext cx="5664513" cy="12303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095AD2-B539-45FC-9744-5DCCC7770092}"/>
              </a:ext>
            </a:extLst>
          </p:cNvPr>
          <p:cNvSpPr/>
          <p:nvPr/>
        </p:nvSpPr>
        <p:spPr>
          <a:xfrm>
            <a:off x="8186596" y="2852990"/>
            <a:ext cx="1057741" cy="17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C8CFA0-5FE7-4C0B-8957-0CA95B50F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24" y="2556957"/>
            <a:ext cx="5174118" cy="24508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PTmalloc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vs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E4FF233-87CB-4F58-9A77-1F6B738B1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" y="2556957"/>
            <a:ext cx="5414188" cy="24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9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/>
              <a:t>ol.data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shwis</a:t>
            </a:r>
            <a:r>
              <a:rPr kumimoji="1" lang="en-US" altLang="ko-KR" dirty="0"/>
              <a:t> the highest usage</a:t>
            </a:r>
          </a:p>
          <a:p>
            <a:pPr lvl="1"/>
            <a:r>
              <a:rPr lang="en-US" altLang="ko-KR" dirty="0"/>
              <a:t>As multiple jobs are requested from the GPU, validation data and training data reside in memory in the form of tensors at the same time and wait, increasing usage (guess)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Ol.data</a:t>
            </a:r>
            <a:r>
              <a:rPr lang="ko-KR" altLang="en-US" dirty="0"/>
              <a:t> </a:t>
            </a:r>
            <a:r>
              <a:rPr lang="en-US" altLang="ko-KR" dirty="0"/>
              <a:t>OOM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3018" y="6041114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9" name="그림 1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DD49BF5-7942-40B7-BC5E-DF93E0451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5" y="2843266"/>
            <a:ext cx="5545580" cy="1409245"/>
          </a:xfrm>
          <a:prstGeom prst="rect">
            <a:avLst/>
          </a:prstGeom>
        </p:spPr>
      </p:pic>
      <p:pic>
        <p:nvPicPr>
          <p:cNvPr id="20" name="그림 19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9D7427C-B2CF-4AC9-B32B-ADCF431EE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5" y="4507589"/>
            <a:ext cx="5545580" cy="16097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F1ECEB7-5624-4119-8683-A4F2F820F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62" y="3591056"/>
            <a:ext cx="5301343" cy="15430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803129-470A-400B-8202-EE7DEB9FFB79}"/>
              </a:ext>
            </a:extLst>
          </p:cNvPr>
          <p:cNvSpPr txBox="1"/>
          <p:nvPr/>
        </p:nvSpPr>
        <p:spPr>
          <a:xfrm>
            <a:off x="6414636" y="3208226"/>
            <a:ext cx="318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tf.data</a:t>
            </a:r>
            <a:endParaRPr lang="ko-KR" altLang="en-US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84E29D-B03B-4C42-BA09-D125D6DAC032}"/>
              </a:ext>
            </a:extLst>
          </p:cNvPr>
          <p:cNvSpPr txBox="1"/>
          <p:nvPr/>
        </p:nvSpPr>
        <p:spPr>
          <a:xfrm>
            <a:off x="350205" y="4195384"/>
            <a:ext cx="318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Numpy</a:t>
            </a:r>
            <a:endParaRPr lang="ko-KR" altLang="en-US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6C83F-805F-4F53-8D70-4850EE849F57}"/>
              </a:ext>
            </a:extLst>
          </p:cNvPr>
          <p:cNvSpPr txBox="1"/>
          <p:nvPr/>
        </p:nvSpPr>
        <p:spPr>
          <a:xfrm>
            <a:off x="373065" y="2452590"/>
            <a:ext cx="318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ol.data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606445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Ptmalloc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Callstack</a:t>
            </a:r>
            <a:r>
              <a:rPr lang="en-US" altLang="ko-KR" dirty="0">
                <a:solidFill>
                  <a:schemeClr val="tx2"/>
                </a:solidFill>
              </a:rPr>
              <a:t> trace</a:t>
            </a: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gv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ptmalloc.prof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Top (CPU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사용량 순으로 내림차순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marL="347400" lvl="1" indent="0">
              <a:buNone/>
            </a:pP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911894-BAE5-4652-9E99-048599AB1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29" y="1566625"/>
            <a:ext cx="5592671" cy="4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1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Callstack</a:t>
            </a:r>
            <a:r>
              <a:rPr lang="en-US" altLang="ko-KR" dirty="0">
                <a:solidFill>
                  <a:schemeClr val="tx2"/>
                </a:solidFill>
              </a:rPr>
              <a:t> trace</a:t>
            </a: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gv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tcmalloc.prof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Top (CPU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사용량 순으로 내림차순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marL="347400" lvl="1" indent="0">
              <a:buNone/>
            </a:pP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79CA6F-5084-4F8E-A672-2D3358D2F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1" y="990600"/>
            <a:ext cx="4980451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3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16 thread CPU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PTmalloc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TCmalloc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CPU profiling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비교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--base=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tcmalloc_mornal.prof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ptmalloc_normal.prof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Ptmalloc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CPU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사용량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tcmalloc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CPU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사용량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5F38777-B287-4A87-8895-59BBB64D0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6" y="2711718"/>
            <a:ext cx="7761687" cy="32312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ADC717-6B86-4C2D-9795-B2491B43E031}"/>
              </a:ext>
            </a:extLst>
          </p:cNvPr>
          <p:cNvSpPr/>
          <p:nvPr/>
        </p:nvSpPr>
        <p:spPr>
          <a:xfrm>
            <a:off x="1347536" y="3916890"/>
            <a:ext cx="385012" cy="2026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9717B-A919-446A-91C8-37ACC5A337AA}"/>
              </a:ext>
            </a:extLst>
          </p:cNvPr>
          <p:cNvSpPr txBox="1"/>
          <p:nvPr/>
        </p:nvSpPr>
        <p:spPr>
          <a:xfrm>
            <a:off x="5877806" y="3463329"/>
            <a:ext cx="36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Direct memory use(MB)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339129-16E3-4D86-8DA4-D6132A2DE1C4}"/>
              </a:ext>
            </a:extLst>
          </p:cNvPr>
          <p:cNvSpPr/>
          <p:nvPr/>
        </p:nvSpPr>
        <p:spPr>
          <a:xfrm>
            <a:off x="1763312" y="3916890"/>
            <a:ext cx="594878" cy="202608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80EBC1-8E99-4697-AE70-2BE882C85143}"/>
              </a:ext>
            </a:extLst>
          </p:cNvPr>
          <p:cNvSpPr/>
          <p:nvPr/>
        </p:nvSpPr>
        <p:spPr>
          <a:xfrm>
            <a:off x="3978443" y="3916890"/>
            <a:ext cx="691156" cy="202608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AAA6A-7351-42B5-A4FA-CDA6BE919EB0}"/>
              </a:ext>
            </a:extLst>
          </p:cNvPr>
          <p:cNvSpPr txBox="1"/>
          <p:nvPr/>
        </p:nvSpPr>
        <p:spPr>
          <a:xfrm>
            <a:off x="5797595" y="4327348"/>
            <a:ext cx="53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accent6"/>
                </a:solidFill>
              </a:rPr>
              <a:t>Memory use by the procedure and all of its callees. </a:t>
            </a:r>
            <a:endParaRPr lang="ko-KR" altLang="en-US" b="1" i="1" dirty="0">
              <a:solidFill>
                <a:schemeClr val="accent6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3AC2CB-85F1-4CB0-964A-02F075A15F7C}"/>
              </a:ext>
            </a:extLst>
          </p:cNvPr>
          <p:cNvSpPr/>
          <p:nvPr/>
        </p:nvSpPr>
        <p:spPr>
          <a:xfrm>
            <a:off x="3598480" y="3916890"/>
            <a:ext cx="329929" cy="20260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D4C80-EB36-41B0-A9B8-1DBFE6007CF9}"/>
              </a:ext>
            </a:extLst>
          </p:cNvPr>
          <p:cNvSpPr txBox="1"/>
          <p:nvPr/>
        </p:nvSpPr>
        <p:spPr>
          <a:xfrm>
            <a:off x="5789575" y="4046614"/>
            <a:ext cx="80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accent5"/>
                </a:solidFill>
              </a:rPr>
              <a:t>Memory use by the procedure and all of its callees.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C5DB76-8707-4E92-857B-345E9B61B5B8}"/>
              </a:ext>
            </a:extLst>
          </p:cNvPr>
          <p:cNvSpPr/>
          <p:nvPr/>
        </p:nvSpPr>
        <p:spPr>
          <a:xfrm>
            <a:off x="2413014" y="3924912"/>
            <a:ext cx="594878" cy="20260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A048C9-92EC-407D-A91E-86619F5E9F5A}"/>
              </a:ext>
            </a:extLst>
          </p:cNvPr>
          <p:cNvSpPr txBox="1"/>
          <p:nvPr/>
        </p:nvSpPr>
        <p:spPr>
          <a:xfrm>
            <a:off x="5789575" y="4779723"/>
            <a:ext cx="53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accent4"/>
                </a:solidFill>
              </a:rPr>
              <a:t>Cumulative sum of the second column</a:t>
            </a:r>
            <a:endParaRPr lang="ko-KR" altLang="en-US" b="1" i="1" dirty="0">
              <a:solidFill>
                <a:schemeClr val="accent4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8245CA-4FD9-4E74-BF1E-D36FA333E3A2}"/>
              </a:ext>
            </a:extLst>
          </p:cNvPr>
          <p:cNvSpPr/>
          <p:nvPr/>
        </p:nvSpPr>
        <p:spPr>
          <a:xfrm>
            <a:off x="427767" y="2941698"/>
            <a:ext cx="1839538" cy="792907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Duration of</a:t>
            </a:r>
          </a:p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function in profile</a:t>
            </a:r>
          </a:p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(CPU time)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0EABB0-E9C6-4AC5-91D7-03EEBD065456}"/>
              </a:ext>
            </a:extLst>
          </p:cNvPr>
          <p:cNvSpPr/>
          <p:nvPr/>
        </p:nvSpPr>
        <p:spPr>
          <a:xfrm>
            <a:off x="870915" y="6027207"/>
            <a:ext cx="1839538" cy="792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Function account for the total CPU time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52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16 thread CPU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E8CB1AF-D89D-4120-B505-CBB986F9D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59" y="4078920"/>
            <a:ext cx="5099176" cy="215438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B40AFA2-0ED4-4D70-AD71-0317815A5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59" y="1669079"/>
            <a:ext cx="5018013" cy="211248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1009C02-4A6B-4320-B809-619844699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5" y="4120094"/>
            <a:ext cx="5018013" cy="211321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76637CD-FF13-481B-BD30-CABFEDB0E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5" y="1680801"/>
            <a:ext cx="5018013" cy="2089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DF84CE-22D7-419A-B8EF-45861733B892}"/>
              </a:ext>
            </a:extLst>
          </p:cNvPr>
          <p:cNvSpPr txBox="1"/>
          <p:nvPr/>
        </p:nvSpPr>
        <p:spPr>
          <a:xfrm>
            <a:off x="1730212" y="1299747"/>
            <a:ext cx="250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 allocation: 16KB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08781-FFC8-497C-BCC0-6E7305DE6079}"/>
              </a:ext>
            </a:extLst>
          </p:cNvPr>
          <p:cNvSpPr txBox="1"/>
          <p:nvPr/>
        </p:nvSpPr>
        <p:spPr>
          <a:xfrm>
            <a:off x="1730212" y="3787995"/>
            <a:ext cx="250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 allocation: 16KB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C3256-1874-4E67-8368-ADCCB4811F6F}"/>
              </a:ext>
            </a:extLst>
          </p:cNvPr>
          <p:cNvSpPr txBox="1"/>
          <p:nvPr/>
        </p:nvSpPr>
        <p:spPr>
          <a:xfrm>
            <a:off x="7328494" y="1311469"/>
            <a:ext cx="250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 allocation: 64KB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0B25D0-273D-40BA-A11E-13689EEEEFA0}"/>
              </a:ext>
            </a:extLst>
          </p:cNvPr>
          <p:cNvSpPr txBox="1"/>
          <p:nvPr/>
        </p:nvSpPr>
        <p:spPr>
          <a:xfrm>
            <a:off x="7429136" y="3764984"/>
            <a:ext cx="250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 allocation: 128KB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7723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Heap memory profiling</a:t>
            </a:r>
          </a:p>
          <a:p>
            <a:pPr marL="347400" lvl="1" indent="0" algn="just">
              <a:buNone/>
            </a:pP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LD_PRELOAD=/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/lib/x86_64-linux-gnu/libtcmalloc.so:/usr/lib/x86_64-linux-gnu/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libprofiler.soHEAPPROFILE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tcmalloc_heap.prof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HEAP_PROFILE_ALLOCATION_INTERVAL=500000000 HEAPPROFILESIGNAL=1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16 16 10000000 16</a:t>
            </a:r>
          </a:p>
          <a:p>
            <a:pPr marL="347400" lvl="1" indent="0" algn="just">
              <a:buNone/>
            </a:pP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왼쪽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오른쪽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9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/>
              <a:t>TCmalloc</a:t>
            </a:r>
            <a:r>
              <a:rPr kumimoji="1" lang="en-US" altLang="ko-KR" dirty="0"/>
              <a:t>(Thread-Caching memory allocation)</a:t>
            </a:r>
          </a:p>
          <a:p>
            <a:pPr lvl="1"/>
            <a:r>
              <a:rPr kumimoji="1" lang="en-US" altLang="ko-KR" dirty="0"/>
              <a:t>Conventional memory allocator(ptmalloc2) is not considered multithreaded optimization.</a:t>
            </a:r>
          </a:p>
          <a:p>
            <a:pPr lvl="1"/>
            <a:r>
              <a:rPr kumimoji="1" lang="en-US" altLang="ko-KR" dirty="0"/>
              <a:t>Heap memory allocator designed for concurrency in memory allocation and management</a:t>
            </a:r>
            <a:r>
              <a:rPr kumimoji="1" lang="en-US" altLang="ko-KR" dirty="0">
                <a:hlinkClick r:id="rId3"/>
              </a:rPr>
              <a:t> https://code.google.com/p/gperftools/</a:t>
            </a:r>
            <a:endParaRPr kumimoji="1" lang="en-US" altLang="ko-KR" dirty="0"/>
          </a:p>
          <a:p>
            <a:r>
              <a:rPr kumimoji="1" lang="ko-KR" altLang="en-US" dirty="0"/>
              <a:t>설치</a:t>
            </a:r>
            <a:endParaRPr kumimoji="1" lang="en-US" altLang="ko-KR" dirty="0"/>
          </a:p>
          <a:p>
            <a:pPr lvl="1"/>
            <a:r>
              <a:rPr kumimoji="1" lang="en-US" altLang="ko-KR" b="1" i="1" dirty="0" err="1"/>
              <a:t>Sudo</a:t>
            </a:r>
            <a:r>
              <a:rPr kumimoji="1" lang="en-US" altLang="ko-KR" b="1" i="1" dirty="0"/>
              <a:t> apt-get install libtcmalloc-minimal4</a:t>
            </a:r>
          </a:p>
          <a:p>
            <a:r>
              <a:rPr kumimoji="1" lang="ko-KR" altLang="en-US" dirty="0"/>
              <a:t>사용</a:t>
            </a:r>
            <a:endParaRPr kumimoji="1" lang="en-US" altLang="ko-KR" dirty="0"/>
          </a:p>
          <a:p>
            <a:pPr lvl="1"/>
            <a:r>
              <a:rPr kumimoji="1" lang="en-US" altLang="ko-KR" b="1" i="1" dirty="0"/>
              <a:t>LD_PRELOAD=/</a:t>
            </a:r>
            <a:r>
              <a:rPr kumimoji="1" lang="en-US" altLang="ko-KR" b="1" i="1" dirty="0" err="1"/>
              <a:t>usr</a:t>
            </a:r>
            <a:r>
              <a:rPr kumimoji="1" lang="en-US" altLang="ko-KR" b="1" i="1" dirty="0"/>
              <a:t>/lib/libtcmalloc_minimal.so.4 module</a:t>
            </a:r>
            <a:r>
              <a:rPr kumimoji="1" lang="ko-KR" altLang="en-US" dirty="0"/>
              <a:t> </a:t>
            </a:r>
            <a:r>
              <a:rPr kumimoji="1" lang="en-US" altLang="ko-KR" dirty="0"/>
              <a:t>preload</a:t>
            </a:r>
          </a:p>
          <a:p>
            <a:pPr lvl="1"/>
            <a:r>
              <a:rPr kumimoji="1" lang="en-US" altLang="ko-KR" b="1" i="1" dirty="0"/>
              <a:t>LD_PRELOAD=/</a:t>
            </a:r>
            <a:r>
              <a:rPr kumimoji="1" lang="en-US" altLang="ko-KR" b="1" i="1" dirty="0" err="1"/>
              <a:t>usr</a:t>
            </a:r>
            <a:r>
              <a:rPr kumimoji="1" lang="en-US" altLang="ko-KR" b="1" i="1" dirty="0"/>
              <a:t>/lib/libtcmalloc_minimal.so.4 python3 some_model.py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Ol.data</a:t>
            </a:r>
            <a:r>
              <a:rPr lang="ko-KR" altLang="en-US" dirty="0"/>
              <a:t> </a:t>
            </a:r>
            <a:r>
              <a:rPr lang="en-US" altLang="ko-KR" dirty="0"/>
              <a:t>OOM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61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Apply </a:t>
            </a:r>
            <a:r>
              <a:rPr kumimoji="1" lang="en-US" altLang="ko-KR" dirty="0" err="1"/>
              <a:t>TCmalloc</a:t>
            </a:r>
            <a:r>
              <a:rPr kumimoji="1" lang="en-US" altLang="ko-KR" dirty="0"/>
              <a:t> </a:t>
            </a:r>
          </a:p>
          <a:p>
            <a:pPr lvl="1"/>
            <a:r>
              <a:rPr kumimoji="1" lang="en-US" altLang="ko-KR" dirty="0" err="1"/>
              <a:t>ol.data</a:t>
            </a:r>
            <a:r>
              <a:rPr kumimoji="1" lang="en-US" altLang="ko-KR" dirty="0"/>
              <a:t> OOM does not occur when training with MNIST dataset</a:t>
            </a:r>
          </a:p>
          <a:p>
            <a:pPr lvl="1"/>
            <a:r>
              <a:rPr kumimoji="1" lang="en-US" altLang="ko-KR" dirty="0"/>
              <a:t>EMNIST Swap memory usage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Ol.data</a:t>
            </a:r>
            <a:r>
              <a:rPr lang="ko-KR" altLang="en-US" dirty="0"/>
              <a:t> </a:t>
            </a:r>
            <a:r>
              <a:rPr lang="en-US" altLang="ko-KR" dirty="0"/>
              <a:t>OOM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4" name="차트 63">
            <a:extLst>
              <a:ext uri="{FF2B5EF4-FFF2-40B4-BE49-F238E27FC236}">
                <a16:creationId xmlns:a16="http://schemas.microsoft.com/office/drawing/2014/main" id="{7BABF63D-1063-4B94-AF0B-5FBDD50CB3A3}"/>
              </a:ext>
            </a:extLst>
          </p:cNvPr>
          <p:cNvGraphicFramePr>
            <a:graphicFrameLocks/>
          </p:cNvGraphicFramePr>
          <p:nvPr/>
        </p:nvGraphicFramePr>
        <p:xfrm>
          <a:off x="4136028" y="3648787"/>
          <a:ext cx="3786047" cy="238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6C9BB7BA-27BB-4080-B758-71FD846EE9E8}"/>
              </a:ext>
            </a:extLst>
          </p:cNvPr>
          <p:cNvGraphicFramePr>
            <a:graphicFrameLocks/>
          </p:cNvGraphicFramePr>
          <p:nvPr/>
        </p:nvGraphicFramePr>
        <p:xfrm>
          <a:off x="8043183" y="3693124"/>
          <a:ext cx="3786048" cy="2276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6" name="차트 65">
            <a:extLst>
              <a:ext uri="{FF2B5EF4-FFF2-40B4-BE49-F238E27FC236}">
                <a16:creationId xmlns:a16="http://schemas.microsoft.com/office/drawing/2014/main" id="{714864C3-07C9-468C-B65B-37A792EBA31E}"/>
              </a:ext>
            </a:extLst>
          </p:cNvPr>
          <p:cNvGraphicFramePr>
            <a:graphicFrameLocks/>
          </p:cNvGraphicFramePr>
          <p:nvPr/>
        </p:nvGraphicFramePr>
        <p:xfrm>
          <a:off x="123495" y="3626224"/>
          <a:ext cx="4012534" cy="238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7" name="표 8">
            <a:extLst>
              <a:ext uri="{FF2B5EF4-FFF2-40B4-BE49-F238E27FC236}">
                <a16:creationId xmlns:a16="http://schemas.microsoft.com/office/drawing/2014/main" id="{BDA7C1C5-7E4D-4C9E-A6ED-A1A2C7508BB6}"/>
              </a:ext>
            </a:extLst>
          </p:cNvPr>
          <p:cNvGraphicFramePr>
            <a:graphicFrameLocks noGrp="1"/>
          </p:cNvGraphicFramePr>
          <p:nvPr/>
        </p:nvGraphicFramePr>
        <p:xfrm>
          <a:off x="4593797" y="2192255"/>
          <a:ext cx="643884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26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1556657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1817914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29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ol.data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51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Swap usage(GB)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2.32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1.24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2.1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7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Apply </a:t>
            </a:r>
            <a:r>
              <a:rPr kumimoji="1" lang="en-US" altLang="ko-KR" dirty="0" err="1"/>
              <a:t>TCmalloc</a:t>
            </a:r>
            <a:r>
              <a:rPr kumimoji="1" lang="en-US" altLang="ko-KR" dirty="0"/>
              <a:t> </a:t>
            </a:r>
          </a:p>
          <a:p>
            <a:pPr lvl="1"/>
            <a:r>
              <a:rPr kumimoji="1" lang="en-US" altLang="ko-KR" dirty="0"/>
              <a:t>Fashion MNIST(1GB)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Ol.data</a:t>
            </a:r>
            <a:r>
              <a:rPr lang="ko-KR" altLang="en-US" dirty="0"/>
              <a:t> </a:t>
            </a:r>
            <a:r>
              <a:rPr lang="en-US" altLang="ko-KR" dirty="0"/>
              <a:t>OOM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C9184C8-2198-4751-9740-AF9ACF1627BF}"/>
              </a:ext>
            </a:extLst>
          </p:cNvPr>
          <p:cNvGraphicFramePr>
            <a:graphicFrameLocks/>
          </p:cNvGraphicFramePr>
          <p:nvPr/>
        </p:nvGraphicFramePr>
        <p:xfrm>
          <a:off x="954251" y="2201657"/>
          <a:ext cx="4284141" cy="2454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233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Apply </a:t>
            </a:r>
            <a:r>
              <a:rPr kumimoji="1" lang="en-US" altLang="ko-KR" dirty="0" err="1"/>
              <a:t>TCmalloc</a:t>
            </a:r>
            <a:r>
              <a:rPr kumimoji="1" lang="en-US" altLang="ko-KR" dirty="0"/>
              <a:t>, MNIST, Fashion MNIST, EMNIST, EFMNIST</a:t>
            </a:r>
          </a:p>
          <a:p>
            <a:pPr lvl="1"/>
            <a:r>
              <a:rPr kumimoji="1" lang="en-US" altLang="ko-KR" dirty="0"/>
              <a:t>Epoch=100</a:t>
            </a:r>
            <a:r>
              <a:rPr kumimoji="1" lang="ko-KR" altLang="en-US" dirty="0"/>
              <a:t>으로 설정 </a:t>
            </a:r>
            <a:endParaRPr kumimoji="1" lang="en-US" altLang="ko-KR" dirty="0"/>
          </a:p>
          <a:p>
            <a:r>
              <a:rPr kumimoji="1" lang="en-US" altLang="ko-KR" dirty="0"/>
              <a:t>MNIST,</a:t>
            </a:r>
            <a:r>
              <a:rPr kumimoji="1" lang="ko-KR" altLang="en-US" dirty="0"/>
              <a:t> </a:t>
            </a:r>
            <a:r>
              <a:rPr kumimoji="1" lang="en-US" altLang="ko-KR" dirty="0"/>
              <a:t>Fashion MNIST</a:t>
            </a:r>
          </a:p>
          <a:p>
            <a:pPr marL="347400" lvl="1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MNIST,</a:t>
            </a:r>
            <a:r>
              <a:rPr lang="ko-KR" altLang="en-US" dirty="0"/>
              <a:t> </a:t>
            </a:r>
            <a:r>
              <a:rPr lang="en-US" altLang="ko-KR" dirty="0"/>
              <a:t>Fashion MNIST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6B6C43F-CD17-4DD3-BE76-52EDC2D93813}"/>
              </a:ext>
            </a:extLst>
          </p:cNvPr>
          <p:cNvGraphicFramePr>
            <a:graphicFrameLocks/>
          </p:cNvGraphicFramePr>
          <p:nvPr/>
        </p:nvGraphicFramePr>
        <p:xfrm>
          <a:off x="1190038" y="3035135"/>
          <a:ext cx="4370732" cy="249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79D18811-3244-47B3-8846-6D3B55F96415}"/>
              </a:ext>
            </a:extLst>
          </p:cNvPr>
          <p:cNvGraphicFramePr>
            <a:graphicFrameLocks/>
          </p:cNvGraphicFramePr>
          <p:nvPr/>
        </p:nvGraphicFramePr>
        <p:xfrm>
          <a:off x="6582904" y="3035135"/>
          <a:ext cx="4358362" cy="2499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160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MNIST</a:t>
            </a:r>
          </a:p>
          <a:p>
            <a:pPr lvl="1"/>
            <a:r>
              <a:rPr kumimoji="1" lang="en-US" altLang="ko-KR" dirty="0"/>
              <a:t>CPU utilization</a:t>
            </a:r>
          </a:p>
          <a:p>
            <a:pPr marL="347400" lvl="1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MNIST,</a:t>
            </a:r>
            <a:r>
              <a:rPr lang="ko-KR" altLang="en-US" dirty="0"/>
              <a:t> </a:t>
            </a:r>
            <a:r>
              <a:rPr lang="en-US" altLang="ko-KR" dirty="0"/>
              <a:t>Fashion MNIST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E5F7CF6D-C631-43CE-937A-9D6B9A709E19}"/>
              </a:ext>
            </a:extLst>
          </p:cNvPr>
          <p:cNvGraphicFramePr>
            <a:graphicFrameLocks/>
          </p:cNvGraphicFramePr>
          <p:nvPr/>
        </p:nvGraphicFramePr>
        <p:xfrm>
          <a:off x="1616771" y="3893686"/>
          <a:ext cx="4623692" cy="256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2DC823D2-14D1-48F4-BD38-78F5BF5DE486}"/>
              </a:ext>
            </a:extLst>
          </p:cNvPr>
          <p:cNvGraphicFramePr>
            <a:graphicFrameLocks/>
          </p:cNvGraphicFramePr>
          <p:nvPr/>
        </p:nvGraphicFramePr>
        <p:xfrm>
          <a:off x="6887548" y="1091732"/>
          <a:ext cx="4335190" cy="249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64124846-189B-4C89-AABE-C1C27C917849}"/>
              </a:ext>
            </a:extLst>
          </p:cNvPr>
          <p:cNvGraphicFramePr>
            <a:graphicFrameLocks/>
          </p:cNvGraphicFramePr>
          <p:nvPr/>
        </p:nvGraphicFramePr>
        <p:xfrm>
          <a:off x="6887548" y="3861028"/>
          <a:ext cx="4335190" cy="249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731D5C-54D0-4179-98EF-86F537FB6264}"/>
              </a:ext>
            </a:extLst>
          </p:cNvPr>
          <p:cNvSpPr txBox="1"/>
          <p:nvPr/>
        </p:nvSpPr>
        <p:spPr>
          <a:xfrm>
            <a:off x="8902743" y="36566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ol.data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E3F56-7AD0-4002-90CB-B093D6F7A74E}"/>
              </a:ext>
            </a:extLst>
          </p:cNvPr>
          <p:cNvSpPr txBox="1"/>
          <p:nvPr/>
        </p:nvSpPr>
        <p:spPr>
          <a:xfrm>
            <a:off x="8902743" y="82474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tf.data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1D896-7468-446C-9F52-F00925813C4B}"/>
              </a:ext>
            </a:extLst>
          </p:cNvPr>
          <p:cNvSpPr txBox="1"/>
          <p:nvPr/>
        </p:nvSpPr>
        <p:spPr>
          <a:xfrm>
            <a:off x="3826891" y="36480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350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7E2EADF0DA1248973AAEB67F7729DF" ma:contentTypeVersion="2" ma:contentTypeDescription="새 문서를 만듭니다." ma:contentTypeScope="" ma:versionID="307d54d90d333fb67b4bc1f75bd7d16d">
  <xsd:schema xmlns:xsd="http://www.w3.org/2001/XMLSchema" xmlns:xs="http://www.w3.org/2001/XMLSchema" xmlns:p="http://schemas.microsoft.com/office/2006/metadata/properties" xmlns:ns3="66996a82-3c57-4783-9057-bbd7299d5ac2" targetNamespace="http://schemas.microsoft.com/office/2006/metadata/properties" ma:root="true" ma:fieldsID="0a1530f3cce41849c4c248a1920690ac" ns3:_="">
    <xsd:import namespace="66996a82-3c57-4783-9057-bbd7299d5a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6a82-3c57-4783-9057-bbd7299d5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B1A85F-5207-48B3-9A92-B7011B5E2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6a82-3c57-4783-9057-bbd7299d5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54E5D-6194-4212-9349-081453728F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11C0-26DD-4A26-A445-B21939A775D5}">
  <ds:schemaRefs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6996a82-3c57-4783-9057-bbd7299d5a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Microsoft Office PowerPoint</Application>
  <PresentationFormat>와이드스크린</PresentationFormat>
  <Paragraphs>479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5" baseType="lpstr">
      <vt:lpstr>lato</vt:lpstr>
      <vt:lpstr>-apple-system</vt:lpstr>
      <vt:lpstr>noto</vt:lpstr>
      <vt:lpstr>roboto</vt:lpstr>
      <vt:lpstr>Apple SD Gothic Neo</vt:lpstr>
      <vt:lpstr>Consolas</vt:lpstr>
      <vt:lpstr>Wingdings</vt:lpstr>
      <vt:lpstr>맑은 고딕</vt:lpstr>
      <vt:lpstr>맑은 고딕</vt:lpstr>
      <vt:lpstr>Arial</vt:lpstr>
      <vt:lpstr>Office 테마</vt:lpstr>
      <vt:lpstr>PowerPoint 프레젠테이션</vt:lpstr>
      <vt:lpstr>Until now… </vt:lpstr>
      <vt:lpstr>Ol.data OOM issue</vt:lpstr>
      <vt:lpstr>Ol.data OOM issue</vt:lpstr>
      <vt:lpstr>Ol.data OOM solution </vt:lpstr>
      <vt:lpstr>Ol.data OOM solution </vt:lpstr>
      <vt:lpstr>Ol.data OOM solution </vt:lpstr>
      <vt:lpstr>MNIST, Fashion MNIST</vt:lpstr>
      <vt:lpstr>MNIST, Fashion MNIST</vt:lpstr>
      <vt:lpstr>MNIST, Fashion MNIST</vt:lpstr>
      <vt:lpstr>MNIST, Fashion MNIST</vt:lpstr>
      <vt:lpstr>MNIST, Fashion MNIST</vt:lpstr>
      <vt:lpstr>Memory usage with or without TCmalloc</vt:lpstr>
      <vt:lpstr>Memory usage with or without TCmalloc</vt:lpstr>
      <vt:lpstr>Memory usage with or without TCmalloc</vt:lpstr>
      <vt:lpstr>Memory usage with or without TCmalloc</vt:lpstr>
      <vt:lpstr>Memory usage with or without TCmalloc</vt:lpstr>
      <vt:lpstr>Memory usage with or without TCmalloc</vt:lpstr>
      <vt:lpstr>Buffer and cache memory usage with or without TCmalloc</vt:lpstr>
      <vt:lpstr>Buffer and cache memory usage with or without TCmalloc</vt:lpstr>
      <vt:lpstr>Buffer and cache memory usage with or without TCmalloc</vt:lpstr>
      <vt:lpstr>TCmalloc</vt:lpstr>
      <vt:lpstr>TCmalloc</vt:lpstr>
      <vt:lpstr>TCmalloc</vt:lpstr>
      <vt:lpstr>TCmalloc</vt:lpstr>
      <vt:lpstr>Allocator profiling</vt:lpstr>
      <vt:lpstr>Allocator profiling</vt:lpstr>
      <vt:lpstr>Allocator profiling</vt:lpstr>
      <vt:lpstr>Allocator profiling</vt:lpstr>
      <vt:lpstr>Allocator profiling</vt:lpstr>
      <vt:lpstr>Linux memory structure</vt:lpstr>
      <vt:lpstr>Linux memory structure</vt:lpstr>
      <vt:lpstr>Linux memory structure</vt:lpstr>
      <vt:lpstr>Linux memory structure</vt:lpstr>
      <vt:lpstr>Allocator profiling</vt:lpstr>
      <vt:lpstr>Allocator profiling</vt:lpstr>
      <vt:lpstr>Allocator profiling</vt:lpstr>
      <vt:lpstr>Allocator profiling</vt:lpstr>
      <vt:lpstr>Allocator profiling</vt:lpstr>
      <vt:lpstr>Allocator profiling</vt:lpstr>
      <vt:lpstr>Allocator profiling</vt:lpstr>
      <vt:lpstr>16 thread CPU profiling</vt:lpstr>
      <vt:lpstr>16 thread CPU profiling</vt:lpstr>
      <vt:lpstr>Allocator profiling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117</cp:revision>
  <dcterms:created xsi:type="dcterms:W3CDTF">2020-03-06T02:35:36Z</dcterms:created>
  <dcterms:modified xsi:type="dcterms:W3CDTF">2022-03-30T09:52:44Z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0x010100C37E2EADF0DA1248973AAEB67F7729DF</vt:lpwstr>
  </property>
</Properties>
</file>