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5"/>
  </p:notesMasterIdLst>
  <p:sldIdLst>
    <p:sldId id="259" r:id="rId5"/>
    <p:sldId id="309" r:id="rId6"/>
    <p:sldId id="308" r:id="rId7"/>
    <p:sldId id="311" r:id="rId8"/>
    <p:sldId id="310" r:id="rId9"/>
    <p:sldId id="307" r:id="rId10"/>
    <p:sldId id="304" r:id="rId11"/>
    <p:sldId id="258" r:id="rId12"/>
    <p:sldId id="305" r:id="rId13"/>
    <p:sldId id="30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1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56" autoAdjust="0"/>
  </p:normalViewPr>
  <p:slideViewPr>
    <p:cSldViewPr snapToGrid="0" showGuides="1">
      <p:cViewPr varScale="1">
        <p:scale>
          <a:sx n="105" d="100"/>
          <a:sy n="105" d="100"/>
        </p:scale>
        <p:origin x="126" y="156"/>
      </p:cViewPr>
      <p:guideLst>
        <p:guide pos="3931"/>
        <p:guide orient="horz" pos="2115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0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3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8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4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9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57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1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3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8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archiv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lab/noslab.storage/tree/main/guide/TF_test_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mailto:noslab-gpu@10.100.54.1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atacenter/tesla/tesla-installation-note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noslab/noslab.storage/blob/main/guide/boot-init-after-kernel-downgrade.s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ownload.nvidia.com/compute/cuda/11.2.0/local_installers/cuda-repo-ubuntu2004-11-2-local_11.2.0-460.27.04-1_amd64.de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Workstation GPU driver installation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for TensorFlow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CUDA toolkit installation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en-US" altLang="en-US" dirty="0"/>
              <a:t>CUDA toolkit </a:t>
            </a:r>
            <a:r>
              <a:rPr kumimoji="1" lang="ko-KR" altLang="en-US" dirty="0"/>
              <a:t>설치확인 </a:t>
            </a:r>
            <a:endParaRPr kumimoji="1" lang="en-US" altLang="ko-KR" dirty="0"/>
          </a:p>
          <a:p>
            <a:pPr lvl="1"/>
            <a:r>
              <a:rPr kumimoji="1" lang="en-US" alt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nvcc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--version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nvcc</a:t>
            </a:r>
            <a:r>
              <a:rPr kumimoji="1" lang="en-US" altLang="ko-KR" dirty="0"/>
              <a:t> command</a:t>
            </a:r>
            <a:r>
              <a:rPr kumimoji="1" lang="ko-KR" altLang="en-US" dirty="0"/>
              <a:t>를 찾을 수 없을 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bashrc</a:t>
            </a:r>
            <a:r>
              <a:rPr kumimoji="1" lang="en-US" altLang="ko-KR" dirty="0"/>
              <a:t> </a:t>
            </a:r>
            <a:r>
              <a:rPr kumimoji="1" lang="ko-KR" altLang="en-US" dirty="0"/>
              <a:t>환경변수 편집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cuda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설치경로 수동설정 </a:t>
            </a:r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vi ~/.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bashrc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export PATH=/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/local/cuda-11.2/bin:$PATH</a:t>
            </a: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export LD_LIBRARY_PATH=/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/local/cuda-11.2/lib64:$LD_LIBRARY_PATH</a:t>
            </a:r>
          </a:p>
          <a:p>
            <a:pPr lvl="1"/>
            <a:r>
              <a:rPr kumimoji="1" lang="ko-KR" altLang="en-US" dirty="0">
                <a:solidFill>
                  <a:schemeClr val="tx2"/>
                </a:solidFill>
              </a:rPr>
              <a:t>저장 후 </a:t>
            </a:r>
            <a:r>
              <a:rPr kumimoji="1" lang="en-US" altLang="ko-KR" dirty="0">
                <a:solidFill>
                  <a:schemeClr val="tx2"/>
                </a:solidFill>
              </a:rPr>
              <a:t>vi </a:t>
            </a:r>
            <a:r>
              <a:rPr kumimoji="1" lang="ko-KR" altLang="en-US" dirty="0">
                <a:solidFill>
                  <a:schemeClr val="tx2"/>
                </a:solidFill>
              </a:rPr>
              <a:t>종료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dirty="0">
                <a:solidFill>
                  <a:schemeClr val="tx2"/>
                </a:solidFill>
              </a:rPr>
              <a:t>Bash shell</a:t>
            </a:r>
            <a:r>
              <a:rPr kumimoji="1" lang="ko-KR" altLang="en-US" dirty="0">
                <a:solidFill>
                  <a:schemeClr val="tx2"/>
                </a:solidFill>
              </a:rPr>
              <a:t>에 바로 적용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source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~/.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bashrc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nvcc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–version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63BB1C1-CF66-4845-AF79-6250D233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075" y="1019175"/>
            <a:ext cx="4124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NVIDIA display driver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/>
              <a:t>CUDA toolkit </a:t>
            </a:r>
            <a:r>
              <a:rPr kumimoji="1" lang="ko-KR" altLang="en-US" dirty="0"/>
              <a:t>설치 시 </a:t>
            </a:r>
            <a:r>
              <a:rPr kumimoji="1" lang="en-US" altLang="ko-KR" dirty="0"/>
              <a:t>R460</a:t>
            </a:r>
            <a:r>
              <a:rPr kumimoji="1" lang="ko-KR" altLang="en-US" dirty="0"/>
              <a:t>드라이버에 맞게 설치됨</a:t>
            </a:r>
            <a:endParaRPr kumimoji="1" lang="en-US" altLang="ko-KR" dirty="0"/>
          </a:p>
          <a:p>
            <a:r>
              <a:rPr kumimoji="1" lang="en-US" altLang="ko-KR" dirty="0"/>
              <a:t>R470 </a:t>
            </a:r>
            <a:r>
              <a:rPr kumimoji="1" lang="ko-KR" altLang="en-US" dirty="0"/>
              <a:t>드라이버에 호환되는 파일 다운로드 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</a:rPr>
              <a:t>sudo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apt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install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–f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:</a:t>
            </a:r>
            <a:r>
              <a:rPr kumimoji="1" lang="ko-KR" altLang="en-US" dirty="0">
                <a:solidFill>
                  <a:schemeClr val="accent5"/>
                </a:solidFill>
              </a:rPr>
              <a:t> 의존성 패키지 정정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apt install libnvidia-gl-470 nvidia-dkms-470 nvidia-kernel-source-470 nvidia-compute-utils-470 libnvidia-decode-470 libnvidia-encode-470 nvidia-utils-470 xserver-xorg-video-nvidia-470 libnvidia-cfg1-470 libnvidia-ifr1-470 libnvidia-fbc1-470</a:t>
            </a:r>
            <a:endParaRPr kumimoji="1" lang="en-US" altLang="ko-KR" dirty="0"/>
          </a:p>
          <a:p>
            <a:r>
              <a:rPr kumimoji="1" lang="ko-KR" altLang="en-US" dirty="0"/>
              <a:t>드라이버 설치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ubuntu-drivers 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autoinstall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30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NVIDIA display driver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드라이버 설치확인 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nvidia-smi</a:t>
            </a:r>
            <a:endParaRPr kumimoji="1" lang="en-US" altLang="ko-KR" dirty="0"/>
          </a:p>
          <a:p>
            <a:r>
              <a:rPr kumimoji="1" lang="ko-KR" altLang="en-US" dirty="0"/>
              <a:t>재부팅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reboot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763CD6-7C03-4AB6-BD26-DF4CFA0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59" y="2848060"/>
            <a:ext cx="6071235" cy="32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CUDA version issue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nvcc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nvidia-smi</a:t>
            </a:r>
            <a:r>
              <a:rPr kumimoji="1" lang="ko-KR" altLang="en-US" dirty="0"/>
              <a:t>에서 출력되는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버전이 다름 </a:t>
            </a:r>
            <a:endParaRPr kumimoji="1" lang="en-US" altLang="ko-KR" dirty="0"/>
          </a:p>
          <a:p>
            <a:pPr lvl="1"/>
            <a:r>
              <a:rPr kumimoji="1" lang="en-US" altLang="ko-KR" sz="1800" dirty="0"/>
              <a:t>CUDA </a:t>
            </a:r>
            <a:r>
              <a:rPr kumimoji="1" lang="ko-KR" altLang="en-US" sz="1800" dirty="0"/>
              <a:t>는 런타임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와 드라이버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가 따로 존재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런타임</a:t>
            </a:r>
            <a:r>
              <a:rPr kumimoji="1" lang="en-US" altLang="ko-KR" sz="1800" dirty="0"/>
              <a:t>API: toolkit</a:t>
            </a:r>
            <a:r>
              <a:rPr kumimoji="1" lang="ko-KR" altLang="en-US" sz="1800" dirty="0"/>
              <a:t>에 포함되어 설치됨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드라이버 </a:t>
            </a:r>
            <a:r>
              <a:rPr kumimoji="1" lang="en-US" altLang="ko-KR" sz="1800" dirty="0"/>
              <a:t>API: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GPU display driver</a:t>
            </a:r>
            <a:r>
              <a:rPr kumimoji="1" lang="ko-KR" altLang="en-US" sz="1800" dirty="0"/>
              <a:t>에 포함되어 설치됨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Toolkit</a:t>
            </a:r>
            <a:r>
              <a:rPr kumimoji="1" lang="ko-KR" altLang="en-US" sz="1800" dirty="0"/>
              <a:t>과 드라이버를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따로 설치할 경우 버전이 다르게 표시될 수 있음</a:t>
            </a:r>
            <a:endParaRPr kumimoji="1" lang="en-US" altLang="ko-KR" sz="1800" dirty="0"/>
          </a:p>
          <a:p>
            <a:pPr lvl="1"/>
            <a:r>
              <a:rPr kumimoji="1" lang="en-US" altLang="ko-KR" sz="1800" dirty="0" err="1"/>
              <a:t>Tensorflow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와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같은 </a:t>
            </a:r>
            <a:r>
              <a:rPr kumimoji="1" lang="en-US" altLang="ko-KR" sz="1800" dirty="0"/>
              <a:t>user-level  </a:t>
            </a:r>
            <a:r>
              <a:rPr kumimoji="1" lang="en-US" altLang="ko-KR" sz="1800" dirty="0" err="1"/>
              <a:t>framworks</a:t>
            </a:r>
            <a:r>
              <a:rPr kumimoji="1" lang="ko-KR" altLang="en-US" sz="1800" dirty="0"/>
              <a:t>는 런타임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를 사용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GPU </a:t>
            </a:r>
            <a:r>
              <a:rPr kumimoji="1" lang="ko-KR" altLang="en-US" sz="1800" dirty="0"/>
              <a:t>드라이버를 위한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이므로 삭제하지 않아도 됨 </a:t>
            </a:r>
            <a:endParaRPr kumimoji="1"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763CD6-7C03-4AB6-BD26-DF4CFA0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38" y="3920509"/>
            <a:ext cx="4486274" cy="238313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DC1228-6103-448F-A2A4-ACF1A4F95E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7187" y="1854496"/>
            <a:ext cx="4124325" cy="1028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243A41-EAC9-4BCC-AFDC-2AA8B299ED07}"/>
              </a:ext>
            </a:extLst>
          </p:cNvPr>
          <p:cNvSpPr/>
          <p:nvPr/>
        </p:nvSpPr>
        <p:spPr>
          <a:xfrm>
            <a:off x="10039349" y="2502111"/>
            <a:ext cx="208597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5B237-341D-4A58-B27B-2DF55A4EF0BA}"/>
              </a:ext>
            </a:extLst>
          </p:cNvPr>
          <p:cNvSpPr/>
          <p:nvPr/>
        </p:nvSpPr>
        <p:spPr>
          <a:xfrm>
            <a:off x="10651357" y="4260479"/>
            <a:ext cx="1290637" cy="188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2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cuDNN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설치파일 다운로드</a:t>
            </a:r>
            <a:r>
              <a:rPr kumimoji="1" lang="en-US" altLang="ko-KR" dirty="0"/>
              <a:t>(NVIDIA</a:t>
            </a:r>
            <a:r>
              <a:rPr kumimoji="1" lang="ko-KR" altLang="en-US" dirty="0"/>
              <a:t>로그인 필요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hlinkClick r:id="rId3"/>
              </a:rPr>
              <a:t>https://developer.nvidia.com/rdp/cudnn-archive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lvl="1"/>
            <a:endParaRPr kumimoji="1"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B41CA-9E55-438E-9338-9DAEF796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4" y="2405209"/>
            <a:ext cx="7455881" cy="16543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BED88A-D00B-4B86-80FD-2911DB5277C2}"/>
              </a:ext>
            </a:extLst>
          </p:cNvPr>
          <p:cNvSpPr/>
          <p:nvPr/>
        </p:nvSpPr>
        <p:spPr>
          <a:xfrm>
            <a:off x="950278" y="3557735"/>
            <a:ext cx="2085975" cy="22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7FFD99-8E51-4191-A864-FF5018E7947E}"/>
              </a:ext>
            </a:extLst>
          </p:cNvPr>
          <p:cNvSpPr/>
          <p:nvPr/>
        </p:nvSpPr>
        <p:spPr>
          <a:xfrm>
            <a:off x="923291" y="2405208"/>
            <a:ext cx="4073524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3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</a:rPr>
              <a:t>다운로드 경로 접근 후 압축해제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tar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–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xvf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cudnn-11.2-linux-x64-v8.1.0.77.tgz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디렉터리 조회</a:t>
            </a:r>
            <a:r>
              <a:rPr kumimoji="1" lang="en-US" altLang="ko-KR" sz="2000" dirty="0">
                <a:solidFill>
                  <a:schemeClr val="tx2"/>
                </a:solidFill>
              </a:rPr>
              <a:t>, CUDA</a:t>
            </a:r>
            <a:r>
              <a:rPr kumimoji="1" lang="ko-KR" altLang="en-US" sz="2000" dirty="0">
                <a:solidFill>
                  <a:schemeClr val="tx2"/>
                </a:solidFill>
              </a:rPr>
              <a:t> 설치경로로 파일 복사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ls</a:t>
            </a:r>
            <a:r>
              <a:rPr kumimoji="1" lang="ko-KR" altLang="en-US" sz="1800" dirty="0">
                <a:solidFill>
                  <a:schemeClr val="tx2"/>
                </a:solidFill>
              </a:rPr>
              <a:t>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cp include/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cudnn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*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</a:t>
            </a: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cp –P /lib64/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libcudnn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*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/lib64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1" lang="ko-KR" alt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원본디렉터리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경로까지 복사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kumimoji="1" lang="en-US" altLang="ko-KR" sz="1800" dirty="0" err="1">
                <a:solidFill>
                  <a:schemeClr val="tx2"/>
                </a:solidFill>
              </a:rPr>
              <a:t>cuDNN</a:t>
            </a:r>
            <a:r>
              <a:rPr kumimoji="1" lang="en-US" altLang="ko-KR" sz="1800" dirty="0">
                <a:solidFill>
                  <a:schemeClr val="tx2"/>
                </a:solidFill>
              </a:rPr>
              <a:t> </a:t>
            </a:r>
            <a:r>
              <a:rPr kumimoji="1" lang="ko-KR" altLang="en-US" sz="1800" dirty="0">
                <a:solidFill>
                  <a:schemeClr val="tx2"/>
                </a:solidFill>
              </a:rPr>
              <a:t>버전별로 디렉터리 구성이 상이하므로  파일 위치를 확인한 후 복사할 것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버전확인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tx2"/>
                </a:solidFill>
              </a:rPr>
              <a:t>파일 복사 경로 중 버전이 명시된 헤더파일의 변수 참조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cat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cudnn_version.h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| grep CUDNN_MAJOR –A 2</a:t>
            </a: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48205388-5E18-42EE-9E77-ED7AF1BD6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86"/>
          <a:stretch/>
        </p:blipFill>
        <p:spPr>
          <a:xfrm>
            <a:off x="1471612" y="2452365"/>
            <a:ext cx="4067175" cy="3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해당내용이 출력되지 않을 시 파일 이동이 잘못된 것임 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552029-FB9D-48DD-823C-3E84E0B9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1510771"/>
            <a:ext cx="8048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Python 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버전확인 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</a:rPr>
              <a:t>20.04.4LTS</a:t>
            </a:r>
            <a:r>
              <a:rPr kumimoji="1" lang="ko-KR" altLang="en-US" sz="1800" dirty="0">
                <a:solidFill>
                  <a:schemeClr val="tx2"/>
                </a:solidFill>
              </a:rPr>
              <a:t>의 경우</a:t>
            </a:r>
            <a:r>
              <a:rPr kumimoji="1" lang="en-US" altLang="ko-KR" sz="1800" dirty="0">
                <a:solidFill>
                  <a:schemeClr val="tx2"/>
                </a:solidFill>
              </a:rPr>
              <a:t> python3.8</a:t>
            </a:r>
            <a:r>
              <a:rPr kumimoji="1" lang="ko-KR" altLang="en-US" sz="1800" dirty="0">
                <a:solidFill>
                  <a:schemeClr val="tx2"/>
                </a:solidFill>
              </a:rPr>
              <a:t>이 기본으로 설치되어 있음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-V</a:t>
            </a:r>
          </a:p>
          <a:p>
            <a:r>
              <a:rPr kumimoji="1" lang="en-US" altLang="ko-KR" sz="2000" dirty="0">
                <a:solidFill>
                  <a:schemeClr val="tx2"/>
                </a:solidFill>
              </a:rPr>
              <a:t>Pip </a:t>
            </a:r>
            <a:r>
              <a:rPr kumimoji="1" lang="ko-KR" altLang="en-US" sz="2000" dirty="0">
                <a:solidFill>
                  <a:schemeClr val="tx2"/>
                </a:solidFill>
              </a:rPr>
              <a:t>설치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apt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install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python3-pip</a:t>
            </a:r>
            <a:endParaRPr kumimoji="1" lang="en-US" altLang="ko-KR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85C49A39-262C-4F4B-994E-19BF383E5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357563"/>
            <a:ext cx="4629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Pip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로 </a:t>
            </a:r>
            <a:r>
              <a:rPr kumimoji="1" lang="en-US" altLang="ko-KR" sz="2000" dirty="0" err="1">
                <a:solidFill>
                  <a:schemeClr val="tx2"/>
                </a:solidFill>
                <a:latin typeface="+mn-ea"/>
              </a:rPr>
              <a:t>TensorlFlow</a:t>
            </a:r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설치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pip install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tensorflow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==2.5.0</a:t>
            </a:r>
          </a:p>
          <a:p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TensorFlow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 설치확인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 import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tensorflow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as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tf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found 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오류가 발생하지 않으면 제대로 설치된 것임 </a:t>
            </a:r>
            <a:endParaRPr kumimoji="1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84443B-CF20-45AF-8D72-7C4BD3030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038350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GPU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tx2"/>
                </a:solidFill>
                <a:latin typeface="+mn-ea"/>
              </a:rPr>
              <a:t>MNIST 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예제코드 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서버에 파일전송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예제코드 다운로드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https://github.com/noslab/noslab.storage/tree/main/guide/TF_test_code</a:t>
            </a:r>
            <a:endParaRPr kumimoji="1" lang="en-US" altLang="ko-KR" sz="18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scp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예제코드 경로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/Mnist_baseline.py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noslab-gpu@10.100.54.183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/home/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noslab-gpu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yes</a:t>
            </a:r>
          </a:p>
          <a:p>
            <a:pPr lvl="1"/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비밀번호 입력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CFBC9-57FD-47F6-9CCA-B12F8C958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4090987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dependency check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TensorFlow +</a:t>
            </a:r>
            <a:r>
              <a:rPr lang="ko-KR" altLang="en-US" dirty="0"/>
              <a:t> </a:t>
            </a:r>
            <a:r>
              <a:rPr lang="en-US" altLang="ko-KR" dirty="0"/>
              <a:t>GPU software stack </a:t>
            </a:r>
          </a:p>
          <a:p>
            <a:r>
              <a:rPr lang="en-US" altLang="ko-KR" dirty="0"/>
              <a:t>Dependency</a:t>
            </a:r>
          </a:p>
          <a:p>
            <a:pPr lvl="1"/>
            <a:r>
              <a:rPr lang="en-US" altLang="ko-KR" dirty="0" err="1"/>
              <a:t>cuDNN</a:t>
            </a:r>
            <a:endParaRPr lang="en-US" altLang="ko-KR" dirty="0"/>
          </a:p>
          <a:p>
            <a:pPr lvl="1"/>
            <a:r>
              <a:rPr lang="en-US" altLang="ko-KR" dirty="0"/>
              <a:t>CUDA</a:t>
            </a:r>
          </a:p>
          <a:p>
            <a:pPr lvl="1"/>
            <a:r>
              <a:rPr lang="en-US" altLang="ko-KR" dirty="0"/>
              <a:t>GPU-driver</a:t>
            </a:r>
            <a:r>
              <a:rPr lang="ko-KR" altLang="en-US" dirty="0"/>
              <a:t> 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098" name="Picture 2" descr="Software stack with cuDNN.">
            <a:extLst>
              <a:ext uri="{FF2B5EF4-FFF2-40B4-BE49-F238E27FC236}">
                <a16:creationId xmlns:a16="http://schemas.microsoft.com/office/drawing/2014/main" id="{F2C72363-F0B7-46B9-8FE3-F876526A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94" y="2398702"/>
            <a:ext cx="6047279" cy="37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80016-E251-4962-A2DE-C8246D9E1B5D}"/>
              </a:ext>
            </a:extLst>
          </p:cNvPr>
          <p:cNvSpPr txBox="1"/>
          <p:nvPr/>
        </p:nvSpPr>
        <p:spPr>
          <a:xfrm>
            <a:off x="5717313" y="6073140"/>
            <a:ext cx="6124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https://docs.nvidia.com/deeplearning/cudnn/developer-guide/index.html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7AF881-E594-49FC-85F4-862E34A177C2}"/>
              </a:ext>
            </a:extLst>
          </p:cNvPr>
          <p:cNvSpPr/>
          <p:nvPr/>
        </p:nvSpPr>
        <p:spPr>
          <a:xfrm>
            <a:off x="6390714" y="4007165"/>
            <a:ext cx="2619935" cy="431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3640E-65C7-4D30-93BE-9194B75E3F73}"/>
              </a:ext>
            </a:extLst>
          </p:cNvPr>
          <p:cNvSpPr/>
          <p:nvPr/>
        </p:nvSpPr>
        <p:spPr>
          <a:xfrm>
            <a:off x="5819214" y="5622171"/>
            <a:ext cx="5820336" cy="431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13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GPU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tx2"/>
                </a:solidFill>
                <a:latin typeface="+mn-ea"/>
              </a:rPr>
              <a:t>MNIST 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예제코드 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dirty="0" err="1">
                <a:solidFill>
                  <a:schemeClr val="tx2"/>
                </a:solidFill>
                <a:latin typeface="+mn-ea"/>
              </a:rPr>
              <a:t>ssh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로 접속 또는 서버 </a:t>
            </a:r>
            <a:r>
              <a:rPr kumimoji="1" lang="ko-KR" altLang="en-US" dirty="0" err="1">
                <a:solidFill>
                  <a:schemeClr val="tx2"/>
                </a:solidFill>
                <a:latin typeface="+mn-ea"/>
              </a:rPr>
              <a:t>머신에서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 직접실행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python3 Mnist_baseline.py</a:t>
            </a: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835972-9B63-4521-9D38-8A6FF16A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" y="2743200"/>
            <a:ext cx="10577513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Build version check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 빌드 버전구성 확인 </a:t>
            </a:r>
            <a:endParaRPr lang="en-US" altLang="ko-KR" dirty="0"/>
          </a:p>
          <a:p>
            <a:pPr lvl="1"/>
            <a:r>
              <a:rPr lang="en-US" altLang="ko-KR" dirty="0"/>
              <a:t>Tensorflow-2.5.0</a:t>
            </a:r>
            <a:r>
              <a:rPr lang="ko-KR" altLang="en-US" dirty="0"/>
              <a:t>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CCB98-1103-4C56-9A95-E983014EFD1E}"/>
              </a:ext>
            </a:extLst>
          </p:cNvPr>
          <p:cNvSpPr/>
          <p:nvPr/>
        </p:nvSpPr>
        <p:spPr>
          <a:xfrm>
            <a:off x="6772275" y="3252464"/>
            <a:ext cx="5334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0A0A1F-3969-443A-9A9B-3CE6002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6" y="2027251"/>
            <a:ext cx="8002117" cy="3658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53335B-8F4F-4B0F-B9E1-AC02F7FC64E9}"/>
              </a:ext>
            </a:extLst>
          </p:cNvPr>
          <p:cNvSpPr/>
          <p:nvPr/>
        </p:nvSpPr>
        <p:spPr>
          <a:xfrm>
            <a:off x="1742516" y="2924175"/>
            <a:ext cx="8002116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BBD3B-AFC2-42E1-A683-B7603BCD1FE6}"/>
              </a:ext>
            </a:extLst>
          </p:cNvPr>
          <p:cNvSpPr txBox="1"/>
          <p:nvPr/>
        </p:nvSpPr>
        <p:spPr>
          <a:xfrm>
            <a:off x="1742516" y="5796141"/>
            <a:ext cx="6124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https://www.tensorflow.org/install/source?hl=ko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F64E7-A912-41ED-8074-E45859C6BA9A}"/>
              </a:ext>
            </a:extLst>
          </p:cNvPr>
          <p:cNvSpPr/>
          <p:nvPr/>
        </p:nvSpPr>
        <p:spPr>
          <a:xfrm>
            <a:off x="7867090" y="2924175"/>
            <a:ext cx="1877542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0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</a:t>
            </a:r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가속을 지원하는 병렬 컴퓨팅 플랫폼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kumimoji="1" lang="en-US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DF0FEB-3A72-4428-AF95-1088024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/>
          <a:stretch/>
        </p:blipFill>
        <p:spPr>
          <a:xfrm>
            <a:off x="4130040" y="2015489"/>
            <a:ext cx="8109585" cy="4268153"/>
          </a:xfrm>
          <a:prstGeom prst="rect">
            <a:avLst/>
          </a:prstGeom>
        </p:spPr>
      </p:pic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B033F4D-C0DE-42D2-9E0A-406C9DB2BEF2}"/>
              </a:ext>
            </a:extLst>
          </p:cNvPr>
          <p:cNvSpPr/>
          <p:nvPr/>
        </p:nvSpPr>
        <p:spPr>
          <a:xfrm>
            <a:off x="3748088" y="2101214"/>
            <a:ext cx="381952" cy="3813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3EC84F29-956C-421C-8D57-E4300C0E2C88}"/>
              </a:ext>
            </a:extLst>
          </p:cNvPr>
          <p:cNvSpPr/>
          <p:nvPr/>
        </p:nvSpPr>
        <p:spPr>
          <a:xfrm>
            <a:off x="3772853" y="5993725"/>
            <a:ext cx="381952" cy="3693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86CB9-1C98-4963-A3DB-19D2FC6E682F}"/>
              </a:ext>
            </a:extLst>
          </p:cNvPr>
          <p:cNvSpPr txBox="1"/>
          <p:nvPr/>
        </p:nvSpPr>
        <p:spPr>
          <a:xfrm>
            <a:off x="3126522" y="38230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3A8E9-235D-4275-B2A8-8420DDB4D74B}"/>
              </a:ext>
            </a:extLst>
          </p:cNvPr>
          <p:cNvSpPr txBox="1"/>
          <p:nvPr/>
        </p:nvSpPr>
        <p:spPr>
          <a:xfrm>
            <a:off x="3174008" y="599408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6D4C6-88DB-4056-B6EA-892B084C32C7}"/>
              </a:ext>
            </a:extLst>
          </p:cNvPr>
          <p:cNvSpPr/>
          <p:nvPr/>
        </p:nvSpPr>
        <p:spPr>
          <a:xfrm>
            <a:off x="8371915" y="2752725"/>
            <a:ext cx="58158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69E92B-E66B-4F63-9A93-E5070E36F880}"/>
              </a:ext>
            </a:extLst>
          </p:cNvPr>
          <p:cNvSpPr/>
          <p:nvPr/>
        </p:nvSpPr>
        <p:spPr>
          <a:xfrm>
            <a:off x="4295775" y="3013711"/>
            <a:ext cx="4371975" cy="1472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9B1B8-62B9-4D65-848E-38213BF64BEE}"/>
              </a:ext>
            </a:extLst>
          </p:cNvPr>
          <p:cNvSpPr txBox="1"/>
          <p:nvPr/>
        </p:nvSpPr>
        <p:spPr>
          <a:xfrm>
            <a:off x="9874462" y="3095272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DL </a:t>
            </a:r>
            <a:r>
              <a:rPr lang="ko-KR" altLang="en-US" sz="1400" b="1" dirty="0">
                <a:solidFill>
                  <a:srgbClr val="FF0000"/>
                </a:solidFill>
              </a:rPr>
              <a:t>라이브러리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714ED9-085F-4998-BEBD-B371C4F3B1AA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8953500" y="2852738"/>
            <a:ext cx="933450" cy="3857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99FD8D6-0A72-441F-8E7A-ABA3DF572A42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rot="10800000" flipV="1">
            <a:off x="8667750" y="3550301"/>
            <a:ext cx="1206712" cy="199691"/>
          </a:xfrm>
          <a:prstGeom prst="bentConnector3">
            <a:avLst>
              <a:gd name="adj1" fmla="val 388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EFE0B-903A-4B6F-98CF-488A91607EF3}"/>
              </a:ext>
            </a:extLst>
          </p:cNvPr>
          <p:cNvSpPr txBox="1"/>
          <p:nvPr/>
        </p:nvSpPr>
        <p:spPr>
          <a:xfrm>
            <a:off x="9874462" y="3396413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코어 라이브러리</a:t>
            </a:r>
            <a:r>
              <a:rPr lang="en-US" altLang="ko-KR" sz="1400" b="1" dirty="0">
                <a:solidFill>
                  <a:srgbClr val="FF0000"/>
                </a:solidFill>
              </a:rPr>
              <a:t> + </a:t>
            </a:r>
            <a:r>
              <a:rPr lang="ko-KR" altLang="en-US" sz="1400" b="1" dirty="0">
                <a:solidFill>
                  <a:srgbClr val="FF0000"/>
                </a:solidFill>
              </a:rPr>
              <a:t>런타임 </a:t>
            </a:r>
            <a:r>
              <a:rPr lang="en-US" altLang="ko-KR" sz="1400" b="1" dirty="0">
                <a:solidFill>
                  <a:srgbClr val="FF0000"/>
                </a:solidFill>
              </a:rPr>
              <a:t>API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931DA-0857-4585-97F5-20B1CD12163C}"/>
              </a:ext>
            </a:extLst>
          </p:cNvPr>
          <p:cNvSpPr/>
          <p:nvPr/>
        </p:nvSpPr>
        <p:spPr>
          <a:xfrm>
            <a:off x="4266113" y="4600576"/>
            <a:ext cx="3337845" cy="75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D5B068-B547-4289-BAC4-E6B3B77EB90F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rot="10800000" flipV="1">
            <a:off x="7603958" y="3853873"/>
            <a:ext cx="2305770" cy="1122237"/>
          </a:xfrm>
          <a:prstGeom prst="bentConnector3">
            <a:avLst>
              <a:gd name="adj1" fmla="val 207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5FF730-8212-4B25-8DD8-998A16A34560}"/>
              </a:ext>
            </a:extLst>
          </p:cNvPr>
          <p:cNvSpPr txBox="1"/>
          <p:nvPr/>
        </p:nvSpPr>
        <p:spPr>
          <a:xfrm>
            <a:off x="9909728" y="3699985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GPU </a:t>
            </a:r>
            <a:r>
              <a:rPr lang="ko-KR" altLang="en-US" sz="1400" b="1" dirty="0">
                <a:solidFill>
                  <a:srgbClr val="FF0000"/>
                </a:solidFill>
              </a:rPr>
              <a:t>드라이버</a:t>
            </a:r>
          </a:p>
        </p:txBody>
      </p:sp>
    </p:spTree>
    <p:extLst>
      <p:ext uri="{BB962C8B-B14F-4D97-AF65-F5344CB8AC3E}">
        <p14:creationId xmlns:p14="http://schemas.microsoft.com/office/powerpoint/2010/main" val="38782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deployment workflow</a:t>
            </a:r>
          </a:p>
          <a:p>
            <a:pPr lvl="1"/>
            <a:r>
              <a:rPr lang="en-US" altLang="ko-KR" dirty="0"/>
              <a:t>Toolkit: </a:t>
            </a:r>
            <a:r>
              <a:rPr lang="ko-KR" altLang="en-US" dirty="0"/>
              <a:t>수학연산 라이브러리</a:t>
            </a:r>
            <a:r>
              <a:rPr lang="en-US" altLang="ko-KR" dirty="0"/>
              <a:t>, application </a:t>
            </a:r>
            <a:r>
              <a:rPr lang="ko-KR" altLang="en-US" dirty="0"/>
              <a:t>빌드</a:t>
            </a:r>
            <a:r>
              <a:rPr lang="en-US" altLang="ko-KR" dirty="0"/>
              <a:t>,</a:t>
            </a:r>
            <a:r>
              <a:rPr lang="ko-KR" altLang="en-US" dirty="0"/>
              <a:t> 런타임</a:t>
            </a:r>
            <a:r>
              <a:rPr lang="en-US" altLang="ko-KR" dirty="0"/>
              <a:t> </a:t>
            </a:r>
            <a:r>
              <a:rPr lang="ko-KR" altLang="en-US" dirty="0"/>
              <a:t>컴포넌트 포함</a:t>
            </a:r>
            <a:endParaRPr lang="en-US" altLang="ko-KR" dirty="0"/>
          </a:p>
          <a:p>
            <a:pPr lvl="1"/>
            <a:r>
              <a:rPr lang="en-US" altLang="ko-KR" dirty="0"/>
              <a:t>User-mode driver: CUDA</a:t>
            </a:r>
            <a:r>
              <a:rPr lang="ko-KR" altLang="en-US" dirty="0"/>
              <a:t>로 빌드 된 </a:t>
            </a:r>
            <a:r>
              <a:rPr lang="en-US" altLang="ko-KR" dirty="0"/>
              <a:t>application </a:t>
            </a:r>
            <a:r>
              <a:rPr lang="ko-KR" altLang="en-US" dirty="0"/>
              <a:t>실행을 위한 컴포넌트 포함 </a:t>
            </a:r>
            <a:endParaRPr lang="en-US" altLang="ko-KR" dirty="0"/>
          </a:p>
          <a:p>
            <a:pPr lvl="1"/>
            <a:r>
              <a:rPr lang="en-US" altLang="ko-KR" dirty="0"/>
              <a:t>Kernel-mode driver: NVIDIA GPU </a:t>
            </a:r>
            <a:r>
              <a:rPr lang="ko-KR" altLang="en-US" dirty="0"/>
              <a:t>동작 컴포넌트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드라이버는 </a:t>
            </a:r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display driver package</a:t>
            </a:r>
            <a:r>
              <a:rPr lang="ko-KR" altLang="en-US" dirty="0"/>
              <a:t>에 포함됨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9334B7-839D-4E47-BD47-E13B4CBF3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09" y="5560782"/>
            <a:ext cx="8524875" cy="904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C4B3F-89CA-44BC-B846-1F77CDA43CC8}"/>
              </a:ext>
            </a:extLst>
          </p:cNvPr>
          <p:cNvSpPr/>
          <p:nvPr/>
        </p:nvSpPr>
        <p:spPr>
          <a:xfrm>
            <a:off x="3795761" y="5821119"/>
            <a:ext cx="4676776" cy="504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VIDIA CUDA.">
            <a:extLst>
              <a:ext uri="{FF2B5EF4-FFF2-40B4-BE49-F238E27FC236}">
                <a16:creationId xmlns:a16="http://schemas.microsoft.com/office/drawing/2014/main" id="{7F54517C-EAE2-4D07-898E-8ADF14B73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3729" r="28497" b="31999"/>
          <a:stretch/>
        </p:blipFill>
        <p:spPr bwMode="auto">
          <a:xfrm>
            <a:off x="7736044" y="2287450"/>
            <a:ext cx="4250216" cy="33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Select dependency S/W version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드라이버 설치버전 확인 </a:t>
            </a:r>
            <a:endParaRPr lang="en-US" altLang="ko-KR" dirty="0"/>
          </a:p>
          <a:p>
            <a:pPr lvl="1"/>
            <a:r>
              <a:rPr lang="en-US" altLang="ko-KR" dirty="0"/>
              <a:t>CUDA toolkit: 11.2</a:t>
            </a:r>
          </a:p>
          <a:p>
            <a:pPr lvl="1"/>
            <a:r>
              <a:rPr lang="en-US" altLang="ko-KR" dirty="0" err="1"/>
              <a:t>cuDNN</a:t>
            </a:r>
            <a:r>
              <a:rPr lang="en-US" altLang="ko-KR" dirty="0"/>
              <a:t>: 8.1.1</a:t>
            </a:r>
          </a:p>
          <a:p>
            <a:pPr lvl="1"/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driver package: R470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 descr="NVIDIA Driver Branches.">
            <a:extLst>
              <a:ext uri="{FF2B5EF4-FFF2-40B4-BE49-F238E27FC236}">
                <a16:creationId xmlns:a16="http://schemas.microsoft.com/office/drawing/2014/main" id="{48DDF6E2-4C5E-4386-86A6-A9B1390F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35" y="923474"/>
            <a:ext cx="6620065" cy="37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14F58-D504-4F58-BC8B-142CBE64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8" y="4766233"/>
            <a:ext cx="11575910" cy="1673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FCCB98-1103-4C56-9A95-E983014EFD1E}"/>
              </a:ext>
            </a:extLst>
          </p:cNvPr>
          <p:cNvSpPr/>
          <p:nvPr/>
        </p:nvSpPr>
        <p:spPr>
          <a:xfrm>
            <a:off x="9976484" y="4914900"/>
            <a:ext cx="2009775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CD625-B683-444A-9EF3-67F34F05F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96" r="57578" b="19756"/>
          <a:stretch/>
        </p:blipFill>
        <p:spPr>
          <a:xfrm>
            <a:off x="399860" y="3421781"/>
            <a:ext cx="5172075" cy="1447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D2BEB8-0158-45B8-A22D-BFF81EDB344B}"/>
              </a:ext>
            </a:extLst>
          </p:cNvPr>
          <p:cNvSpPr/>
          <p:nvPr/>
        </p:nvSpPr>
        <p:spPr>
          <a:xfrm>
            <a:off x="7577042" y="3258389"/>
            <a:ext cx="357283" cy="17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8D1AE-89D5-477B-BD43-F4E116BAE688}"/>
              </a:ext>
            </a:extLst>
          </p:cNvPr>
          <p:cNvSpPr/>
          <p:nvPr/>
        </p:nvSpPr>
        <p:spPr>
          <a:xfrm>
            <a:off x="399860" y="3924428"/>
            <a:ext cx="5172075" cy="44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07E42-2B69-4569-A126-11EAEACCEFA4}"/>
              </a:ext>
            </a:extLst>
          </p:cNvPr>
          <p:cNvSpPr txBox="1"/>
          <p:nvPr/>
        </p:nvSpPr>
        <p:spPr>
          <a:xfrm>
            <a:off x="487598" y="6256258"/>
            <a:ext cx="7932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5"/>
                </a:solidFill>
              </a:rPr>
              <a:t>https://docs.nvidia.com/datacenter/tesla/drivers/index.html</a:t>
            </a:r>
          </a:p>
        </p:txBody>
      </p:sp>
    </p:spTree>
    <p:extLst>
      <p:ext uri="{BB962C8B-B14F-4D97-AF65-F5344CB8AC3E}">
        <p14:creationId xmlns:p14="http://schemas.microsoft.com/office/powerpoint/2010/main" val="92194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</a:t>
            </a:r>
            <a:r>
              <a:rPr lang="ko-KR" altLang="en-US" dirty="0"/>
              <a:t>설치환경 확인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2D255-E901-44CB-AA8C-F23D1A3B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572046"/>
            <a:ext cx="6518458" cy="45620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E3D4FD-9B77-4505-9737-43EA2A9816D5}"/>
              </a:ext>
            </a:extLst>
          </p:cNvPr>
          <p:cNvSpPr/>
          <p:nvPr/>
        </p:nvSpPr>
        <p:spPr>
          <a:xfrm>
            <a:off x="514349" y="3429000"/>
            <a:ext cx="3571875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ko-KR" dirty="0"/>
              <a:t>CUDA documentation</a:t>
            </a:r>
          </a:p>
          <a:p>
            <a:pPr lvl="1"/>
            <a:r>
              <a:rPr lang="en-US" altLang="ko-KR" dirty="0">
                <a:hlinkClick r:id="rId3"/>
              </a:rPr>
              <a:t>https://docs.nvidia.com/datacenter/tesla/tesla-installation-notes/index.html</a:t>
            </a:r>
            <a:endParaRPr lang="en-US" altLang="ko-KR" dirty="0"/>
          </a:p>
          <a:p>
            <a:r>
              <a:rPr lang="ko-KR" altLang="en-US" dirty="0"/>
              <a:t>시스템 내 </a:t>
            </a:r>
            <a:r>
              <a:rPr lang="en-US" altLang="ko-KR" dirty="0"/>
              <a:t>GPU </a:t>
            </a:r>
            <a:r>
              <a:rPr lang="ko-KR" altLang="en-US" dirty="0"/>
              <a:t>확인 → </a:t>
            </a:r>
            <a:r>
              <a:rPr lang="en-US" altLang="ko-KR" dirty="0"/>
              <a:t>Nvidia </a:t>
            </a:r>
            <a:r>
              <a:rPr lang="en-US" altLang="ko-KR" dirty="0" err="1"/>
              <a:t>Teslar</a:t>
            </a:r>
            <a:r>
              <a:rPr lang="en-US" altLang="ko-KR" dirty="0"/>
              <a:t> t4</a:t>
            </a:r>
          </a:p>
          <a:p>
            <a:pPr lvl="1"/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lspci</a:t>
            </a: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| grep –</a:t>
            </a:r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nvidia</a:t>
            </a:r>
            <a:endParaRPr lang="en-US" altLang="ko-KR" dirty="0"/>
          </a:p>
          <a:p>
            <a:r>
              <a:rPr lang="en-US" altLang="ko-KR" dirty="0"/>
              <a:t>GCC </a:t>
            </a:r>
            <a:r>
              <a:rPr lang="ko-KR" altLang="en-US" dirty="0"/>
              <a:t>설치확인</a:t>
            </a:r>
            <a:r>
              <a:rPr lang="en-US" altLang="ko-KR" dirty="0"/>
              <a:t>(CUDA </a:t>
            </a:r>
            <a:r>
              <a:rPr lang="ko-KR" altLang="en-US" dirty="0"/>
              <a:t>설치 시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–version</a:t>
            </a:r>
          </a:p>
          <a:p>
            <a:pPr lvl="1"/>
            <a:r>
              <a:rPr lang="en-US" altLang="ko-KR" dirty="0" err="1"/>
              <a:t>gcc</a:t>
            </a:r>
            <a:r>
              <a:rPr lang="ko-KR" altLang="en-US" dirty="0"/>
              <a:t>가 없을 경우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install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endParaRPr lang="en-US" altLang="ko-KR" dirty="0"/>
          </a:p>
          <a:p>
            <a:r>
              <a:rPr lang="ko-KR" altLang="en-US" dirty="0"/>
              <a:t>커널</a:t>
            </a:r>
            <a:r>
              <a:rPr lang="en-US" altLang="ko-KR" dirty="0"/>
              <a:t> </a:t>
            </a:r>
            <a:r>
              <a:rPr lang="ko-KR" altLang="en-US" dirty="0"/>
              <a:t>헤더파일 설치</a:t>
            </a:r>
            <a:endParaRPr lang="en-US" altLang="ko-KR" dirty="0"/>
          </a:p>
          <a:p>
            <a:pPr lvl="1"/>
            <a:r>
              <a:rPr lang="en-US" altLang="ko-KR" dirty="0" err="1"/>
              <a:t>uname</a:t>
            </a:r>
            <a:r>
              <a:rPr lang="en-US" altLang="ko-KR" dirty="0"/>
              <a:t> –r: </a:t>
            </a:r>
            <a:r>
              <a:rPr lang="ko-KR" altLang="en-US" dirty="0"/>
              <a:t>현재 커널 버전에 맞는 헤더파일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커널 버전 </a:t>
            </a:r>
            <a:r>
              <a:rPr lang="en-US" altLang="ko-KR" dirty="0">
                <a:solidFill>
                  <a:schemeClr val="tx2"/>
                </a:solidFill>
              </a:rPr>
              <a:t>5.8 </a:t>
            </a:r>
            <a:r>
              <a:rPr lang="ko-KR" altLang="en-US" dirty="0">
                <a:solidFill>
                  <a:schemeClr val="tx2"/>
                </a:solidFill>
              </a:rPr>
              <a:t>이상인 경우 다운그레이드 필요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자동화 스크립트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>
                <a:solidFill>
                  <a:schemeClr val="tx2"/>
                </a:solidFill>
                <a:hlinkClick r:id="rId4"/>
              </a:rPr>
              <a:t>https://github.com/noslab/noslab.storage/blob/main/guide/boot-init-after-kernel-downgrade.sh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apt-get install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-headers-$(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–r)</a:t>
            </a: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67295-7AAA-498C-8696-7035F68DCB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8"/>
          <a:stretch/>
        </p:blipFill>
        <p:spPr>
          <a:xfrm>
            <a:off x="4938712" y="2466020"/>
            <a:ext cx="6029325" cy="3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toolkit </a:t>
            </a:r>
            <a:r>
              <a:rPr lang="ko-KR" altLang="en-US" dirty="0"/>
              <a:t>설치</a:t>
            </a:r>
            <a:r>
              <a:rPr lang="en-US" altLang="ko-KR" dirty="0"/>
              <a:t>(10~15</a:t>
            </a:r>
            <a:r>
              <a:rPr lang="ko-KR" altLang="en-US" dirty="0"/>
              <a:t>분 소요</a:t>
            </a:r>
            <a:r>
              <a:rPr lang="en-US" altLang="ko-KR" dirty="0"/>
              <a:t>)</a:t>
            </a:r>
          </a:p>
          <a:p>
            <a:pPr lvl="1"/>
            <a:r>
              <a:rPr lang="es-E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wget https://developer.download.nvidia.com/compute/cuda/repos/ubuntu2004/x86_64/cuda-ubuntu2004.pinsudo mv cuda-ubuntu2004.pin /etc/apt/preferences.d/cuda-repository-pin-600</a:t>
            </a:r>
          </a:p>
          <a:p>
            <a:pPr lvl="1"/>
            <a:r>
              <a:rPr lang="da-DK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wget </a:t>
            </a:r>
            <a:r>
              <a:rPr lang="da-DK" altLang="ko-KR" sz="1800" dirty="0">
                <a:solidFill>
                  <a:schemeClr val="accent5"/>
                </a:solidFill>
                <a:latin typeface="Consolas" panose="020B0609020204030204" pitchFamily="49" charset="0"/>
                <a:hlinkClick r:id="rId3"/>
              </a:rPr>
              <a:t>https://developer.download.nvidia.com/compute/cuda/11.2.0/local_installers/cuda-repo-ubuntu2004-11-2-local_11.2.0-460.27.04-1_amd64.deb</a:t>
            </a:r>
            <a:endParaRPr lang="da-DK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dpkg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cuda-repo-ubuntu2004-11-2-local_11.2.0-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460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.27.04-1_amd64.deb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apt-key add /var/cuda-repo-ubuntu2004-11-2-local/7fa2af80.pub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update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-y install 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endParaRPr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1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290A3-2B6E-4B89-8B81-965EAF95915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a279a19e-b71b-4b9f-be5c-b95113f40ee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와이드스크린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roboto</vt:lpstr>
      <vt:lpstr>Consolas</vt:lpstr>
      <vt:lpstr>Wingdings</vt:lpstr>
      <vt:lpstr>맑은 고딕</vt:lpstr>
      <vt:lpstr>Arial</vt:lpstr>
      <vt:lpstr>lato</vt:lpstr>
      <vt:lpstr>Office 테마</vt:lpstr>
      <vt:lpstr>PowerPoint 프레젠테이션</vt:lpstr>
      <vt:lpstr>TensorFlow dependency check</vt:lpstr>
      <vt:lpstr>Build version check</vt:lpstr>
      <vt:lpstr>Pre-installation Action </vt:lpstr>
      <vt:lpstr>Pre-installation Action </vt:lpstr>
      <vt:lpstr>Select dependency S/W version </vt:lpstr>
      <vt:lpstr>Pre-installation Action </vt:lpstr>
      <vt:lpstr>Pre-installation Action </vt:lpstr>
      <vt:lpstr>Pre-installation Action </vt:lpstr>
      <vt:lpstr>CUDA toolkit installation </vt:lpstr>
      <vt:lpstr>NVIDIA display driver installation</vt:lpstr>
      <vt:lpstr>NVIDIA display driver installation</vt:lpstr>
      <vt:lpstr>CUDA version issue</vt:lpstr>
      <vt:lpstr>cuDNN installation</vt:lpstr>
      <vt:lpstr>cuDNN installation</vt:lpstr>
      <vt:lpstr>cuDNN installation</vt:lpstr>
      <vt:lpstr>TensorFlow installation</vt:lpstr>
      <vt:lpstr>TensorFlow installation</vt:lpstr>
      <vt:lpstr>TensorFlow GPU test</vt:lpstr>
      <vt:lpstr>TensorFlow GPU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2022-09-15T00:05:28Z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