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34"/>
  </p:notesMasterIdLst>
  <p:sldIdLst>
    <p:sldId id="259" r:id="rId5"/>
    <p:sldId id="515" r:id="rId6"/>
    <p:sldId id="487" r:id="rId7"/>
    <p:sldId id="489" r:id="rId8"/>
    <p:sldId id="490" r:id="rId9"/>
    <p:sldId id="409" r:id="rId10"/>
    <p:sldId id="516" r:id="rId11"/>
    <p:sldId id="517" r:id="rId12"/>
    <p:sldId id="518" r:id="rId13"/>
    <p:sldId id="525" r:id="rId14"/>
    <p:sldId id="519" r:id="rId15"/>
    <p:sldId id="529" r:id="rId16"/>
    <p:sldId id="530" r:id="rId17"/>
    <p:sldId id="454" r:id="rId18"/>
    <p:sldId id="455" r:id="rId19"/>
    <p:sldId id="457" r:id="rId20"/>
    <p:sldId id="458" r:id="rId21"/>
    <p:sldId id="459" r:id="rId22"/>
    <p:sldId id="456" r:id="rId23"/>
    <p:sldId id="526" r:id="rId24"/>
    <p:sldId id="528" r:id="rId25"/>
    <p:sldId id="469" r:id="rId26"/>
    <p:sldId id="470" r:id="rId27"/>
    <p:sldId id="471" r:id="rId28"/>
    <p:sldId id="472" r:id="rId29"/>
    <p:sldId id="473" r:id="rId30"/>
    <p:sldId id="475" r:id="rId31"/>
    <p:sldId id="474" r:id="rId32"/>
    <p:sldId id="476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맑은 고딕" panose="020B0503020000020004" pitchFamily="50" charset="-127"/>
      <p:regular r:id="rId48"/>
      <p:bold r:id="rId4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D21"/>
    <a:srgbClr val="0000FF"/>
    <a:srgbClr val="66FF33"/>
    <a:srgbClr val="FFFFFF"/>
    <a:srgbClr val="A6A6A6"/>
    <a:srgbClr val="95B094"/>
    <a:srgbClr val="BFBFBF"/>
    <a:srgbClr val="300EFA"/>
    <a:srgbClr val="F5363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9" autoAdjust="0"/>
    <p:restoredTop sz="90274" autoAdjust="0"/>
  </p:normalViewPr>
  <p:slideViewPr>
    <p:cSldViewPr snapToGrid="0" showGuides="1">
      <p:cViewPr varScale="1">
        <p:scale>
          <a:sx n="111" d="100"/>
          <a:sy n="111" d="100"/>
        </p:scale>
        <p:origin x="822" y="114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7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2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69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31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08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15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92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1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6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80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65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70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1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16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87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25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05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0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1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3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4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7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17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NULL"/><Relationship Id="rId18" Type="http://schemas.openxmlformats.org/officeDocument/2006/relationships/image" Target="../media/image26.png"/><Relationship Id="rId3" Type="http://schemas.openxmlformats.org/officeDocument/2006/relationships/image" Target="../media/image17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image" Target="NUL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NULL"/><Relationship Id="rId5" Type="http://schemas.openxmlformats.org/officeDocument/2006/relationships/image" Target="../media/image20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NULL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0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0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‘22 Summer Research Summary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탐지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직선 탐지기법 성능개선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직선탐지기법인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 사용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638" name="그림 637">
            <a:extLst>
              <a:ext uri="{FF2B5EF4-FFF2-40B4-BE49-F238E27FC236}">
                <a16:creationId xmlns:a16="http://schemas.microsoft.com/office/drawing/2014/main" id="{17E215FF-8053-960A-256E-CC13785D9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b="4134"/>
          <a:stretch/>
        </p:blipFill>
        <p:spPr>
          <a:xfrm>
            <a:off x="639038" y="3360367"/>
            <a:ext cx="1680964" cy="1674471"/>
          </a:xfrm>
          <a:prstGeom prst="rect">
            <a:avLst/>
          </a:prstGeom>
        </p:spPr>
      </p:pic>
      <p:grpSp>
        <p:nvGrpSpPr>
          <p:cNvPr id="1045" name="그룹 1044">
            <a:extLst>
              <a:ext uri="{FF2B5EF4-FFF2-40B4-BE49-F238E27FC236}">
                <a16:creationId xmlns:a16="http://schemas.microsoft.com/office/drawing/2014/main" id="{31684CF1-4199-8D12-62F6-5A05094A973E}"/>
              </a:ext>
            </a:extLst>
          </p:cNvPr>
          <p:cNvGrpSpPr/>
          <p:nvPr/>
        </p:nvGrpSpPr>
        <p:grpSpPr>
          <a:xfrm>
            <a:off x="2706702" y="3157420"/>
            <a:ext cx="2211522" cy="1937066"/>
            <a:chOff x="7961009" y="3803718"/>
            <a:chExt cx="2650088" cy="2302346"/>
          </a:xfrm>
        </p:grpSpPr>
        <p:cxnSp>
          <p:nvCxnSpPr>
            <p:cNvPr id="639" name="직선 화살표 연결선 638">
              <a:extLst>
                <a:ext uri="{FF2B5EF4-FFF2-40B4-BE49-F238E27FC236}">
                  <a16:creationId xmlns:a16="http://schemas.microsoft.com/office/drawing/2014/main" id="{7E6E59DE-705E-44F4-6843-D7043BE29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2470" y="4106602"/>
              <a:ext cx="2000" cy="1830739"/>
            </a:xfrm>
            <a:prstGeom prst="straightConnector1">
              <a:avLst/>
            </a:prstGeom>
            <a:ln w="28575">
              <a:solidFill>
                <a:srgbClr val="1A1D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화살표 연결선 1023">
              <a:extLst>
                <a:ext uri="{FF2B5EF4-FFF2-40B4-BE49-F238E27FC236}">
                  <a16:creationId xmlns:a16="http://schemas.microsoft.com/office/drawing/2014/main" id="{4B31101B-6609-A974-D38E-40E0140C32A0}"/>
                </a:ext>
              </a:extLst>
            </p:cNvPr>
            <p:cNvCxnSpPr>
              <a:cxnSpLocks/>
            </p:cNvCxnSpPr>
            <p:nvPr/>
          </p:nvCxnSpPr>
          <p:spPr>
            <a:xfrm>
              <a:off x="8074945" y="5937341"/>
              <a:ext cx="1979718" cy="0"/>
            </a:xfrm>
            <a:prstGeom prst="straightConnector1">
              <a:avLst/>
            </a:prstGeom>
            <a:ln w="28575">
              <a:solidFill>
                <a:srgbClr val="1A1D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F4D4AE7D-D535-DF9C-AC12-2A6D2B71B3F1}"/>
                </a:ext>
              </a:extLst>
            </p:cNvPr>
            <p:cNvSpPr txBox="1"/>
            <p:nvPr/>
          </p:nvSpPr>
          <p:spPr>
            <a:xfrm>
              <a:off x="7961009" y="380371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y</a:t>
              </a:r>
              <a:endParaRPr lang="ko-KR" altLang="en-US" sz="1400" b="1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EE9D8679-97F7-F12F-A4E4-54E0395B2CE2}"/>
                </a:ext>
              </a:extLst>
            </p:cNvPr>
            <p:cNvSpPr txBox="1"/>
            <p:nvPr/>
          </p:nvSpPr>
          <p:spPr>
            <a:xfrm>
              <a:off x="9998928" y="576751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x</a:t>
              </a:r>
              <a:endParaRPr lang="ko-KR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B8AC1FFC-B582-D080-7765-928D55ED57ED}"/>
                    </a:ext>
                  </a:extLst>
                </p:cNvPr>
                <p:cNvSpPr txBox="1"/>
                <p:nvPr/>
              </p:nvSpPr>
              <p:spPr>
                <a:xfrm>
                  <a:off x="8563567" y="4081650"/>
                  <a:ext cx="204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ko-KR" altLang="en-US" sz="1400" b="1" dirty="0"/>
                              <m:t> </m:t>
                            </m:r>
                          </m:e>
                        </m:func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𝒚𝒔𝒊𝒏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B8AC1FFC-B582-D080-7765-928D55ED5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567" y="4081650"/>
                  <a:ext cx="2047530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714" r="-714" b="-6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CE25E7B8-0142-1BE3-E149-5524DD42F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1969" y="5761612"/>
              <a:ext cx="154397" cy="146269"/>
            </a:xfrm>
            <a:prstGeom prst="line">
              <a:avLst/>
            </a:prstGeom>
            <a:ln w="28575">
              <a:solidFill>
                <a:srgbClr val="FFFF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F59293C6-D4AF-759C-2C8E-81F123AB3135}"/>
                </a:ext>
              </a:extLst>
            </p:cNvPr>
            <p:cNvSpPr/>
            <p:nvPr/>
          </p:nvSpPr>
          <p:spPr>
            <a:xfrm rot="2721534">
              <a:off x="9033093" y="5037244"/>
              <a:ext cx="123835" cy="120008"/>
            </a:xfrm>
            <a:prstGeom prst="rect">
              <a:avLst/>
            </a:prstGeom>
            <a:noFill/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38FE8E1F-0263-F26E-9329-BBB6095D9F1E}"/>
                    </a:ext>
                  </a:extLst>
                </p:cNvPr>
                <p:cNvSpPr txBox="1"/>
                <p:nvPr/>
              </p:nvSpPr>
              <p:spPr>
                <a:xfrm>
                  <a:off x="8388870" y="5647990"/>
                  <a:ext cx="1779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38FE8E1F-0263-F26E-9329-BBB6095D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870" y="5647990"/>
                  <a:ext cx="177934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1667" r="-45833" b="-32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A7ACFC3F-DC53-7214-BDED-2C50BE38CCA6}"/>
                    </a:ext>
                  </a:extLst>
                </p:cNvPr>
                <p:cNvSpPr txBox="1"/>
                <p:nvPr/>
              </p:nvSpPr>
              <p:spPr>
                <a:xfrm>
                  <a:off x="8450683" y="5094260"/>
                  <a:ext cx="198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A7ACFC3F-DC53-7214-BDED-2C50BE38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683" y="5094260"/>
                  <a:ext cx="19877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857" r="-42857" b="-5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3" name="직선 연결선 1032">
              <a:extLst>
                <a:ext uri="{FF2B5EF4-FFF2-40B4-BE49-F238E27FC236}">
                  <a16:creationId xmlns:a16="http://schemas.microsoft.com/office/drawing/2014/main" id="{1A6E2988-B88E-740C-FDB0-F343CAF79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6737" y="4207296"/>
              <a:ext cx="1396167" cy="1425846"/>
            </a:xfrm>
            <a:prstGeom prst="line">
              <a:avLst/>
            </a:prstGeom>
            <a:ln w="28575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타원 1033">
              <a:extLst>
                <a:ext uri="{FF2B5EF4-FFF2-40B4-BE49-F238E27FC236}">
                  <a16:creationId xmlns:a16="http://schemas.microsoft.com/office/drawing/2014/main" id="{CDDEA22C-BD2F-08F4-7DB5-73FE5D57DED0}"/>
                </a:ext>
              </a:extLst>
            </p:cNvPr>
            <p:cNvSpPr/>
            <p:nvPr/>
          </p:nvSpPr>
          <p:spPr>
            <a:xfrm>
              <a:off x="9381763" y="5287820"/>
              <a:ext cx="132014" cy="13201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35" name="직선 연결선 1034">
              <a:extLst>
                <a:ext uri="{FF2B5EF4-FFF2-40B4-BE49-F238E27FC236}">
                  <a16:creationId xmlns:a16="http://schemas.microsoft.com/office/drawing/2014/main" id="{43E93B9D-3C25-E4E1-4C40-3A91D9081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881" y="4303452"/>
              <a:ext cx="1528022" cy="971652"/>
            </a:xfrm>
            <a:prstGeom prst="line">
              <a:avLst/>
            </a:prstGeom>
            <a:ln w="28575"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연결선 1035">
              <a:extLst>
                <a:ext uri="{FF2B5EF4-FFF2-40B4-BE49-F238E27FC236}">
                  <a16:creationId xmlns:a16="http://schemas.microsoft.com/office/drawing/2014/main" id="{1821973A-AE87-C7A9-193B-C409CE2F04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23710" y="4520437"/>
              <a:ext cx="1682435" cy="2454"/>
            </a:xfrm>
            <a:prstGeom prst="line">
              <a:avLst/>
            </a:prstGeom>
            <a:ln w="28575"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E9BECE09-59CF-DDA0-16CB-3DF2A29447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2808" y="4407753"/>
              <a:ext cx="1626682" cy="460325"/>
            </a:xfrm>
            <a:prstGeom prst="line">
              <a:avLst/>
            </a:prstGeom>
            <a:ln w="28575"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직선 연결선 1037">
              <a:extLst>
                <a:ext uri="{FF2B5EF4-FFF2-40B4-BE49-F238E27FC236}">
                  <a16:creationId xmlns:a16="http://schemas.microsoft.com/office/drawing/2014/main" id="{8455C73E-CF4E-D0A7-B1CA-8C9943852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8524" y="4088941"/>
              <a:ext cx="745894" cy="1602415"/>
            </a:xfrm>
            <a:prstGeom prst="line">
              <a:avLst/>
            </a:prstGeom>
            <a:ln w="28575"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타원 1038">
              <a:extLst>
                <a:ext uri="{FF2B5EF4-FFF2-40B4-BE49-F238E27FC236}">
                  <a16:creationId xmlns:a16="http://schemas.microsoft.com/office/drawing/2014/main" id="{831F1535-ED0E-ACDF-0C68-BBC951887AA8}"/>
                </a:ext>
              </a:extLst>
            </p:cNvPr>
            <p:cNvSpPr/>
            <p:nvPr/>
          </p:nvSpPr>
          <p:spPr>
            <a:xfrm>
              <a:off x="8541290" y="4429381"/>
              <a:ext cx="132014" cy="13201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40" name="타원 1039">
              <a:extLst>
                <a:ext uri="{FF2B5EF4-FFF2-40B4-BE49-F238E27FC236}">
                  <a16:creationId xmlns:a16="http://schemas.microsoft.com/office/drawing/2014/main" id="{92BB0508-4D04-F2D6-EA92-010764785FF3}"/>
                </a:ext>
              </a:extLst>
            </p:cNvPr>
            <p:cNvSpPr/>
            <p:nvPr/>
          </p:nvSpPr>
          <p:spPr>
            <a:xfrm>
              <a:off x="8729493" y="4624981"/>
              <a:ext cx="132014" cy="13201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TextBox 1040">
                  <a:extLst>
                    <a:ext uri="{FF2B5EF4-FFF2-40B4-BE49-F238E27FC236}">
                      <a16:creationId xmlns:a16="http://schemas.microsoft.com/office/drawing/2014/main" id="{0E5354C7-7C6E-C1EC-E286-A7E6DF7FC7EE}"/>
                    </a:ext>
                  </a:extLst>
                </p:cNvPr>
                <p:cNvSpPr txBox="1"/>
                <p:nvPr/>
              </p:nvSpPr>
              <p:spPr>
                <a:xfrm>
                  <a:off x="8774977" y="4551150"/>
                  <a:ext cx="800981" cy="277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1" name="TextBox 1040">
                  <a:extLst>
                    <a:ext uri="{FF2B5EF4-FFF2-40B4-BE49-F238E27FC236}">
                      <a16:creationId xmlns:a16="http://schemas.microsoft.com/office/drawing/2014/main" id="{0E5354C7-7C6E-C1EC-E286-A7E6DF7FC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977" y="4551150"/>
                  <a:ext cx="800981" cy="277000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8CBF9919-8155-27FF-CEA0-D733CDD09EE0}"/>
                    </a:ext>
                  </a:extLst>
                </p:cNvPr>
                <p:cNvSpPr txBox="1"/>
                <p:nvPr/>
              </p:nvSpPr>
              <p:spPr>
                <a:xfrm>
                  <a:off x="9055707" y="5183904"/>
                  <a:ext cx="1514971" cy="277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b="1" dirty="0"/>
                </a:p>
              </p:txBody>
            </p:sp>
          </mc:Choice>
          <mc:Fallback xmlns=""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8CBF9919-8155-27FF-CEA0-D733CDD0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707" y="5183904"/>
                  <a:ext cx="1514971" cy="277000"/>
                </a:xfrm>
                <a:prstGeom prst="rect">
                  <a:avLst/>
                </a:prstGeom>
                <a:blipFill>
                  <a:blip r:embed="rId8"/>
                  <a:stretch>
                    <a:fillRect b="-282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TextBox 1042">
                  <a:extLst>
                    <a:ext uri="{FF2B5EF4-FFF2-40B4-BE49-F238E27FC236}">
                      <a16:creationId xmlns:a16="http://schemas.microsoft.com/office/drawing/2014/main" id="{E6ADC320-DA18-576A-6BA4-63ECCCCCFF3D}"/>
                    </a:ext>
                  </a:extLst>
                </p:cNvPr>
                <p:cNvSpPr txBox="1"/>
                <p:nvPr/>
              </p:nvSpPr>
              <p:spPr>
                <a:xfrm>
                  <a:off x="8684402" y="4376729"/>
                  <a:ext cx="6169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  <a:p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43" name="TextBox 1042">
                  <a:extLst>
                    <a:ext uri="{FF2B5EF4-FFF2-40B4-BE49-F238E27FC236}">
                      <a16:creationId xmlns:a16="http://schemas.microsoft.com/office/drawing/2014/main" id="{E6ADC320-DA18-576A-6BA4-63ECCCCCF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4402" y="4376729"/>
                  <a:ext cx="6169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4" name="직선 연결선 1043">
              <a:extLst>
                <a:ext uri="{FF2B5EF4-FFF2-40B4-BE49-F238E27FC236}">
                  <a16:creationId xmlns:a16="http://schemas.microsoft.com/office/drawing/2014/main" id="{E8D24CB3-5F62-C81F-5626-21A43C5E2C05}"/>
                </a:ext>
              </a:extLst>
            </p:cNvPr>
            <p:cNvCxnSpPr>
              <a:cxnSpLocks/>
              <a:endCxn id="1030" idx="1"/>
            </p:cNvCxnSpPr>
            <p:nvPr/>
          </p:nvCxnSpPr>
          <p:spPr>
            <a:xfrm flipV="1">
              <a:off x="8101013" y="5053192"/>
              <a:ext cx="950490" cy="885646"/>
            </a:xfrm>
            <a:prstGeom prst="line">
              <a:avLst/>
            </a:prstGeom>
            <a:ln w="28575">
              <a:solidFill>
                <a:srgbClr val="1A1D2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67" name="표 9">
            <a:extLst>
              <a:ext uri="{FF2B5EF4-FFF2-40B4-BE49-F238E27FC236}">
                <a16:creationId xmlns:a16="http://schemas.microsoft.com/office/drawing/2014/main" id="{F6EEFC5A-F6E8-BEC4-C29D-10882981AE1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70841554"/>
              </p:ext>
            </p:extLst>
          </p:nvPr>
        </p:nvGraphicFramePr>
        <p:xfrm>
          <a:off x="10211746" y="3286893"/>
          <a:ext cx="1741376" cy="16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2">
                  <a:extLst>
                    <a:ext uri="{9D8B030D-6E8A-4147-A177-3AD203B41FA5}">
                      <a16:colId xmlns:a16="http://schemas.microsoft.com/office/drawing/2014/main" val="2706659124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514462633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1920526058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259878440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2378026547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876252214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1024361539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539462118"/>
                    </a:ext>
                  </a:extLst>
                </a:gridCol>
              </a:tblGrid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646029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93000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95107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18208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04631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34934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86435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59403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67EFE313-9579-44DB-FF49-685C0D01A8E6}"/>
              </a:ext>
            </a:extLst>
          </p:cNvPr>
          <p:cNvGrpSpPr/>
          <p:nvPr/>
        </p:nvGrpSpPr>
        <p:grpSpPr>
          <a:xfrm>
            <a:off x="5019441" y="3009316"/>
            <a:ext cx="2500700" cy="2184603"/>
            <a:chOff x="4841504" y="1391177"/>
            <a:chExt cx="2500700" cy="2184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8AB51F-29D0-9E59-0A39-95263584ABD3}"/>
                    </a:ext>
                  </a:extLst>
                </p:cNvPr>
                <p:cNvSpPr txBox="1"/>
                <p:nvPr/>
              </p:nvSpPr>
              <p:spPr>
                <a:xfrm>
                  <a:off x="5129562" y="3144893"/>
                  <a:ext cx="19556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1400" b="1" i="1" dirty="0">
                    <a:latin typeface="Cambria Math" panose="02040503050406030204" pitchFamily="18" charset="0"/>
                  </a:endParaRPr>
                </a:p>
                <a:p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65" name="TextBox 664">
                  <a:extLst>
                    <a:ext uri="{FF2B5EF4-FFF2-40B4-BE49-F238E27FC236}">
                      <a16:creationId xmlns:a16="http://schemas.microsoft.com/office/drawing/2014/main" id="{B844236A-F5D8-FA93-F770-235E843F3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62" y="3144893"/>
                  <a:ext cx="195566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2121" r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6859C333-02E3-187D-D365-2715AB8E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301" y="1638011"/>
              <a:ext cx="10171" cy="1679794"/>
            </a:xfrm>
            <a:prstGeom prst="straightConnector1">
              <a:avLst/>
            </a:prstGeom>
            <a:ln w="28575">
              <a:solidFill>
                <a:srgbClr val="1A1D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616349E-B486-23D9-248F-E19194C3FBA8}"/>
                </a:ext>
              </a:extLst>
            </p:cNvPr>
            <p:cNvCxnSpPr>
              <a:cxnSpLocks/>
            </p:cNvCxnSpPr>
            <p:nvPr/>
          </p:nvCxnSpPr>
          <p:spPr>
            <a:xfrm>
              <a:off x="4895793" y="2991667"/>
              <a:ext cx="2298359" cy="0"/>
            </a:xfrm>
            <a:prstGeom prst="straightConnector1">
              <a:avLst/>
            </a:prstGeom>
            <a:ln w="28575">
              <a:solidFill>
                <a:srgbClr val="1A1D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DD870E6-6936-B8BA-A7FF-66F3AB97D5FA}"/>
                    </a:ext>
                  </a:extLst>
                </p:cNvPr>
                <p:cNvSpPr txBox="1"/>
                <p:nvPr/>
              </p:nvSpPr>
              <p:spPr>
                <a:xfrm>
                  <a:off x="7186713" y="2850825"/>
                  <a:ext cx="1554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04ABF841-911C-44AC-E728-FD76BB6AC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713" y="2850825"/>
                  <a:ext cx="15549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8000" r="-28000" b="-1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416F26-68D4-CF10-0611-C1F2136CF0F4}"/>
                    </a:ext>
                  </a:extLst>
                </p:cNvPr>
                <p:cNvSpPr txBox="1"/>
                <p:nvPr/>
              </p:nvSpPr>
              <p:spPr>
                <a:xfrm>
                  <a:off x="5445510" y="1391177"/>
                  <a:ext cx="15549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81B1D1C4-5F16-5022-3992-DD875BE47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510" y="1391177"/>
                  <a:ext cx="15549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26923" b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500DDD0-852D-6CC6-8157-E43BC905E142}"/>
                </a:ext>
              </a:extLst>
            </p:cNvPr>
            <p:cNvSpPr/>
            <p:nvPr/>
          </p:nvSpPr>
          <p:spPr>
            <a:xfrm>
              <a:off x="5349550" y="2108480"/>
              <a:ext cx="1644885" cy="1048940"/>
            </a:xfrm>
            <a:custGeom>
              <a:avLst/>
              <a:gdLst>
                <a:gd name="connsiteX0" fmla="*/ 0 w 1257300"/>
                <a:gd name="connsiteY0" fmla="*/ 742951 h 742951"/>
                <a:gd name="connsiteX1" fmla="*/ 635000 w 1257300"/>
                <a:gd name="connsiteY1" fmla="*/ 1 h 742951"/>
                <a:gd name="connsiteX2" fmla="*/ 1257300 w 1257300"/>
                <a:gd name="connsiteY2" fmla="*/ 736601 h 74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742951">
                  <a:moveTo>
                    <a:pt x="0" y="742951"/>
                  </a:moveTo>
                  <a:cubicBezTo>
                    <a:pt x="212725" y="372005"/>
                    <a:pt x="425450" y="1059"/>
                    <a:pt x="635000" y="1"/>
                  </a:cubicBezTo>
                  <a:cubicBezTo>
                    <a:pt x="844550" y="-1057"/>
                    <a:pt x="1137709" y="626535"/>
                    <a:pt x="1257300" y="736601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6E0C150-245D-5477-350D-FE639AC91C9D}"/>
                </a:ext>
              </a:extLst>
            </p:cNvPr>
            <p:cNvSpPr/>
            <p:nvPr/>
          </p:nvSpPr>
          <p:spPr>
            <a:xfrm>
              <a:off x="4950238" y="2098188"/>
              <a:ext cx="1644885" cy="1048940"/>
            </a:xfrm>
            <a:custGeom>
              <a:avLst/>
              <a:gdLst>
                <a:gd name="connsiteX0" fmla="*/ 0 w 1257300"/>
                <a:gd name="connsiteY0" fmla="*/ 742951 h 742951"/>
                <a:gd name="connsiteX1" fmla="*/ 635000 w 1257300"/>
                <a:gd name="connsiteY1" fmla="*/ 1 h 742951"/>
                <a:gd name="connsiteX2" fmla="*/ 1257300 w 1257300"/>
                <a:gd name="connsiteY2" fmla="*/ 736601 h 74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742951">
                  <a:moveTo>
                    <a:pt x="0" y="742951"/>
                  </a:moveTo>
                  <a:cubicBezTo>
                    <a:pt x="212725" y="372005"/>
                    <a:pt x="425450" y="1059"/>
                    <a:pt x="635000" y="1"/>
                  </a:cubicBezTo>
                  <a:cubicBezTo>
                    <a:pt x="844550" y="-1057"/>
                    <a:pt x="1137709" y="626535"/>
                    <a:pt x="1257300" y="736601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6A85432-4B8F-6941-9CD0-9193FF217BA2}"/>
                </a:ext>
              </a:extLst>
            </p:cNvPr>
            <p:cNvSpPr/>
            <p:nvPr/>
          </p:nvSpPr>
          <p:spPr>
            <a:xfrm>
              <a:off x="5229315" y="2196809"/>
              <a:ext cx="1644885" cy="950321"/>
            </a:xfrm>
            <a:custGeom>
              <a:avLst/>
              <a:gdLst>
                <a:gd name="connsiteX0" fmla="*/ 0 w 1257300"/>
                <a:gd name="connsiteY0" fmla="*/ 673100 h 673100"/>
                <a:gd name="connsiteX1" fmla="*/ 622300 w 1257300"/>
                <a:gd name="connsiteY1" fmla="*/ 0 h 673100"/>
                <a:gd name="connsiteX2" fmla="*/ 1257300 w 1257300"/>
                <a:gd name="connsiteY2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673100">
                  <a:moveTo>
                    <a:pt x="0" y="673100"/>
                  </a:moveTo>
                  <a:cubicBezTo>
                    <a:pt x="206375" y="336550"/>
                    <a:pt x="412750" y="0"/>
                    <a:pt x="622300" y="0"/>
                  </a:cubicBezTo>
                  <a:cubicBezTo>
                    <a:pt x="831850" y="0"/>
                    <a:pt x="1117600" y="546100"/>
                    <a:pt x="1257300" y="67310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51A1C81-9CA0-C786-7E5E-7AD95F95430F}"/>
                </a:ext>
              </a:extLst>
            </p:cNvPr>
            <p:cNvSpPr/>
            <p:nvPr/>
          </p:nvSpPr>
          <p:spPr>
            <a:xfrm>
              <a:off x="5918783" y="2153852"/>
              <a:ext cx="113035" cy="1219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296DAB1-D4AE-A527-1A78-3869DD0A2B6D}"/>
                </a:ext>
              </a:extLst>
            </p:cNvPr>
            <p:cNvSpPr/>
            <p:nvPr/>
          </p:nvSpPr>
          <p:spPr>
            <a:xfrm>
              <a:off x="5456822" y="2612198"/>
              <a:ext cx="113035" cy="12198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F759E2-0B5B-3CA5-D85E-B90D46422972}"/>
                </a:ext>
              </a:extLst>
            </p:cNvPr>
            <p:cNvSpPr/>
            <p:nvPr/>
          </p:nvSpPr>
          <p:spPr>
            <a:xfrm>
              <a:off x="5456822" y="2801880"/>
              <a:ext cx="113035" cy="12198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ADDEEE-874F-0C82-F84F-6BA4B96F751B}"/>
                </a:ext>
              </a:extLst>
            </p:cNvPr>
            <p:cNvSpPr/>
            <p:nvPr/>
          </p:nvSpPr>
          <p:spPr>
            <a:xfrm>
              <a:off x="5459509" y="2191116"/>
              <a:ext cx="113035" cy="12198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CEBAFE-A44C-EE2D-E1EA-175008F65A72}"/>
                    </a:ext>
                  </a:extLst>
                </p:cNvPr>
                <p:cNvSpPr txBox="1"/>
                <p:nvPr/>
              </p:nvSpPr>
              <p:spPr>
                <a:xfrm>
                  <a:off x="5730810" y="1802649"/>
                  <a:ext cx="1103191" cy="3080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𝟓𝟔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400" b="1" dirty="0"/>
                </a:p>
              </p:txBody>
            </p:sp>
          </mc:Choice>
          <mc:Fallback xmlns="">
            <p:sp>
              <p:nvSpPr>
                <p:cNvPr id="654" name="TextBox 653">
                  <a:extLst>
                    <a:ext uri="{FF2B5EF4-FFF2-40B4-BE49-F238E27FC236}">
                      <a16:creationId xmlns:a16="http://schemas.microsoft.com/office/drawing/2014/main" id="{96CADB26-8A1B-2416-896E-37D5A0E4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810" y="1802649"/>
                  <a:ext cx="1103191" cy="308075"/>
                </a:xfrm>
                <a:prstGeom prst="rect">
                  <a:avLst/>
                </a:prstGeom>
                <a:blipFill>
                  <a:blip r:embed="rId1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0D738E-BE46-5356-6BE5-0991790241B2}"/>
                    </a:ext>
                  </a:extLst>
                </p:cNvPr>
                <p:cNvSpPr txBox="1"/>
                <p:nvPr/>
              </p:nvSpPr>
              <p:spPr>
                <a:xfrm>
                  <a:off x="4841504" y="3135370"/>
                  <a:ext cx="2027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ko-KR" sz="1400" b="1" i="1" dirty="0">
                    <a:latin typeface="Cambria Math" panose="02040503050406030204" pitchFamily="18" charset="0"/>
                  </a:endParaRPr>
                </a:p>
                <a:p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64" name="TextBox 663">
                  <a:extLst>
                    <a:ext uri="{FF2B5EF4-FFF2-40B4-BE49-F238E27FC236}">
                      <a16:creationId xmlns:a16="http://schemas.microsoft.com/office/drawing/2014/main" id="{34A9FCB2-F738-C827-7EFD-7C516883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04" y="3135370"/>
                  <a:ext cx="20274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DC1082-F1ED-9DAA-78EF-072A5ED46565}"/>
                    </a:ext>
                  </a:extLst>
                </p:cNvPr>
                <p:cNvSpPr txBox="1"/>
                <p:nvPr/>
              </p:nvSpPr>
              <p:spPr>
                <a:xfrm>
                  <a:off x="5044211" y="3144893"/>
                  <a:ext cx="62196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sz="1400" b="1" i="1" dirty="0">
                    <a:latin typeface="Cambria Math" panose="02040503050406030204" pitchFamily="18" charset="0"/>
                  </a:endParaRPr>
                </a:p>
                <a:p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66" name="TextBox 665">
                  <a:extLst>
                    <a:ext uri="{FF2B5EF4-FFF2-40B4-BE49-F238E27FC236}">
                      <a16:creationId xmlns:a16="http://schemas.microsoft.com/office/drawing/2014/main" id="{B897FBA0-5145-04AC-2457-AF172F2CC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4211" y="3144893"/>
                  <a:ext cx="621965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672">
                <a:extLst>
                  <a:ext uri="{FF2B5EF4-FFF2-40B4-BE49-F238E27FC236}">
                    <a16:creationId xmlns:a16="http://schemas.microsoft.com/office/drawing/2014/main" id="{5DD49FA7-33DF-5F72-9CB9-DA02488D5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027382"/>
                  </p:ext>
                </p:extLst>
              </p:nvPr>
            </p:nvGraphicFramePr>
            <p:xfrm>
              <a:off x="7667989" y="3982058"/>
              <a:ext cx="707212" cy="930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606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53606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6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-2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672">
                <a:extLst>
                  <a:ext uri="{FF2B5EF4-FFF2-40B4-BE49-F238E27FC236}">
                    <a16:creationId xmlns:a16="http://schemas.microsoft.com/office/drawing/2014/main" id="{5DD49FA7-33DF-5F72-9CB9-DA02488D5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027382"/>
                  </p:ext>
                </p:extLst>
              </p:nvPr>
            </p:nvGraphicFramePr>
            <p:xfrm>
              <a:off x="7667989" y="3982058"/>
              <a:ext cx="707212" cy="930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606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53606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55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695" t="-7692" r="-105085" b="-5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3448" t="-7692" r="-6897" b="-5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6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-2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672">
                <a:extLst>
                  <a:ext uri="{FF2B5EF4-FFF2-40B4-BE49-F238E27FC236}">
                    <a16:creationId xmlns:a16="http://schemas.microsoft.com/office/drawing/2014/main" id="{F36CD060-00C5-F080-772D-1305808C8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344016"/>
                  </p:ext>
                </p:extLst>
              </p:nvPr>
            </p:nvGraphicFramePr>
            <p:xfrm>
              <a:off x="8430130" y="3981825"/>
              <a:ext cx="663610" cy="9308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805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31805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688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-3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672">
                <a:extLst>
                  <a:ext uri="{FF2B5EF4-FFF2-40B4-BE49-F238E27FC236}">
                    <a16:creationId xmlns:a16="http://schemas.microsoft.com/office/drawing/2014/main" id="{F36CD060-00C5-F080-772D-1305808C8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344016"/>
                  </p:ext>
                </p:extLst>
              </p:nvPr>
            </p:nvGraphicFramePr>
            <p:xfrm>
              <a:off x="8430130" y="3981825"/>
              <a:ext cx="663610" cy="9308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805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31805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688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818" t="-7143" r="-105455" b="-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1818" t="-7143" r="-5455" b="-4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-3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672">
                <a:extLst>
                  <a:ext uri="{FF2B5EF4-FFF2-40B4-BE49-F238E27FC236}">
                    <a16:creationId xmlns:a16="http://schemas.microsoft.com/office/drawing/2014/main" id="{A8A039C5-55D2-A64A-F0F2-B7323AE98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276576"/>
                  </p:ext>
                </p:extLst>
              </p:nvPr>
            </p:nvGraphicFramePr>
            <p:xfrm>
              <a:off x="9157041" y="3983809"/>
              <a:ext cx="673110" cy="922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555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36555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583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5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05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5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ko-KR" altLang="en-US" sz="105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-6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672">
                <a:extLst>
                  <a:ext uri="{FF2B5EF4-FFF2-40B4-BE49-F238E27FC236}">
                    <a16:creationId xmlns:a16="http://schemas.microsoft.com/office/drawing/2014/main" id="{A8A039C5-55D2-A64A-F0F2-B7323AE98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276576"/>
                  </p:ext>
                </p:extLst>
              </p:nvPr>
            </p:nvGraphicFramePr>
            <p:xfrm>
              <a:off x="9157041" y="3983809"/>
              <a:ext cx="673110" cy="922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555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36555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571" t="-7692" r="-103571" b="-5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5455" t="-7692" r="-5455" b="-5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-6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3BBD53C-62F8-DC5C-E4A1-2E7CF277DB01}"/>
              </a:ext>
            </a:extLst>
          </p:cNvPr>
          <p:cNvSpPr txBox="1"/>
          <p:nvPr/>
        </p:nvSpPr>
        <p:spPr>
          <a:xfrm rot="5400000">
            <a:off x="7756693" y="4237424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4131D-5486-54F7-6A17-CEA7424F666E}"/>
              </a:ext>
            </a:extLst>
          </p:cNvPr>
          <p:cNvSpPr txBox="1"/>
          <p:nvPr/>
        </p:nvSpPr>
        <p:spPr>
          <a:xfrm rot="5400000">
            <a:off x="8108663" y="4237424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D1A7A-1ACE-C80D-D194-A2F5A45E393C}"/>
              </a:ext>
            </a:extLst>
          </p:cNvPr>
          <p:cNvSpPr txBox="1"/>
          <p:nvPr/>
        </p:nvSpPr>
        <p:spPr>
          <a:xfrm rot="5400000">
            <a:off x="7756692" y="4555382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37CF2E-D764-132A-03A6-BE26FE292CCF}"/>
              </a:ext>
            </a:extLst>
          </p:cNvPr>
          <p:cNvSpPr txBox="1"/>
          <p:nvPr/>
        </p:nvSpPr>
        <p:spPr>
          <a:xfrm rot="5400000">
            <a:off x="8096906" y="4571853"/>
            <a:ext cx="27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C1063-89D6-375D-D9BA-E31B0538C847}"/>
              </a:ext>
            </a:extLst>
          </p:cNvPr>
          <p:cNvSpPr txBox="1"/>
          <p:nvPr/>
        </p:nvSpPr>
        <p:spPr>
          <a:xfrm rot="5400000">
            <a:off x="8497131" y="4237424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247D46-8A91-994B-AE42-822530839F17}"/>
              </a:ext>
            </a:extLst>
          </p:cNvPr>
          <p:cNvSpPr txBox="1"/>
          <p:nvPr/>
        </p:nvSpPr>
        <p:spPr>
          <a:xfrm rot="5400000">
            <a:off x="8849101" y="4237424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D0D97-6BF4-BF57-849F-870719B71604}"/>
              </a:ext>
            </a:extLst>
          </p:cNvPr>
          <p:cNvSpPr txBox="1"/>
          <p:nvPr/>
        </p:nvSpPr>
        <p:spPr>
          <a:xfrm rot="5400000">
            <a:off x="8497130" y="4555382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0C8B95-0CF5-256A-0747-2E649EAA210B}"/>
              </a:ext>
            </a:extLst>
          </p:cNvPr>
          <p:cNvSpPr txBox="1"/>
          <p:nvPr/>
        </p:nvSpPr>
        <p:spPr>
          <a:xfrm rot="5400000">
            <a:off x="8837344" y="4571853"/>
            <a:ext cx="27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4EF64-A61B-BFF1-AB38-716F2B016C9D}"/>
              </a:ext>
            </a:extLst>
          </p:cNvPr>
          <p:cNvSpPr txBox="1"/>
          <p:nvPr/>
        </p:nvSpPr>
        <p:spPr>
          <a:xfrm rot="5400000">
            <a:off x="9211592" y="4255700"/>
            <a:ext cx="27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E7F86-3C5E-1F46-73A4-42BF80E5E1CE}"/>
              </a:ext>
            </a:extLst>
          </p:cNvPr>
          <p:cNvSpPr txBox="1"/>
          <p:nvPr/>
        </p:nvSpPr>
        <p:spPr>
          <a:xfrm rot="5400000">
            <a:off x="9563562" y="4255700"/>
            <a:ext cx="27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4595C-86BC-38B7-BE8D-B522ED0E7DB9}"/>
              </a:ext>
            </a:extLst>
          </p:cNvPr>
          <p:cNvSpPr txBox="1"/>
          <p:nvPr/>
        </p:nvSpPr>
        <p:spPr>
          <a:xfrm rot="5400000">
            <a:off x="9211591" y="4573658"/>
            <a:ext cx="27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F5C6C4-3C68-0371-55B5-3BAB606F5CDB}"/>
              </a:ext>
            </a:extLst>
          </p:cNvPr>
          <p:cNvSpPr txBox="1"/>
          <p:nvPr/>
        </p:nvSpPr>
        <p:spPr>
          <a:xfrm rot="5400000">
            <a:off x="9550865" y="4591069"/>
            <a:ext cx="298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1B982F-2E9A-94B2-B82A-5EDD2F966DC0}"/>
                  </a:ext>
                </a:extLst>
              </p:cNvPr>
              <p:cNvSpPr txBox="1"/>
              <p:nvPr/>
            </p:nvSpPr>
            <p:spPr>
              <a:xfrm>
                <a:off x="7542074" y="3483338"/>
                <a:ext cx="25215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ko-KR" altLang="en-US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matching pixel Threshold = 3</a:t>
                </a:r>
                <a:endParaRPr lang="ko-KR" altLang="en-US" sz="1100" b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1B982F-2E9A-94B2-B82A-5EDD2F96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74" y="3483338"/>
                <a:ext cx="2521502" cy="261610"/>
              </a:xfrm>
              <a:prstGeom prst="rect">
                <a:avLst/>
              </a:prstGeom>
              <a:blipFill>
                <a:blip r:embed="rId1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8EDAC-BF0A-347C-9C27-ED5D7575C49D}"/>
                  </a:ext>
                </a:extLst>
              </p:cNvPr>
              <p:cNvSpPr txBox="1"/>
              <p:nvPr/>
            </p:nvSpPr>
            <p:spPr>
              <a:xfrm>
                <a:off x="9412568" y="3705679"/>
                <a:ext cx="14824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200" b="1" i="1" dirty="0">
                  <a:latin typeface="Cambria Math" panose="02040503050406030204" pitchFamily="18" charset="0"/>
                </a:endParaRPr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8EDAC-BF0A-347C-9C27-ED5D7575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68" y="3705679"/>
                <a:ext cx="148246" cy="400110"/>
              </a:xfrm>
              <a:prstGeom prst="rect">
                <a:avLst/>
              </a:prstGeom>
              <a:blipFill>
                <a:blip r:embed="rId20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4D619-7483-21BB-CF99-AB650E187202}"/>
                  </a:ext>
                </a:extLst>
              </p:cNvPr>
              <p:cNvSpPr txBox="1"/>
              <p:nvPr/>
            </p:nvSpPr>
            <p:spPr>
              <a:xfrm>
                <a:off x="8670737" y="3721068"/>
                <a:ext cx="1298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4D619-7483-21BB-CF99-AB650E18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737" y="3721068"/>
                <a:ext cx="129844" cy="184666"/>
              </a:xfrm>
              <a:prstGeom prst="rect">
                <a:avLst/>
              </a:prstGeom>
              <a:blipFill>
                <a:blip r:embed="rId21"/>
                <a:stretch>
                  <a:fillRect l="-31818" r="-27273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0FDC69-771E-EFEF-D5CF-88317293FC9B}"/>
                  </a:ext>
                </a:extLst>
              </p:cNvPr>
              <p:cNvSpPr txBox="1"/>
              <p:nvPr/>
            </p:nvSpPr>
            <p:spPr>
              <a:xfrm>
                <a:off x="7946478" y="3705314"/>
                <a:ext cx="1330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0FDC69-771E-EFEF-D5CF-88317293F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78" y="3705314"/>
                <a:ext cx="133050" cy="184666"/>
              </a:xfrm>
              <a:prstGeom prst="rect">
                <a:avLst/>
              </a:prstGeom>
              <a:blipFill>
                <a:blip r:embed="rId22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6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탐지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직선 탐지기법 성능개선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직선탐지기법인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 사용 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 반복 수행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+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탐지된 선 제거 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탐지된 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(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노이즈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)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를 제거하여 반복 탐지함으로써 탐지성능 개선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495" name="직선 연결선 494">
            <a:extLst>
              <a:ext uri="{FF2B5EF4-FFF2-40B4-BE49-F238E27FC236}">
                <a16:creationId xmlns:a16="http://schemas.microsoft.com/office/drawing/2014/main" id="{DDE1C7BD-40EB-72A6-F74B-7A6E59DF7D1E}"/>
              </a:ext>
            </a:extLst>
          </p:cNvPr>
          <p:cNvCxnSpPr>
            <a:cxnSpLocks/>
          </p:cNvCxnSpPr>
          <p:nvPr/>
        </p:nvCxnSpPr>
        <p:spPr>
          <a:xfrm flipV="1">
            <a:off x="1578929" y="3733511"/>
            <a:ext cx="477" cy="643377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B29F1736-3E37-F55C-A866-A52FF9181F31}"/>
              </a:ext>
            </a:extLst>
          </p:cNvPr>
          <p:cNvCxnSpPr>
            <a:cxnSpLocks/>
          </p:cNvCxnSpPr>
          <p:nvPr/>
        </p:nvCxnSpPr>
        <p:spPr>
          <a:xfrm rot="16200000">
            <a:off x="1269878" y="4923044"/>
            <a:ext cx="618100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8" name="그룹 497">
            <a:extLst>
              <a:ext uri="{FF2B5EF4-FFF2-40B4-BE49-F238E27FC236}">
                <a16:creationId xmlns:a16="http://schemas.microsoft.com/office/drawing/2014/main" id="{D5EC5784-3599-1E9F-3FD8-21F3FE225935}"/>
              </a:ext>
            </a:extLst>
          </p:cNvPr>
          <p:cNvGrpSpPr/>
          <p:nvPr/>
        </p:nvGrpSpPr>
        <p:grpSpPr>
          <a:xfrm rot="16200000">
            <a:off x="1458052" y="4414473"/>
            <a:ext cx="241753" cy="157289"/>
            <a:chOff x="1812865" y="4291217"/>
            <a:chExt cx="556852" cy="340736"/>
          </a:xfrm>
        </p:grpSpPr>
        <p:sp>
          <p:nvSpPr>
            <p:cNvPr id="499" name="이등변 삼각형 498">
              <a:extLst>
                <a:ext uri="{FF2B5EF4-FFF2-40B4-BE49-F238E27FC236}">
                  <a16:creationId xmlns:a16="http://schemas.microsoft.com/office/drawing/2014/main" id="{03EC4DD8-7985-A3F7-FBAE-21E81607E4AC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이등변 삼각형 500">
              <a:extLst>
                <a:ext uri="{FF2B5EF4-FFF2-40B4-BE49-F238E27FC236}">
                  <a16:creationId xmlns:a16="http://schemas.microsoft.com/office/drawing/2014/main" id="{8247011A-4813-5F82-2289-1C24F297B728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46258418-79C0-B6F5-DA36-761EC363BCB0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8DA55CC2-FE32-7B4D-87C3-D677A773BC1B}"/>
              </a:ext>
            </a:extLst>
          </p:cNvPr>
          <p:cNvGrpSpPr/>
          <p:nvPr/>
        </p:nvGrpSpPr>
        <p:grpSpPr>
          <a:xfrm rot="16200000">
            <a:off x="1458050" y="5272133"/>
            <a:ext cx="241753" cy="157289"/>
            <a:chOff x="1812865" y="4291217"/>
            <a:chExt cx="556852" cy="340736"/>
          </a:xfrm>
        </p:grpSpPr>
        <p:sp>
          <p:nvSpPr>
            <p:cNvPr id="504" name="이등변 삼각형 503">
              <a:extLst>
                <a:ext uri="{FF2B5EF4-FFF2-40B4-BE49-F238E27FC236}">
                  <a16:creationId xmlns:a16="http://schemas.microsoft.com/office/drawing/2014/main" id="{11C67E0E-818E-3BA7-B9E8-BD05661E9108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이등변 삼각형 507">
              <a:extLst>
                <a:ext uri="{FF2B5EF4-FFF2-40B4-BE49-F238E27FC236}">
                  <a16:creationId xmlns:a16="http://schemas.microsoft.com/office/drawing/2014/main" id="{EF9F0BDB-8F51-7AF4-F041-F5E0FE3231FF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E93E57A9-1DA6-274D-0085-75EE0FCEDB38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0" name="직선 연결선 509">
            <a:extLst>
              <a:ext uri="{FF2B5EF4-FFF2-40B4-BE49-F238E27FC236}">
                <a16:creationId xmlns:a16="http://schemas.microsoft.com/office/drawing/2014/main" id="{C3717E62-B431-2DDD-1F34-8ED53043EB4E}"/>
              </a:ext>
            </a:extLst>
          </p:cNvPr>
          <p:cNvCxnSpPr>
            <a:cxnSpLocks/>
          </p:cNvCxnSpPr>
          <p:nvPr/>
        </p:nvCxnSpPr>
        <p:spPr>
          <a:xfrm flipV="1">
            <a:off x="1578926" y="5471654"/>
            <a:ext cx="0" cy="44640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1F5FDE6-6F5A-8975-DF65-5F5F15EB35E5}"/>
              </a:ext>
            </a:extLst>
          </p:cNvPr>
          <p:cNvCxnSpPr>
            <a:cxnSpLocks/>
          </p:cNvCxnSpPr>
          <p:nvPr/>
        </p:nvCxnSpPr>
        <p:spPr>
          <a:xfrm>
            <a:off x="1622163" y="4878754"/>
            <a:ext cx="6529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2DF96A3-5B77-A836-0712-98FBFC807D76}"/>
              </a:ext>
            </a:extLst>
          </p:cNvPr>
          <p:cNvCxnSpPr>
            <a:cxnSpLocks/>
          </p:cNvCxnSpPr>
          <p:nvPr/>
        </p:nvCxnSpPr>
        <p:spPr>
          <a:xfrm>
            <a:off x="888351" y="4878557"/>
            <a:ext cx="652984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0CCA718-65A8-5EDC-DA8F-5EB411D90F7E}"/>
              </a:ext>
            </a:extLst>
          </p:cNvPr>
          <p:cNvGrpSpPr/>
          <p:nvPr/>
        </p:nvGrpSpPr>
        <p:grpSpPr>
          <a:xfrm>
            <a:off x="2275148" y="4799124"/>
            <a:ext cx="240392" cy="158180"/>
            <a:chOff x="1812865" y="4291217"/>
            <a:chExt cx="556852" cy="340736"/>
          </a:xfrm>
        </p:grpSpPr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4F5CB245-9B17-80A2-DD51-D18471A6C3B1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5F83C80A-8E25-035A-6798-594C81458398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C21E667F-AFD9-3A16-D67F-A64C6E2901E4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8B94495-A5CB-04E0-3C6E-6DB9F761F807}"/>
              </a:ext>
            </a:extLst>
          </p:cNvPr>
          <p:cNvGrpSpPr/>
          <p:nvPr/>
        </p:nvGrpSpPr>
        <p:grpSpPr>
          <a:xfrm rot="10800000">
            <a:off x="647483" y="4799467"/>
            <a:ext cx="240392" cy="158180"/>
            <a:chOff x="1812865" y="4291217"/>
            <a:chExt cx="556852" cy="340736"/>
          </a:xfrm>
        </p:grpSpPr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8F17F732-9EB2-7B4B-60F8-DDC2C3C7EC89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B14A3F39-26BF-5C5C-713D-7553B62722A4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A695112-B42E-AE0F-5C02-680F3CBD0BD0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DE36E4-CBAD-31C1-AD69-9B5AC40B3532}"/>
              </a:ext>
            </a:extLst>
          </p:cNvPr>
          <p:cNvCxnSpPr>
            <a:cxnSpLocks/>
          </p:cNvCxnSpPr>
          <p:nvPr/>
        </p:nvCxnSpPr>
        <p:spPr>
          <a:xfrm flipH="1">
            <a:off x="1061446" y="5899008"/>
            <a:ext cx="529450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036D5CA-DA6F-16DE-3765-F0978316A466}"/>
              </a:ext>
            </a:extLst>
          </p:cNvPr>
          <p:cNvCxnSpPr>
            <a:cxnSpLocks/>
          </p:cNvCxnSpPr>
          <p:nvPr/>
        </p:nvCxnSpPr>
        <p:spPr>
          <a:xfrm>
            <a:off x="1657571" y="4055199"/>
            <a:ext cx="48372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6A66CCDF-362C-51C1-C2A0-06E50037CE9B}"/>
              </a:ext>
            </a:extLst>
          </p:cNvPr>
          <p:cNvCxnSpPr>
            <a:cxnSpLocks/>
          </p:cNvCxnSpPr>
          <p:nvPr/>
        </p:nvCxnSpPr>
        <p:spPr>
          <a:xfrm>
            <a:off x="1569798" y="3746481"/>
            <a:ext cx="652984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B3939F5-77EF-B0DB-FED2-8A31599023CA}"/>
              </a:ext>
            </a:extLst>
          </p:cNvPr>
          <p:cNvCxnSpPr>
            <a:cxnSpLocks/>
          </p:cNvCxnSpPr>
          <p:nvPr/>
        </p:nvCxnSpPr>
        <p:spPr>
          <a:xfrm>
            <a:off x="1657571" y="3959956"/>
            <a:ext cx="0" cy="21413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08601AC-89BA-C39B-8B69-55808E2D7229}"/>
              </a:ext>
            </a:extLst>
          </p:cNvPr>
          <p:cNvCxnSpPr>
            <a:cxnSpLocks/>
          </p:cNvCxnSpPr>
          <p:nvPr/>
        </p:nvCxnSpPr>
        <p:spPr>
          <a:xfrm>
            <a:off x="2515539" y="4887738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5F00BA1-546E-A4C3-3C7C-AB97FC707516}"/>
              </a:ext>
            </a:extLst>
          </p:cNvPr>
          <p:cNvGrpSpPr/>
          <p:nvPr/>
        </p:nvGrpSpPr>
        <p:grpSpPr>
          <a:xfrm>
            <a:off x="2142771" y="3974417"/>
            <a:ext cx="240392" cy="158180"/>
            <a:chOff x="1812865" y="4291217"/>
            <a:chExt cx="556852" cy="340736"/>
          </a:xfrm>
        </p:grpSpPr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FB237567-90BC-70C6-8F64-7CFCBA2BE6C9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BE3058D2-B417-5BB2-D383-814C93C471DF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A28CA8D-7163-F2FA-E915-32DEC14A4962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DB171C37-DC5B-FC15-803A-4BCCC3871426}"/>
              </a:ext>
            </a:extLst>
          </p:cNvPr>
          <p:cNvCxnSpPr>
            <a:cxnSpLocks/>
          </p:cNvCxnSpPr>
          <p:nvPr/>
        </p:nvCxnSpPr>
        <p:spPr>
          <a:xfrm>
            <a:off x="2383163" y="4053507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658855D-4D5C-2550-A224-BABFA6BD1118}"/>
              </a:ext>
            </a:extLst>
          </p:cNvPr>
          <p:cNvCxnSpPr>
            <a:cxnSpLocks/>
          </p:cNvCxnSpPr>
          <p:nvPr/>
        </p:nvCxnSpPr>
        <p:spPr>
          <a:xfrm>
            <a:off x="308971" y="4878556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77FB07ED-AF46-78C7-B66C-EC9436C7B338}"/>
              </a:ext>
            </a:extLst>
          </p:cNvPr>
          <p:cNvSpPr>
            <a:spLocks noChangeAspect="1"/>
          </p:cNvSpPr>
          <p:nvPr/>
        </p:nvSpPr>
        <p:spPr>
          <a:xfrm rot="16200000">
            <a:off x="1608961" y="4837045"/>
            <a:ext cx="75561" cy="76238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2D186CC-FFD8-D60D-F914-68018966E87C}"/>
              </a:ext>
            </a:extLst>
          </p:cNvPr>
          <p:cNvSpPr>
            <a:spLocks noChangeAspect="1"/>
          </p:cNvSpPr>
          <p:nvPr/>
        </p:nvSpPr>
        <p:spPr>
          <a:xfrm rot="16200000">
            <a:off x="2232726" y="4837215"/>
            <a:ext cx="75561" cy="762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7" name="Rectangle 2">
            <a:extLst>
              <a:ext uri="{FF2B5EF4-FFF2-40B4-BE49-F238E27FC236}">
                <a16:creationId xmlns:a16="http://schemas.microsoft.com/office/drawing/2014/main" id="{9CEF79E3-315E-855B-8214-1CA9E8D1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10" y="2452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3CCFFE2-B5F6-4D37-CFF9-B0760F62CD44}"/>
              </a:ext>
            </a:extLst>
          </p:cNvPr>
          <p:cNvCxnSpPr>
            <a:cxnSpLocks/>
          </p:cNvCxnSpPr>
          <p:nvPr/>
        </p:nvCxnSpPr>
        <p:spPr>
          <a:xfrm>
            <a:off x="3437083" y="4890154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D5A5AA-362A-6F0A-88B5-4D8D22137C9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498" y="3745109"/>
            <a:ext cx="2545080" cy="2184547"/>
            <a:chOff x="885746" y="1864519"/>
            <a:chExt cx="3983434" cy="339988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7D77E13-3FF2-282A-82CD-CDB6FB0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22" y="1864519"/>
              <a:ext cx="747" cy="100131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11B0598-0713-442D-DBC6-E5E518559B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92435" y="3715832"/>
              <a:ext cx="9619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66798A-589B-3F09-4F08-973BF237F573}"/>
                </a:ext>
              </a:extLst>
            </p:cNvPr>
            <p:cNvGrpSpPr/>
            <p:nvPr/>
          </p:nvGrpSpPr>
          <p:grpSpPr>
            <a:xfrm rot="16200000">
              <a:off x="2685296" y="2923631"/>
              <a:ext cx="376249" cy="246181"/>
              <a:chOff x="1812865" y="4291217"/>
              <a:chExt cx="556852" cy="340736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EB104319-2C43-CCB4-D581-18C8B94DBB74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472DFCEE-BD3C-9028-CB68-1A858899FA8D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C63EB8B-1F4B-19DD-7900-2E0D627BD52B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39D38CC-5E1D-C538-569A-CC2FA32C3DE6}"/>
                </a:ext>
              </a:extLst>
            </p:cNvPr>
            <p:cNvGrpSpPr/>
            <p:nvPr/>
          </p:nvGrpSpPr>
          <p:grpSpPr>
            <a:xfrm rot="16200000">
              <a:off x="2685294" y="4258438"/>
              <a:ext cx="376249" cy="246181"/>
              <a:chOff x="1812865" y="4291217"/>
              <a:chExt cx="556852" cy="340736"/>
            </a:xfrm>
          </p:grpSpPr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554B50F4-6F8C-5A8A-2DB0-B5D4A1A480BF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9AA80646-08AD-2457-70E7-F56A9D1A6281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56DA831-1471-1193-F8DA-D5A5BD9C6048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EFF2B3F-793D-E793-465C-0A79AB251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17" y="4569654"/>
              <a:ext cx="0" cy="694754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BA1BC73-42D1-A182-B7D0-E52D29D11AFC}"/>
                </a:ext>
              </a:extLst>
            </p:cNvPr>
            <p:cNvCxnSpPr>
              <a:cxnSpLocks/>
            </p:cNvCxnSpPr>
            <p:nvPr/>
          </p:nvCxnSpPr>
          <p:spPr>
            <a:xfrm>
              <a:off x="1792563" y="3646596"/>
              <a:ext cx="102201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17FFD07-3675-787F-CD39-3EC877AC8E4A}"/>
                </a:ext>
              </a:extLst>
            </p:cNvPr>
            <p:cNvGrpSpPr/>
            <p:nvPr/>
          </p:nvGrpSpPr>
          <p:grpSpPr>
            <a:xfrm>
              <a:off x="3963109" y="3537794"/>
              <a:ext cx="376249" cy="246181"/>
              <a:chOff x="1812865" y="4291217"/>
              <a:chExt cx="556852" cy="34073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74DD8F8-8865-0EC3-A2B2-7A3AE85149B2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D65CD202-03B7-61CF-D54F-E4E82F050080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2395F9B8-1422-6AC8-F0F8-78EB6E217525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94C2BD0-1C91-0DB0-C390-44A86ABAEC46}"/>
                </a:ext>
              </a:extLst>
            </p:cNvPr>
            <p:cNvGrpSpPr/>
            <p:nvPr/>
          </p:nvGrpSpPr>
          <p:grpSpPr>
            <a:xfrm rot="10800000">
              <a:off x="1415569" y="3523504"/>
              <a:ext cx="376249" cy="246181"/>
              <a:chOff x="1812865" y="4291217"/>
              <a:chExt cx="556852" cy="340736"/>
            </a:xfrm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F9781C43-1087-3A36-B7A8-598F965C4BDA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01A3A838-2937-8925-4B08-E8AFD04246AA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52780FD-A75A-F986-A4CF-8C710F6C1435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2021B6C-AE76-FFFB-01D4-9AB677254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3483" y="5234760"/>
              <a:ext cx="82866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78D8200-3B02-E94F-6936-D72CDFD6792A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365174"/>
              <a:ext cx="757108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84F65C-48D4-3562-60C5-67854139F416}"/>
                </a:ext>
              </a:extLst>
            </p:cNvPr>
            <p:cNvCxnSpPr>
              <a:cxnSpLocks/>
            </p:cNvCxnSpPr>
            <p:nvPr/>
          </p:nvCxnSpPr>
          <p:spPr>
            <a:xfrm>
              <a:off x="2859131" y="1884705"/>
              <a:ext cx="102201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6AA051D-2222-5AD0-1B51-43D13EF60B64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216944"/>
              <a:ext cx="0" cy="3332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545D1CE-E4BC-2D38-ACE0-4092B2BB414E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58" y="3660884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46BB180-9B20-89FA-A879-F483ECFF87E8}"/>
                </a:ext>
              </a:extLst>
            </p:cNvPr>
            <p:cNvGrpSpPr/>
            <p:nvPr/>
          </p:nvGrpSpPr>
          <p:grpSpPr>
            <a:xfrm>
              <a:off x="3755920" y="2239450"/>
              <a:ext cx="376249" cy="246181"/>
              <a:chOff x="1812865" y="4291217"/>
              <a:chExt cx="556852" cy="340736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77195A56-394F-088E-6446-7668F9698EE4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E8240FB2-78C3-878D-7B6B-C455AC567DC4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89364A9-8405-42DC-6DAA-AA63B64F15B7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61E91AD-BF14-E9C1-1460-98E6D83CD3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2169" y="2362540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63D59AC-833F-A42B-A85B-72F6E9043EBE}"/>
                </a:ext>
              </a:extLst>
            </p:cNvPr>
            <p:cNvCxnSpPr>
              <a:cxnSpLocks/>
            </p:cNvCxnSpPr>
            <p:nvPr/>
          </p:nvCxnSpPr>
          <p:spPr>
            <a:xfrm>
              <a:off x="885746" y="3646593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008CC5-C3A3-DDDD-A964-DFA9DCC2B545}"/>
              </a:ext>
            </a:extLst>
          </p:cNvPr>
          <p:cNvGrpSpPr>
            <a:grpSpLocks noChangeAspect="1"/>
          </p:cNvGrpSpPr>
          <p:nvPr/>
        </p:nvGrpSpPr>
        <p:grpSpPr>
          <a:xfrm>
            <a:off x="6608907" y="3758079"/>
            <a:ext cx="2545080" cy="2184547"/>
            <a:chOff x="885746" y="1864519"/>
            <a:chExt cx="3983434" cy="339988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F80FE7-3099-1369-54E2-DAE8D54FA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22" y="1864519"/>
              <a:ext cx="747" cy="100131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242CB18-730E-A9CE-9DCE-3035D6AC34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92435" y="3715832"/>
              <a:ext cx="9619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9246B13-6477-D0F9-1D9B-B267F6730705}"/>
                </a:ext>
              </a:extLst>
            </p:cNvPr>
            <p:cNvGrpSpPr/>
            <p:nvPr/>
          </p:nvGrpSpPr>
          <p:grpSpPr>
            <a:xfrm rot="16200000">
              <a:off x="2685296" y="2923631"/>
              <a:ext cx="376249" cy="246181"/>
              <a:chOff x="1812865" y="4291217"/>
              <a:chExt cx="556852" cy="340736"/>
            </a:xfrm>
          </p:grpSpPr>
          <p:sp>
            <p:nvSpPr>
              <p:cNvPr id="449" name="이등변 삼각형 448">
                <a:extLst>
                  <a:ext uri="{FF2B5EF4-FFF2-40B4-BE49-F238E27FC236}">
                    <a16:creationId xmlns:a16="http://schemas.microsoft.com/office/drawing/2014/main" id="{3FF02298-232A-52DF-507B-746905C23571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이등변 삼각형 449">
                <a:extLst>
                  <a:ext uri="{FF2B5EF4-FFF2-40B4-BE49-F238E27FC236}">
                    <a16:creationId xmlns:a16="http://schemas.microsoft.com/office/drawing/2014/main" id="{0E115FF1-7AF5-D5E8-60B1-D8E097FD36E5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F96001AC-7C38-3BE7-4342-348B307F9C97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0207AC-2F5D-C112-E134-F5AA6669EEC8}"/>
                </a:ext>
              </a:extLst>
            </p:cNvPr>
            <p:cNvGrpSpPr/>
            <p:nvPr/>
          </p:nvGrpSpPr>
          <p:grpSpPr>
            <a:xfrm rot="16200000">
              <a:off x="2685294" y="4258438"/>
              <a:ext cx="376249" cy="246181"/>
              <a:chOff x="1812865" y="4291217"/>
              <a:chExt cx="556852" cy="340736"/>
            </a:xfrm>
          </p:grpSpPr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517F9BBF-D22E-8B97-2990-CFE87CC8BCA9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A17D31A8-5DF8-7073-1655-F7555AE632AE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>
                <a:extLst>
                  <a:ext uri="{FF2B5EF4-FFF2-40B4-BE49-F238E27FC236}">
                    <a16:creationId xmlns:a16="http://schemas.microsoft.com/office/drawing/2014/main" id="{3C00280D-E661-033E-9D7B-FBEC0D4C02A7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74B8AD-064F-BEBC-1A19-A083C7A5C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17" y="4569654"/>
              <a:ext cx="0" cy="694754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50A53D8-52F4-647C-5DEC-A046B5C3FD51}"/>
                </a:ext>
              </a:extLst>
            </p:cNvPr>
            <p:cNvCxnSpPr>
              <a:cxnSpLocks/>
            </p:cNvCxnSpPr>
            <p:nvPr/>
          </p:nvCxnSpPr>
          <p:spPr>
            <a:xfrm>
              <a:off x="1792563" y="3646596"/>
              <a:ext cx="102201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B16A4EE-5557-4F4E-A1B5-B4AC989AEB4A}"/>
                </a:ext>
              </a:extLst>
            </p:cNvPr>
            <p:cNvGrpSpPr/>
            <p:nvPr/>
          </p:nvGrpSpPr>
          <p:grpSpPr>
            <a:xfrm>
              <a:off x="3963109" y="3537794"/>
              <a:ext cx="376249" cy="246181"/>
              <a:chOff x="1812865" y="4291217"/>
              <a:chExt cx="556852" cy="340736"/>
            </a:xfrm>
          </p:grpSpPr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4A4984A7-5107-431B-7557-4EDA6B651375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500A7612-828C-89CC-B230-760A1C2347A8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BF8823A-0B34-FCF9-0499-09F2DD9CDA5B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9B7810C-D542-6D85-C0D0-584B92A87864}"/>
                </a:ext>
              </a:extLst>
            </p:cNvPr>
            <p:cNvGrpSpPr/>
            <p:nvPr/>
          </p:nvGrpSpPr>
          <p:grpSpPr>
            <a:xfrm rot="10800000">
              <a:off x="1415569" y="3523504"/>
              <a:ext cx="376249" cy="246181"/>
              <a:chOff x="1812865" y="4291217"/>
              <a:chExt cx="556852" cy="340736"/>
            </a:xfrm>
          </p:grpSpPr>
          <p:sp>
            <p:nvSpPr>
              <p:cNvPr id="56" name="이등변 삼각형 55">
                <a:extLst>
                  <a:ext uri="{FF2B5EF4-FFF2-40B4-BE49-F238E27FC236}">
                    <a16:creationId xmlns:a16="http://schemas.microsoft.com/office/drawing/2014/main" id="{87086B5B-9368-5449-E50B-DA76D7E6A0A7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5D201282-618E-901A-D7EB-6C06611D81E4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EBDCC15-2331-1B82-0DD7-83FA8A0738A2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53D44DB-0197-DE62-7ACD-E444C5FF1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3483" y="5234760"/>
              <a:ext cx="82866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2F7F4E5-656A-D803-1817-110905925675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365174"/>
              <a:ext cx="757108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4578E16-FC15-DB66-30B1-440D279DD45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131" y="1884705"/>
              <a:ext cx="102201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74CFBDD-50C7-CFD5-FBF8-903DFE9224C4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216944"/>
              <a:ext cx="0" cy="3332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811CC67-186A-A59A-0EA3-C019671531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58" y="3660884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76804FF-F008-3569-3677-3AFE3D882B7A}"/>
                </a:ext>
              </a:extLst>
            </p:cNvPr>
            <p:cNvGrpSpPr/>
            <p:nvPr/>
          </p:nvGrpSpPr>
          <p:grpSpPr>
            <a:xfrm>
              <a:off x="3755920" y="2239450"/>
              <a:ext cx="376249" cy="246181"/>
              <a:chOff x="1812865" y="4291217"/>
              <a:chExt cx="556852" cy="340736"/>
            </a:xfrm>
          </p:grpSpPr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7BC4F2F7-9D62-3C7D-F501-1FD092D165C1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FEF6CDB4-E8F3-786F-951E-F6EE026C8447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5541823-5129-7220-389D-E53DB4051F30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BEBC87C-F8D6-8F78-EDAD-53D16447DEB1}"/>
                </a:ext>
              </a:extLst>
            </p:cNvPr>
            <p:cNvCxnSpPr>
              <a:cxnSpLocks/>
            </p:cNvCxnSpPr>
            <p:nvPr/>
          </p:nvCxnSpPr>
          <p:spPr>
            <a:xfrm>
              <a:off x="4132169" y="2362540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FFCE07F-A00C-3FF8-33C0-2E7D9B31F0FF}"/>
                </a:ext>
              </a:extLst>
            </p:cNvPr>
            <p:cNvCxnSpPr>
              <a:cxnSpLocks/>
            </p:cNvCxnSpPr>
            <p:nvPr/>
          </p:nvCxnSpPr>
          <p:spPr>
            <a:xfrm>
              <a:off x="885746" y="3646593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2" name="타원 451">
            <a:extLst>
              <a:ext uri="{FF2B5EF4-FFF2-40B4-BE49-F238E27FC236}">
                <a16:creationId xmlns:a16="http://schemas.microsoft.com/office/drawing/2014/main" id="{CC6ADFFD-EA39-BB24-F210-987D76201393}"/>
              </a:ext>
            </a:extLst>
          </p:cNvPr>
          <p:cNvSpPr>
            <a:spLocks noChangeAspect="1"/>
          </p:cNvSpPr>
          <p:nvPr/>
        </p:nvSpPr>
        <p:spPr>
          <a:xfrm rot="16200000">
            <a:off x="7151934" y="4868042"/>
            <a:ext cx="75561" cy="76238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31B39239-B92E-EB2E-3E8B-A03A5D64EE36}"/>
              </a:ext>
            </a:extLst>
          </p:cNvPr>
          <p:cNvSpPr>
            <a:spLocks noChangeAspect="1"/>
          </p:cNvSpPr>
          <p:nvPr/>
        </p:nvSpPr>
        <p:spPr>
          <a:xfrm rot="16200000">
            <a:off x="7775699" y="4868212"/>
            <a:ext cx="75561" cy="762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CC181744-05F4-93A6-3D22-C91F58CA44E8}"/>
              </a:ext>
            </a:extLst>
          </p:cNvPr>
          <p:cNvCxnSpPr>
            <a:cxnSpLocks/>
          </p:cNvCxnSpPr>
          <p:nvPr/>
        </p:nvCxnSpPr>
        <p:spPr>
          <a:xfrm>
            <a:off x="6607965" y="4903124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그룹 487">
            <a:extLst>
              <a:ext uri="{FF2B5EF4-FFF2-40B4-BE49-F238E27FC236}">
                <a16:creationId xmlns:a16="http://schemas.microsoft.com/office/drawing/2014/main" id="{8BE4293D-2F54-1FEA-DFF6-A4913F3B27E9}"/>
              </a:ext>
            </a:extLst>
          </p:cNvPr>
          <p:cNvGrpSpPr>
            <a:grpSpLocks noChangeAspect="1"/>
          </p:cNvGrpSpPr>
          <p:nvPr/>
        </p:nvGrpSpPr>
        <p:grpSpPr>
          <a:xfrm>
            <a:off x="9511695" y="3776106"/>
            <a:ext cx="2545080" cy="2184547"/>
            <a:chOff x="885746" y="1864519"/>
            <a:chExt cx="3983434" cy="3399889"/>
          </a:xfrm>
        </p:grpSpPr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C499F659-7B93-CD2F-EF57-7BDE98019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22" y="1864519"/>
              <a:ext cx="747" cy="100131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91F939CC-D273-FF71-4EB4-9B8B823F9A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92435" y="3715832"/>
              <a:ext cx="9619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DEED1063-9BC1-BFAD-E646-B4790AFB2B5C}"/>
                </a:ext>
              </a:extLst>
            </p:cNvPr>
            <p:cNvGrpSpPr/>
            <p:nvPr/>
          </p:nvGrpSpPr>
          <p:grpSpPr>
            <a:xfrm rot="16200000">
              <a:off x="2685296" y="2923631"/>
              <a:ext cx="376249" cy="246181"/>
              <a:chOff x="1812865" y="4291217"/>
              <a:chExt cx="556852" cy="340736"/>
            </a:xfrm>
          </p:grpSpPr>
          <p:sp>
            <p:nvSpPr>
              <p:cNvPr id="166" name="이등변 삼각형 165">
                <a:extLst>
                  <a:ext uri="{FF2B5EF4-FFF2-40B4-BE49-F238E27FC236}">
                    <a16:creationId xmlns:a16="http://schemas.microsoft.com/office/drawing/2014/main" id="{D1A1B00F-8187-72E1-545F-EC2E6CC107AF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이등변 삼각형 166">
                <a:extLst>
                  <a:ext uri="{FF2B5EF4-FFF2-40B4-BE49-F238E27FC236}">
                    <a16:creationId xmlns:a16="http://schemas.microsoft.com/office/drawing/2014/main" id="{5677E581-06E5-0AB0-7003-C1B2062F4105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69D52C1-F8EB-08ED-91A9-9E37FBCC2C08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2" name="그룹 491">
              <a:extLst>
                <a:ext uri="{FF2B5EF4-FFF2-40B4-BE49-F238E27FC236}">
                  <a16:creationId xmlns:a16="http://schemas.microsoft.com/office/drawing/2014/main" id="{F78BE69B-3EBD-5F8C-FEF7-1D30DB3CFDAA}"/>
                </a:ext>
              </a:extLst>
            </p:cNvPr>
            <p:cNvGrpSpPr/>
            <p:nvPr/>
          </p:nvGrpSpPr>
          <p:grpSpPr>
            <a:xfrm rot="16200000">
              <a:off x="2685294" y="4258438"/>
              <a:ext cx="376249" cy="246181"/>
              <a:chOff x="1812865" y="4291217"/>
              <a:chExt cx="556852" cy="340736"/>
            </a:xfrm>
          </p:grpSpPr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DCE3E809-9FA7-23A5-0ED5-A2A0E3C4F1B5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이등변 삼각형 163">
                <a:extLst>
                  <a:ext uri="{FF2B5EF4-FFF2-40B4-BE49-F238E27FC236}">
                    <a16:creationId xmlns:a16="http://schemas.microsoft.com/office/drawing/2014/main" id="{8382FA1D-A344-CACA-34C0-91D71C16D86E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CA6E3D44-2F0C-C3E9-4749-E0BD55A46779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EC0D3C63-75F7-BCB7-632B-38C2B1D7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17" y="4569654"/>
              <a:ext cx="0" cy="694754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4" name="그룹 493">
              <a:extLst>
                <a:ext uri="{FF2B5EF4-FFF2-40B4-BE49-F238E27FC236}">
                  <a16:creationId xmlns:a16="http://schemas.microsoft.com/office/drawing/2014/main" id="{2CA5DA48-FD8E-22A0-F41E-C239FD7BED0E}"/>
                </a:ext>
              </a:extLst>
            </p:cNvPr>
            <p:cNvGrpSpPr/>
            <p:nvPr/>
          </p:nvGrpSpPr>
          <p:grpSpPr>
            <a:xfrm>
              <a:off x="3963109" y="3537794"/>
              <a:ext cx="376249" cy="246181"/>
              <a:chOff x="1812865" y="4291217"/>
              <a:chExt cx="556852" cy="340736"/>
            </a:xfrm>
          </p:grpSpPr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2CCE4E2-5877-C269-1BB3-77DB28AD9A2B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이등변 삼각형 160">
                <a:extLst>
                  <a:ext uri="{FF2B5EF4-FFF2-40B4-BE49-F238E27FC236}">
                    <a16:creationId xmlns:a16="http://schemas.microsoft.com/office/drawing/2014/main" id="{0E30AE98-F10B-C8D7-260D-71D1CEF354CE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A1BB621F-E031-8386-74A8-338BE2324FAF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6" name="그룹 495">
              <a:extLst>
                <a:ext uri="{FF2B5EF4-FFF2-40B4-BE49-F238E27FC236}">
                  <a16:creationId xmlns:a16="http://schemas.microsoft.com/office/drawing/2014/main" id="{3E573442-FB7F-D34D-51B0-57C7076FD6A3}"/>
                </a:ext>
              </a:extLst>
            </p:cNvPr>
            <p:cNvGrpSpPr/>
            <p:nvPr/>
          </p:nvGrpSpPr>
          <p:grpSpPr>
            <a:xfrm rot="10800000">
              <a:off x="1415569" y="3523504"/>
              <a:ext cx="376249" cy="246181"/>
              <a:chOff x="1812865" y="4291217"/>
              <a:chExt cx="556852" cy="340736"/>
            </a:xfrm>
          </p:grpSpPr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DD05202D-AA5D-044A-5098-1A9333504ED4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C5D37E60-8A0D-4B1C-8F4F-571296D3AE53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BFE90ECD-26E1-8ED9-16E3-48821F53F5AD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00" name="직선 연결선 499">
              <a:extLst>
                <a:ext uri="{FF2B5EF4-FFF2-40B4-BE49-F238E27FC236}">
                  <a16:creationId xmlns:a16="http://schemas.microsoft.com/office/drawing/2014/main" id="{AA2C5375-035E-EBB5-1D8E-26DAFDE86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3483" y="5234760"/>
              <a:ext cx="82866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 504">
              <a:extLst>
                <a:ext uri="{FF2B5EF4-FFF2-40B4-BE49-F238E27FC236}">
                  <a16:creationId xmlns:a16="http://schemas.microsoft.com/office/drawing/2014/main" id="{D9888490-4B46-B2A6-E039-95B2910F3184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365174"/>
              <a:ext cx="757108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7C421D20-A929-87CE-3474-CE0DE2A9E395}"/>
                </a:ext>
              </a:extLst>
            </p:cNvPr>
            <p:cNvCxnSpPr>
              <a:cxnSpLocks/>
            </p:cNvCxnSpPr>
            <p:nvPr/>
          </p:nvCxnSpPr>
          <p:spPr>
            <a:xfrm>
              <a:off x="2859131" y="1884705"/>
              <a:ext cx="102201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FF43C1F2-82A9-BC2F-9483-67ED5AD745ED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216944"/>
              <a:ext cx="0" cy="3332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 510">
              <a:extLst>
                <a:ext uri="{FF2B5EF4-FFF2-40B4-BE49-F238E27FC236}">
                  <a16:creationId xmlns:a16="http://schemas.microsoft.com/office/drawing/2014/main" id="{8D28BD95-E46A-E9B0-D803-BBE0D0A8574D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58" y="3660884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430556FD-E00B-C11F-F3A9-8B0C62E2B8BB}"/>
                </a:ext>
              </a:extLst>
            </p:cNvPr>
            <p:cNvGrpSpPr/>
            <p:nvPr/>
          </p:nvGrpSpPr>
          <p:grpSpPr>
            <a:xfrm>
              <a:off x="3755920" y="2239450"/>
              <a:ext cx="376249" cy="246181"/>
              <a:chOff x="1812865" y="4291217"/>
              <a:chExt cx="556852" cy="340736"/>
            </a:xfrm>
          </p:grpSpPr>
          <p:sp>
            <p:nvSpPr>
              <p:cNvPr id="154" name="이등변 삼각형 153">
                <a:extLst>
                  <a:ext uri="{FF2B5EF4-FFF2-40B4-BE49-F238E27FC236}">
                    <a16:creationId xmlns:a16="http://schemas.microsoft.com/office/drawing/2014/main" id="{33EB0D2D-5F09-767C-B203-FFFEAC5349B1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이등변 삼각형 154">
                <a:extLst>
                  <a:ext uri="{FF2B5EF4-FFF2-40B4-BE49-F238E27FC236}">
                    <a16:creationId xmlns:a16="http://schemas.microsoft.com/office/drawing/2014/main" id="{11B228ED-7338-C8E8-DECB-64F4549F13F5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EEFD2D38-AD58-5D85-B296-3DA11E54E631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B02F5F7-FB9B-E749-4834-2903833F09FC}"/>
                </a:ext>
              </a:extLst>
            </p:cNvPr>
            <p:cNvCxnSpPr>
              <a:cxnSpLocks/>
            </p:cNvCxnSpPr>
            <p:nvPr/>
          </p:nvCxnSpPr>
          <p:spPr>
            <a:xfrm>
              <a:off x="4132169" y="2362540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FC55EA3-FCDF-6E45-D0AE-5C0B9C7539B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46" y="3646593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24337A80-59F1-1807-E751-E348220A700A}"/>
              </a:ext>
            </a:extLst>
          </p:cNvPr>
          <p:cNvCxnSpPr>
            <a:cxnSpLocks/>
          </p:cNvCxnSpPr>
          <p:nvPr/>
        </p:nvCxnSpPr>
        <p:spPr>
          <a:xfrm>
            <a:off x="9510753" y="4921151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화살표: 오른쪽 169">
            <a:extLst>
              <a:ext uri="{FF2B5EF4-FFF2-40B4-BE49-F238E27FC236}">
                <a16:creationId xmlns:a16="http://schemas.microsoft.com/office/drawing/2014/main" id="{3D37A5BC-2E0C-92A4-1AD9-1C575A83D28C}"/>
              </a:ext>
            </a:extLst>
          </p:cNvPr>
          <p:cNvSpPr/>
          <p:nvPr/>
        </p:nvSpPr>
        <p:spPr>
          <a:xfrm>
            <a:off x="3025455" y="4733752"/>
            <a:ext cx="315813" cy="28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화살표: 오른쪽 170">
            <a:extLst>
              <a:ext uri="{FF2B5EF4-FFF2-40B4-BE49-F238E27FC236}">
                <a16:creationId xmlns:a16="http://schemas.microsoft.com/office/drawing/2014/main" id="{FCE7D207-AF84-93ED-B261-DEC9ABC15307}"/>
              </a:ext>
            </a:extLst>
          </p:cNvPr>
          <p:cNvSpPr/>
          <p:nvPr/>
        </p:nvSpPr>
        <p:spPr>
          <a:xfrm>
            <a:off x="6187669" y="4733752"/>
            <a:ext cx="315813" cy="28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95F1C1A4-58E7-CAD3-E87E-93CF97D9A343}"/>
              </a:ext>
            </a:extLst>
          </p:cNvPr>
          <p:cNvSpPr/>
          <p:nvPr/>
        </p:nvSpPr>
        <p:spPr>
          <a:xfrm>
            <a:off x="9173642" y="4757923"/>
            <a:ext cx="315813" cy="28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탐지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기존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변환과 성능비교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오탐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감소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탐지율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향상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637" name="Rectangle 2">
            <a:extLst>
              <a:ext uri="{FF2B5EF4-FFF2-40B4-BE49-F238E27FC236}">
                <a16:creationId xmlns:a16="http://schemas.microsoft.com/office/drawing/2014/main" id="{9CEF79E3-315E-855B-8214-1CA9E8D1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10" y="2452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6" name="그림 455">
            <a:extLst>
              <a:ext uri="{FF2B5EF4-FFF2-40B4-BE49-F238E27FC236}">
                <a16:creationId xmlns:a16="http://schemas.microsoft.com/office/drawing/2014/main" id="{C879CD10-EECA-516A-DDE2-2C7D8A55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07" y="2910157"/>
            <a:ext cx="9697565" cy="3475463"/>
          </a:xfrm>
          <a:prstGeom prst="rect">
            <a:avLst/>
          </a:prstGeom>
        </p:spPr>
      </p:pic>
      <p:pic>
        <p:nvPicPr>
          <p:cNvPr id="458" name="그림 457">
            <a:extLst>
              <a:ext uri="{FF2B5EF4-FFF2-40B4-BE49-F238E27FC236}">
                <a16:creationId xmlns:a16="http://schemas.microsoft.com/office/drawing/2014/main" id="{686DF226-DCA4-8BBD-7DAF-EC7D0E1D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00" y="866127"/>
            <a:ext cx="680179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탐지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기존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변환과 성능비교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오탐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감소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탐지율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향상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637" name="Rectangle 2">
            <a:extLst>
              <a:ext uri="{FF2B5EF4-FFF2-40B4-BE49-F238E27FC236}">
                <a16:creationId xmlns:a16="http://schemas.microsoft.com/office/drawing/2014/main" id="{9CEF79E3-315E-855B-8214-1CA9E8D1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10" y="2452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8" name="그림 457">
            <a:extLst>
              <a:ext uri="{FF2B5EF4-FFF2-40B4-BE49-F238E27FC236}">
                <a16:creationId xmlns:a16="http://schemas.microsoft.com/office/drawing/2014/main" id="{686DF226-DCA4-8BBD-7DAF-EC7D0E1D5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1"/>
          <a:stretch/>
        </p:blipFill>
        <p:spPr>
          <a:xfrm>
            <a:off x="6790679" y="2357450"/>
            <a:ext cx="5063885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6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merge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탐지된 선 병합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조각난 상태로 탐지된 선의 연결관계를 분석하여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하나의 선으로 병합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해당 선의 시작점 끝점의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x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축 좌표와 기준선 비교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탐색 리스트 전체 순회 후 </a:t>
            </a:r>
            <a:r>
              <a:rPr kumimoji="1" lang="ko-KR" altLang="en-US" sz="18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필터링된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리스트 반환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선의 끝점 또는 시작점과 수직선의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x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축 좌표 값의 차이 계산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F18C2-32A6-D8BF-4A5B-70151F3A635E}"/>
              </a:ext>
            </a:extLst>
          </p:cNvPr>
          <p:cNvSpPr/>
          <p:nvPr/>
        </p:nvSpPr>
        <p:spPr>
          <a:xfrm>
            <a:off x="9494458" y="927089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탐색 리스트 정렬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 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B175-12F5-0587-C61F-B2D0002BC967}"/>
              </a:ext>
            </a:extLst>
          </p:cNvPr>
          <p:cNvSpPr/>
          <p:nvPr/>
        </p:nvSpPr>
        <p:spPr>
          <a:xfrm>
            <a:off x="9494458" y="1446485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리스트 내 기준선 삭제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탐색 리스트 순회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시작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33AB541-FFF8-4689-AA4B-C6F75A7B8A98}"/>
              </a:ext>
            </a:extLst>
          </p:cNvPr>
          <p:cNvSpPr/>
          <p:nvPr/>
        </p:nvSpPr>
        <p:spPr>
          <a:xfrm>
            <a:off x="9494457" y="2088163"/>
            <a:ext cx="1448148" cy="46259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Y 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축 값이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동일한가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613887-2B6B-D2E6-F40A-7E477CBA9441}"/>
              </a:ext>
            </a:extLst>
          </p:cNvPr>
          <p:cNvSpPr/>
          <p:nvPr/>
        </p:nvSpPr>
        <p:spPr>
          <a:xfrm>
            <a:off x="8467865" y="3846144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기준선의 시작점과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겹치는 경우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44FEAE-AD3D-29F3-3EDD-953FDF180BF9}"/>
              </a:ext>
            </a:extLst>
          </p:cNvPr>
          <p:cNvSpPr/>
          <p:nvPr/>
        </p:nvSpPr>
        <p:spPr>
          <a:xfrm>
            <a:off x="10520224" y="3846144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기준선의 끝점과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겹치는 경우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47211-59B1-3FA6-D197-7E9799C37EF4}"/>
              </a:ext>
            </a:extLst>
          </p:cNvPr>
          <p:cNvSpPr/>
          <p:nvPr/>
        </p:nvSpPr>
        <p:spPr>
          <a:xfrm>
            <a:off x="8467865" y="4486337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 앞쪽배치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E0A0F-9B7B-DA48-5A1E-90F601276AE8}"/>
              </a:ext>
            </a:extLst>
          </p:cNvPr>
          <p:cNvSpPr/>
          <p:nvPr/>
        </p:nvSpPr>
        <p:spPr>
          <a:xfrm>
            <a:off x="10522699" y="4511644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 뒤쪽 배치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08C08A2-D999-B3A4-B5C9-20932F20628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5400000">
            <a:off x="9057541" y="2685153"/>
            <a:ext cx="1295389" cy="1026592"/>
          </a:xfrm>
          <a:prstGeom prst="bentConnector3">
            <a:avLst>
              <a:gd name="adj1" fmla="val 77303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C1AAE75-29DB-357B-560D-D17982E5D91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10083720" y="2685565"/>
            <a:ext cx="1295389" cy="1025767"/>
          </a:xfrm>
          <a:prstGeom prst="bentConnector3">
            <a:avLst>
              <a:gd name="adj1" fmla="val 77303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AA9652-FB61-CFE9-54F9-EFE34D1D52DF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9191939" y="4182154"/>
            <a:ext cx="0" cy="30418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6036EC-956C-A30F-3A4D-9B82D70EDFE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1244298" y="4182154"/>
            <a:ext cx="2475" cy="32949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25EC75-F867-CB2F-EA65-C0C9D5564905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10218531" y="1782495"/>
            <a:ext cx="1" cy="3056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D13308-A3E8-5CEA-00B6-0D5C689FA48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0218532" y="1263099"/>
            <a:ext cx="0" cy="1833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E14B562-8958-0A25-3F55-8A1EBB623547}"/>
              </a:ext>
            </a:extLst>
          </p:cNvPr>
          <p:cNvSpPr/>
          <p:nvPr/>
        </p:nvSpPr>
        <p:spPr>
          <a:xfrm>
            <a:off x="9509998" y="5889221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탐색리스트에서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해당라인 삭제 후 재정렬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0B5FF33-7DE2-CFC2-6E22-B9E7502FF567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10531487" y="4550240"/>
            <a:ext cx="417873" cy="1012701"/>
          </a:xfrm>
          <a:prstGeom prst="bentConnector3">
            <a:avLst>
              <a:gd name="adj1" fmla="val 4787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227A7DD-C38D-EADF-11F8-3746EA4FE535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9491415" y="4522870"/>
            <a:ext cx="443180" cy="104213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AB2C1BA8-DDE5-4AC2-E4DB-167BABE317C4}"/>
              </a:ext>
            </a:extLst>
          </p:cNvPr>
          <p:cNvSpPr/>
          <p:nvPr/>
        </p:nvSpPr>
        <p:spPr>
          <a:xfrm>
            <a:off x="9249490" y="5229101"/>
            <a:ext cx="1973594" cy="46259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수직선을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통과하는가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11F33AA1-A8F1-F002-A24C-95452EF83FB8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 rot="10800000" flipH="1">
            <a:off x="9423327" y="2088163"/>
            <a:ext cx="795203" cy="943274"/>
          </a:xfrm>
          <a:prstGeom prst="bentConnector4">
            <a:avLst>
              <a:gd name="adj1" fmla="val -210994"/>
              <a:gd name="adj2" fmla="val 124235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686B540-6AFD-2A02-3217-F5F592D0FC88}"/>
              </a:ext>
            </a:extLst>
          </p:cNvPr>
          <p:cNvCxnSpPr>
            <a:cxnSpLocks/>
            <a:stCxn id="58" idx="1"/>
            <a:endCxn id="118" idx="3"/>
          </p:cNvCxnSpPr>
          <p:nvPr/>
        </p:nvCxnSpPr>
        <p:spPr>
          <a:xfrm flipH="1">
            <a:off x="9013188" y="5460397"/>
            <a:ext cx="236302" cy="49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C590C18-9522-B33A-F8FE-402F13749784}"/>
              </a:ext>
            </a:extLst>
          </p:cNvPr>
          <p:cNvSpPr/>
          <p:nvPr/>
        </p:nvSpPr>
        <p:spPr>
          <a:xfrm>
            <a:off x="7971054" y="5297379"/>
            <a:ext cx="1042134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>
                <a:solidFill>
                  <a:schemeClr val="bg2">
                    <a:lumMod val="10000"/>
                  </a:schemeClr>
                </a:solidFill>
              </a:rPr>
              <a:t>종료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1FB13BF-222F-1CEC-D82E-C29D00D38D48}"/>
              </a:ext>
            </a:extLst>
          </p:cNvPr>
          <p:cNvCxnSpPr>
            <a:cxnSpLocks/>
            <a:stCxn id="58" idx="2"/>
            <a:endCxn id="52" idx="0"/>
          </p:cNvCxnSpPr>
          <p:nvPr/>
        </p:nvCxnSpPr>
        <p:spPr>
          <a:xfrm flipH="1">
            <a:off x="10234072" y="5691693"/>
            <a:ext cx="2215" cy="19752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8F991FC-F103-6358-8EAE-5BD6C65CB039}"/>
              </a:ext>
            </a:extLst>
          </p:cNvPr>
          <p:cNvGrpSpPr/>
          <p:nvPr/>
        </p:nvGrpSpPr>
        <p:grpSpPr>
          <a:xfrm>
            <a:off x="1266564" y="4886539"/>
            <a:ext cx="376249" cy="246181"/>
            <a:chOff x="1812865" y="4291217"/>
            <a:chExt cx="556852" cy="34073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10BB461D-03FE-4941-C6E4-1CC47637C6FF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F7ED2BC9-1E8A-A73F-7DA1-1B49363609AE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D3F40D0-F50E-8CDB-40BC-F72D0DF0621F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B5305DF-5136-C001-D2C2-BFCDF665AD80}"/>
              </a:ext>
            </a:extLst>
          </p:cNvPr>
          <p:cNvGrpSpPr/>
          <p:nvPr/>
        </p:nvGrpSpPr>
        <p:grpSpPr>
          <a:xfrm>
            <a:off x="484836" y="4983506"/>
            <a:ext cx="809057" cy="52249"/>
            <a:chOff x="4742373" y="4596621"/>
            <a:chExt cx="1197413" cy="72317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43D3940-EC6D-151B-AD2D-E86F18F7D31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B2A9C50-D097-D2A3-E85D-1D14A4455E34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50A003C-3C10-0E43-7D95-9199A8001078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F0216E-2167-FE5B-2DB9-BB4F506BC9BC}"/>
              </a:ext>
            </a:extLst>
          </p:cNvPr>
          <p:cNvGrpSpPr/>
          <p:nvPr/>
        </p:nvGrpSpPr>
        <p:grpSpPr>
          <a:xfrm>
            <a:off x="1627308" y="4983505"/>
            <a:ext cx="809057" cy="52249"/>
            <a:chOff x="4742373" y="4596621"/>
            <a:chExt cx="1197413" cy="72317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8D84775-90A9-2481-A3B4-0CE8BD13EB84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900103-AF24-2EBA-EDF9-3814A03FCD88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0B94F58-1773-8073-796A-0EE43D9E8E5F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59B0545-8CD4-747D-0AE8-FFC65F9FB4E7}"/>
              </a:ext>
            </a:extLst>
          </p:cNvPr>
          <p:cNvCxnSpPr>
            <a:cxnSpLocks/>
          </p:cNvCxnSpPr>
          <p:nvPr/>
        </p:nvCxnSpPr>
        <p:spPr>
          <a:xfrm>
            <a:off x="2430669" y="4861086"/>
            <a:ext cx="0" cy="29236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6BE47D-18E4-0A62-5D13-4B5D7B8E01E9}"/>
              </a:ext>
            </a:extLst>
          </p:cNvPr>
          <p:cNvCxnSpPr>
            <a:cxnSpLocks/>
          </p:cNvCxnSpPr>
          <p:nvPr/>
        </p:nvCxnSpPr>
        <p:spPr>
          <a:xfrm>
            <a:off x="2575630" y="4402594"/>
            <a:ext cx="0" cy="1846216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68689C4-1A11-25A5-9B9A-48F91F30263D}"/>
              </a:ext>
            </a:extLst>
          </p:cNvPr>
          <p:cNvGrpSpPr/>
          <p:nvPr/>
        </p:nvGrpSpPr>
        <p:grpSpPr>
          <a:xfrm>
            <a:off x="2713123" y="4983505"/>
            <a:ext cx="809057" cy="52249"/>
            <a:chOff x="4742373" y="4596621"/>
            <a:chExt cx="1197413" cy="72317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F50E114-6344-EC7B-6ECD-D5993ADBB007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3CB276E-A89B-E784-225F-72CFEB60F4F4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BB362DB-1E20-C80F-45FB-8CF8797A6026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677F88E-1CBE-3643-52E1-873CF449E76F}"/>
              </a:ext>
            </a:extLst>
          </p:cNvPr>
          <p:cNvCxnSpPr>
            <a:cxnSpLocks/>
          </p:cNvCxnSpPr>
          <p:nvPr/>
        </p:nvCxnSpPr>
        <p:spPr>
          <a:xfrm>
            <a:off x="2713123" y="4861086"/>
            <a:ext cx="0" cy="29236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A03944-526B-EFB9-EF7D-BF637B70C92B}"/>
              </a:ext>
            </a:extLst>
          </p:cNvPr>
          <p:cNvGrpSpPr/>
          <p:nvPr/>
        </p:nvGrpSpPr>
        <p:grpSpPr>
          <a:xfrm>
            <a:off x="4944394" y="4861086"/>
            <a:ext cx="376249" cy="246181"/>
            <a:chOff x="1812865" y="4291217"/>
            <a:chExt cx="556852" cy="340736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82B97F14-2E73-531C-A541-7FEACBEA7B96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8B1BA2B-957F-C896-DEAA-8826C6FD02E9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70C0FE7-18BD-8DCB-E3E5-56740FDE6A35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A4768D-ABD1-86BA-2538-0A997DD7D249}"/>
              </a:ext>
            </a:extLst>
          </p:cNvPr>
          <p:cNvGrpSpPr/>
          <p:nvPr/>
        </p:nvGrpSpPr>
        <p:grpSpPr>
          <a:xfrm>
            <a:off x="4162666" y="4958053"/>
            <a:ext cx="809057" cy="52249"/>
            <a:chOff x="4742373" y="4596621"/>
            <a:chExt cx="1197413" cy="72317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9B9C4DC-C608-8417-1043-DB99D965E28B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0CFDFC3-6579-2936-2B09-F4D9D345FA8B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3C8ECA9-3BDA-40A4-A3E4-3E6A208F578F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DC9633D-37D2-DCCB-38C4-F679BCC6E2DB}"/>
              </a:ext>
            </a:extLst>
          </p:cNvPr>
          <p:cNvGrpSpPr/>
          <p:nvPr/>
        </p:nvGrpSpPr>
        <p:grpSpPr>
          <a:xfrm>
            <a:off x="5305138" y="4958052"/>
            <a:ext cx="809057" cy="52249"/>
            <a:chOff x="4742373" y="4596621"/>
            <a:chExt cx="1197413" cy="72317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6F70265-EB85-03DE-8F04-1872C6126E2A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2211DD1-C168-B825-E68C-9EA98DA02FE4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84FB4C0-0551-7499-BD8F-969226B46CF7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E25A7D-ACBB-2F08-A7C1-F109EAB12D4E}"/>
              </a:ext>
            </a:extLst>
          </p:cNvPr>
          <p:cNvCxnSpPr>
            <a:cxnSpLocks/>
          </p:cNvCxnSpPr>
          <p:nvPr/>
        </p:nvCxnSpPr>
        <p:spPr>
          <a:xfrm>
            <a:off x="6155035" y="4377141"/>
            <a:ext cx="0" cy="1846216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57175CF-BFAB-4402-939F-DC41DC989F9D}"/>
              </a:ext>
            </a:extLst>
          </p:cNvPr>
          <p:cNvGrpSpPr/>
          <p:nvPr/>
        </p:nvGrpSpPr>
        <p:grpSpPr>
          <a:xfrm>
            <a:off x="6181403" y="4958052"/>
            <a:ext cx="809057" cy="52249"/>
            <a:chOff x="4742373" y="4596621"/>
            <a:chExt cx="1197413" cy="72317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10761DB-324A-34A0-0481-D4169AA13D1C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13CCCBC-CF70-114A-0D30-3D3AB47318DD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93CEEC7-FD3A-7295-BBEA-660906184D29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8FF3E9-5870-92BB-F5AC-140B4BE0C3AD}"/>
              </a:ext>
            </a:extLst>
          </p:cNvPr>
          <p:cNvSpPr txBox="1"/>
          <p:nvPr/>
        </p:nvSpPr>
        <p:spPr>
          <a:xfrm>
            <a:off x="1357382" y="3892446"/>
            <a:ext cx="385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Case1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수직선에서 구분된 선</a:t>
            </a:r>
            <a:r>
              <a:rPr lang="en-US" altLang="ko-KR" sz="1100" b="1" dirty="0"/>
              <a:t>)</a:t>
            </a:r>
            <a:endParaRPr lang="en-US" altLang="ko-KR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8BBFAD-A1E4-6109-AADB-C449D37FF3BC}"/>
              </a:ext>
            </a:extLst>
          </p:cNvPr>
          <p:cNvSpPr txBox="1"/>
          <p:nvPr/>
        </p:nvSpPr>
        <p:spPr>
          <a:xfrm>
            <a:off x="4797389" y="3893694"/>
            <a:ext cx="296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Case2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수직선을 가로질러 연결된 선</a:t>
            </a:r>
            <a:r>
              <a:rPr lang="en-US" altLang="ko-KR" sz="1100" b="1" dirty="0"/>
              <a:t>)</a:t>
            </a:r>
            <a:endParaRPr lang="ko-KR" altLang="en-US" sz="1600" b="1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E6484FB-92C0-1B48-43BB-420ED92B011D}"/>
              </a:ext>
            </a:extLst>
          </p:cNvPr>
          <p:cNvCxnSpPr>
            <a:cxnSpLocks/>
            <a:stCxn id="52" idx="1"/>
            <a:endCxn id="5" idx="0"/>
          </p:cNvCxnSpPr>
          <p:nvPr/>
        </p:nvCxnSpPr>
        <p:spPr>
          <a:xfrm rot="10800000" flipH="1">
            <a:off x="9509997" y="2088164"/>
            <a:ext cx="708533" cy="3969063"/>
          </a:xfrm>
          <a:prstGeom prst="bentConnector4">
            <a:avLst>
              <a:gd name="adj1" fmla="val -247520"/>
              <a:gd name="adj2" fmla="val 10576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08E2761-668E-5A2B-983A-7640BD99B79F}"/>
              </a:ext>
            </a:extLst>
          </p:cNvPr>
          <p:cNvSpPr/>
          <p:nvPr/>
        </p:nvSpPr>
        <p:spPr>
          <a:xfrm>
            <a:off x="9423328" y="2665456"/>
            <a:ext cx="1590410" cy="731961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</a:rPr>
              <a:t>라인의 좌표가 </a:t>
            </a:r>
            <a:endParaRPr lang="en-US" altLang="ko-KR" sz="9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</a:rPr>
              <a:t>기준선의 좌표와 겹치는가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4A9A51EC-3E2A-4CB4-6185-6455D5C05D91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rot="10800000" flipH="1">
            <a:off x="9494457" y="2088163"/>
            <a:ext cx="724074" cy="231296"/>
          </a:xfrm>
          <a:prstGeom prst="bentConnector4">
            <a:avLst>
              <a:gd name="adj1" fmla="val -241252"/>
              <a:gd name="adj2" fmla="val 198834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5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 merge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결과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C10295-F5F4-413B-CEAC-7129557F5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9186" r="18849" b="7551"/>
          <a:stretch/>
        </p:blipFill>
        <p:spPr>
          <a:xfrm>
            <a:off x="5458690" y="1791967"/>
            <a:ext cx="6527569" cy="4571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419A5E-DE18-A80B-32F0-4E26E1A2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85" y="4004516"/>
            <a:ext cx="4974860" cy="2338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196696-70FC-DD9A-414C-DB44332CE783}"/>
              </a:ext>
            </a:extLst>
          </p:cNvPr>
          <p:cNvSpPr txBox="1"/>
          <p:nvPr/>
        </p:nvSpPr>
        <p:spPr>
          <a:xfrm>
            <a:off x="1809986" y="3192337"/>
            <a:ext cx="278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Line </a:t>
            </a:r>
            <a:r>
              <a:rPr lang="ko-KR" altLang="en-US" sz="1400" b="1" dirty="0" err="1"/>
              <a:t>딕셔너리</a:t>
            </a:r>
            <a:r>
              <a:rPr lang="ko-KR" altLang="en-US" sz="1400" b="1" dirty="0"/>
              <a:t> 출력결과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9681A-E40A-F8D0-2233-D5014A54686B}"/>
              </a:ext>
            </a:extLst>
          </p:cNvPr>
          <p:cNvSpPr txBox="1"/>
          <p:nvPr/>
        </p:nvSpPr>
        <p:spPr>
          <a:xfrm>
            <a:off x="77294" y="3625357"/>
            <a:ext cx="55098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{‘</a:t>
            </a:r>
            <a:r>
              <a:rPr lang="en-US" altLang="ko-KR" sz="1050" b="1" dirty="0" err="1">
                <a:latin typeface="Consolas" panose="020B0609020204030204" pitchFamily="49" charset="0"/>
              </a:rPr>
              <a:t>Lineinfo</a:t>
            </a:r>
            <a:r>
              <a:rPr lang="en-US" altLang="ko-KR" sz="1050" b="1" dirty="0">
                <a:latin typeface="Consolas" panose="020B0609020204030204" pitchFamily="49" charset="0"/>
              </a:rPr>
              <a:t>’</a:t>
            </a:r>
            <a:r>
              <a:rPr lang="ko-KR" altLang="en-US" sz="1050" b="1" dirty="0"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latin typeface="Consolas" panose="020B0609020204030204" pitchFamily="49" charset="0"/>
              </a:rPr>
              <a:t>:</a:t>
            </a:r>
            <a:r>
              <a:rPr lang="ko-KR" altLang="en-US" sz="1050" b="1" dirty="0"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latin typeface="Consolas" panose="020B0609020204030204" pitchFamily="49" charset="0"/>
              </a:rPr>
              <a:t>Line</a:t>
            </a:r>
            <a:r>
              <a:rPr lang="ko-KR" altLang="en-US" sz="1050" b="1" dirty="0">
                <a:latin typeface="Consolas" panose="020B0609020204030204" pitchFamily="49" charset="0"/>
              </a:rPr>
              <a:t>이름</a:t>
            </a:r>
            <a:r>
              <a:rPr lang="en-US" altLang="ko-KR" sz="1050" b="1" dirty="0">
                <a:latin typeface="Consolas" panose="020B0609020204030204" pitchFamily="49" charset="0"/>
              </a:rPr>
              <a:t>, ‘</a:t>
            </a:r>
            <a:r>
              <a:rPr lang="en-US" altLang="ko-KR" sz="1050" b="1" dirty="0" err="1">
                <a:latin typeface="Consolas" panose="020B0609020204030204" pitchFamily="49" charset="0"/>
              </a:rPr>
              <a:t>cordiante</a:t>
            </a:r>
            <a:r>
              <a:rPr lang="en-US" altLang="ko-KR" sz="1050" b="1" dirty="0">
                <a:latin typeface="Consolas" panose="020B0609020204030204" pitchFamily="49" charset="0"/>
              </a:rPr>
              <a:t>’ : [</a:t>
            </a:r>
            <a:r>
              <a:rPr lang="ko-KR" altLang="en-US" sz="1050" b="1" dirty="0">
                <a:latin typeface="Consolas" panose="020B0609020204030204" pitchFamily="49" charset="0"/>
              </a:rPr>
              <a:t>연관된 선의 모든 시작점</a:t>
            </a:r>
            <a:r>
              <a:rPr lang="en-US" altLang="ko-KR" sz="1050" b="1" dirty="0">
                <a:latin typeface="Consolas" panose="020B0609020204030204" pitchFamily="49" charset="0"/>
              </a:rPr>
              <a:t>, </a:t>
            </a:r>
            <a:r>
              <a:rPr lang="ko-KR" altLang="en-US" sz="1050" b="1" dirty="0">
                <a:latin typeface="Consolas" panose="020B0609020204030204" pitchFamily="49" charset="0"/>
              </a:rPr>
              <a:t>끝점 좌표</a:t>
            </a:r>
            <a:r>
              <a:rPr lang="en-US" altLang="ko-KR" sz="1050" b="1" dirty="0">
                <a:latin typeface="Consolas" panose="020B0609020204030204" pitchFamily="49" charset="0"/>
              </a:rPr>
              <a:t>]}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7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Line-Symbol matching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심볼 위치정보 리스트 사용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심볼의 크기와 좌측 상단에 대한 좌표 값 보유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심볼이름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 x</a:t>
            </a:r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축 좌표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y</a:t>
            </a:r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축 좌표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너비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높이</a:t>
            </a:r>
            <a:endParaRPr kumimoji="1" lang="en-US" altLang="ko-KR" sz="1800" i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선의 시작점과  심볼의 시작점이  오차범위 내에서 가까울 경우 해당 심볼의 소속을 해당 선의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Line 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정보로 변경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i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A48561E-09A3-145C-5F1A-F98C0B13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2" y="3976099"/>
            <a:ext cx="2829320" cy="2486372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EB401CF6-D929-1BAB-59B0-D77847018C66}"/>
              </a:ext>
            </a:extLst>
          </p:cNvPr>
          <p:cNvGrpSpPr/>
          <p:nvPr/>
        </p:nvGrpSpPr>
        <p:grpSpPr>
          <a:xfrm>
            <a:off x="5219904" y="4914617"/>
            <a:ext cx="795936" cy="496590"/>
            <a:chOff x="1812865" y="4291217"/>
            <a:chExt cx="556852" cy="34073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2DF0CAC3-1F0C-FDFE-B99D-87036A31B6B4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7D37115E-B84F-708A-3604-F60E2F649296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95E4D57-A573-E679-E953-E9E09FA4CDFB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F79A0D-3973-D307-DF9C-D5FA7B5341DF}"/>
              </a:ext>
            </a:extLst>
          </p:cNvPr>
          <p:cNvGrpSpPr/>
          <p:nvPr/>
        </p:nvGrpSpPr>
        <p:grpSpPr>
          <a:xfrm>
            <a:off x="5126222" y="4792578"/>
            <a:ext cx="926135" cy="661751"/>
            <a:chOff x="4218098" y="3814833"/>
            <a:chExt cx="926135" cy="66175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3D834D-F8B4-E31D-4DB0-775276E7D280}"/>
                </a:ext>
              </a:extLst>
            </p:cNvPr>
            <p:cNvSpPr/>
            <p:nvPr/>
          </p:nvSpPr>
          <p:spPr>
            <a:xfrm>
              <a:off x="4272093" y="3875059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CBB9841-AAC2-43CD-B8E7-5226FC0A89CD}"/>
                </a:ext>
              </a:extLst>
            </p:cNvPr>
            <p:cNvSpPr/>
            <p:nvPr/>
          </p:nvSpPr>
          <p:spPr>
            <a:xfrm>
              <a:off x="4218098" y="3814833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E451AE-5DD5-CE7C-3975-959EBA7AD203}"/>
              </a:ext>
            </a:extLst>
          </p:cNvPr>
          <p:cNvGrpSpPr/>
          <p:nvPr/>
        </p:nvGrpSpPr>
        <p:grpSpPr>
          <a:xfrm>
            <a:off x="3789061" y="5097330"/>
            <a:ext cx="1427576" cy="91062"/>
            <a:chOff x="4742373" y="4596621"/>
            <a:chExt cx="1197413" cy="72317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F54DE85-0151-7440-6B42-6F0D876C3A9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AFD7AAA-98FF-F256-7400-CF7519864E25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933F773-328A-8716-9C0B-9F5CD03B8127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F97D10B-02BF-0595-5FF4-39A1E97698A7}"/>
              </a:ext>
            </a:extLst>
          </p:cNvPr>
          <p:cNvGrpSpPr/>
          <p:nvPr/>
        </p:nvGrpSpPr>
        <p:grpSpPr>
          <a:xfrm>
            <a:off x="10179709" y="3735200"/>
            <a:ext cx="91062" cy="548346"/>
            <a:chOff x="9910050" y="3240442"/>
            <a:chExt cx="91062" cy="548346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03B4F24-7931-A6CF-EFDE-11EF567D81A0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9955580" y="3342001"/>
              <a:ext cx="1" cy="350345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6745BBF-DEF9-A878-5603-301218531ECB}"/>
                </a:ext>
              </a:extLst>
            </p:cNvPr>
            <p:cNvSpPr/>
            <p:nvPr/>
          </p:nvSpPr>
          <p:spPr>
            <a:xfrm rot="5400000">
              <a:off x="9907359" y="3695036"/>
              <a:ext cx="96443" cy="91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2217484-8184-5E8E-F9D1-3DAA6F50AFF2}"/>
                </a:ext>
              </a:extLst>
            </p:cNvPr>
            <p:cNvSpPr/>
            <p:nvPr/>
          </p:nvSpPr>
          <p:spPr>
            <a:xfrm rot="5400000">
              <a:off x="9907359" y="3243133"/>
              <a:ext cx="96443" cy="91062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FABC342-30AD-1DB0-D276-3ABC6CCBD29E}"/>
              </a:ext>
            </a:extLst>
          </p:cNvPr>
          <p:cNvGrpSpPr/>
          <p:nvPr/>
        </p:nvGrpSpPr>
        <p:grpSpPr>
          <a:xfrm>
            <a:off x="9891333" y="4185022"/>
            <a:ext cx="668873" cy="977890"/>
            <a:chOff x="7474451" y="4760599"/>
            <a:chExt cx="668873" cy="97789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5C68E61-79E8-559A-DB95-85F9DD0D55D5}"/>
                </a:ext>
              </a:extLst>
            </p:cNvPr>
            <p:cNvGrpSpPr/>
            <p:nvPr/>
          </p:nvGrpSpPr>
          <p:grpSpPr>
            <a:xfrm rot="5400000">
              <a:off x="7423861" y="5003985"/>
              <a:ext cx="795936" cy="496590"/>
              <a:chOff x="1812865" y="4291217"/>
              <a:chExt cx="556852" cy="340736"/>
            </a:xfrm>
          </p:grpSpPr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149ED9BD-012A-DA86-3FCF-DB02BFF52574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CAB83AEE-798E-EE9A-49A9-590DB66A8ECC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D0E331F4-350F-981D-8DEB-399C63E031BE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607D6A-B8CA-0887-7393-414F965B352F}"/>
                </a:ext>
              </a:extLst>
            </p:cNvPr>
            <p:cNvSpPr/>
            <p:nvPr/>
          </p:nvSpPr>
          <p:spPr>
            <a:xfrm rot="5400000">
              <a:off x="7406492" y="5001656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180F2E1-AC8D-3C10-A263-413A021067F1}"/>
                </a:ext>
              </a:extLst>
            </p:cNvPr>
            <p:cNvSpPr/>
            <p:nvPr/>
          </p:nvSpPr>
          <p:spPr>
            <a:xfrm rot="5400000">
              <a:off x="7474451" y="4760599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96F2D67-940D-C940-DCBC-A6BEB12B412B}"/>
              </a:ext>
            </a:extLst>
          </p:cNvPr>
          <p:cNvGrpSpPr/>
          <p:nvPr/>
        </p:nvGrpSpPr>
        <p:grpSpPr>
          <a:xfrm>
            <a:off x="708473" y="3224319"/>
            <a:ext cx="999056" cy="661751"/>
            <a:chOff x="1641944" y="3125470"/>
            <a:chExt cx="999056" cy="661751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2346BB5-D6D6-2EB8-DDA0-48636CB4FC9E}"/>
                </a:ext>
              </a:extLst>
            </p:cNvPr>
            <p:cNvGrpSpPr/>
            <p:nvPr/>
          </p:nvGrpSpPr>
          <p:grpSpPr>
            <a:xfrm>
              <a:off x="1735626" y="3247509"/>
              <a:ext cx="795936" cy="496590"/>
              <a:chOff x="1812865" y="4291217"/>
              <a:chExt cx="556852" cy="340736"/>
            </a:xfrm>
          </p:grpSpPr>
          <p:sp>
            <p:nvSpPr>
              <p:cNvPr id="80" name="이등변 삼각형 79">
                <a:extLst>
                  <a:ext uri="{FF2B5EF4-FFF2-40B4-BE49-F238E27FC236}">
                    <a16:creationId xmlns:a16="http://schemas.microsoft.com/office/drawing/2014/main" id="{83FBC6B2-9894-1154-BFD3-88FE88AA2FCD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0124F357-DD8D-D55A-E0A6-8D1987E3ECE7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951B86B-0891-979C-F2AA-BE13A9537C1F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7587BEC-D3A3-D63F-9218-F88D859C31DA}"/>
                </a:ext>
              </a:extLst>
            </p:cNvPr>
            <p:cNvGrpSpPr/>
            <p:nvPr/>
          </p:nvGrpSpPr>
          <p:grpSpPr>
            <a:xfrm>
              <a:off x="1641944" y="3125470"/>
              <a:ext cx="926135" cy="661751"/>
              <a:chOff x="4218098" y="3814833"/>
              <a:chExt cx="926135" cy="66175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3731A60-7978-FC91-B3DF-4DA148D68390}"/>
                  </a:ext>
                </a:extLst>
              </p:cNvPr>
              <p:cNvSpPr/>
              <p:nvPr/>
            </p:nvSpPr>
            <p:spPr>
              <a:xfrm>
                <a:off x="4272093" y="3875059"/>
                <a:ext cx="872140" cy="601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7E492F4-B030-A16A-C11D-AE672BC690E3}"/>
                  </a:ext>
                </a:extLst>
              </p:cNvPr>
              <p:cNvSpPr/>
              <p:nvPr/>
            </p:nvSpPr>
            <p:spPr>
              <a:xfrm>
                <a:off x="4218098" y="3814833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E087F8A-9CC4-1FA7-6730-F7A728076A15}"/>
                </a:ext>
              </a:extLst>
            </p:cNvPr>
            <p:cNvCxnSpPr>
              <a:cxnSpLocks/>
            </p:cNvCxnSpPr>
            <p:nvPr/>
          </p:nvCxnSpPr>
          <p:spPr>
            <a:xfrm>
              <a:off x="1749944" y="3179470"/>
              <a:ext cx="795937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666F4E3-FCEF-56BB-F41F-AC3B225C020A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00" y="3237959"/>
              <a:ext cx="0" cy="515689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7F2B104-1821-1D48-F38F-B670883A4A6C}"/>
              </a:ext>
            </a:extLst>
          </p:cNvPr>
          <p:cNvSpPr txBox="1"/>
          <p:nvPr/>
        </p:nvSpPr>
        <p:spPr>
          <a:xfrm>
            <a:off x="5335841" y="4250703"/>
            <a:ext cx="385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Case1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가로 심볼</a:t>
            </a:r>
            <a:r>
              <a:rPr lang="en-US" altLang="ko-KR" sz="1100" b="1" dirty="0"/>
              <a:t>)</a:t>
            </a:r>
            <a:endParaRPr lang="en-US" altLang="ko-KR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ED6B8-BA18-152B-5A96-A6462FBB081C}"/>
              </a:ext>
            </a:extLst>
          </p:cNvPr>
          <p:cNvSpPr txBox="1"/>
          <p:nvPr/>
        </p:nvSpPr>
        <p:spPr>
          <a:xfrm>
            <a:off x="9596658" y="3290730"/>
            <a:ext cx="296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Case2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세로 심볼</a:t>
            </a:r>
            <a:r>
              <a:rPr lang="en-US" altLang="ko-KR" sz="1100" b="1" dirty="0"/>
              <a:t>)</a:t>
            </a:r>
            <a:endParaRPr lang="ko-KR" altLang="en-US" sz="1600" b="1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EC3A726-4059-BEE7-C390-61D4040F5097}"/>
              </a:ext>
            </a:extLst>
          </p:cNvPr>
          <p:cNvGrpSpPr/>
          <p:nvPr/>
        </p:nvGrpSpPr>
        <p:grpSpPr>
          <a:xfrm>
            <a:off x="2206384" y="3011169"/>
            <a:ext cx="668873" cy="977890"/>
            <a:chOff x="7474451" y="4760599"/>
            <a:chExt cx="668873" cy="97789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F39F857-2121-C59F-D6D1-CE0ED9FB6B84}"/>
                </a:ext>
              </a:extLst>
            </p:cNvPr>
            <p:cNvGrpSpPr/>
            <p:nvPr/>
          </p:nvGrpSpPr>
          <p:grpSpPr>
            <a:xfrm rot="5400000">
              <a:off x="7423861" y="5003985"/>
              <a:ext cx="795936" cy="496590"/>
              <a:chOff x="1812865" y="4291217"/>
              <a:chExt cx="556852" cy="340736"/>
            </a:xfrm>
          </p:grpSpPr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3FC3E10D-F2DF-11AD-C942-14E54B19BFAE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DAE404DF-E95D-0037-8906-EEC1A1AE39AE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B20702F3-0934-D6D3-3FE5-67083E71C2BD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004A98B-14D0-C0B4-72FA-A43E3038D18F}"/>
                </a:ext>
              </a:extLst>
            </p:cNvPr>
            <p:cNvSpPr/>
            <p:nvPr/>
          </p:nvSpPr>
          <p:spPr>
            <a:xfrm rot="5400000">
              <a:off x="7406492" y="5001656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EFA610E-8993-EE9B-BADA-A2289610301F}"/>
                </a:ext>
              </a:extLst>
            </p:cNvPr>
            <p:cNvSpPr/>
            <p:nvPr/>
          </p:nvSpPr>
          <p:spPr>
            <a:xfrm rot="5400000">
              <a:off x="7474451" y="4760599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3F36A6D-9C24-1097-A8DF-F550A21B8960}"/>
              </a:ext>
            </a:extLst>
          </p:cNvPr>
          <p:cNvCxnSpPr>
            <a:cxnSpLocks/>
          </p:cNvCxnSpPr>
          <p:nvPr/>
        </p:nvCxnSpPr>
        <p:spPr>
          <a:xfrm flipV="1">
            <a:off x="2278927" y="3042138"/>
            <a:ext cx="552196" cy="4254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A59B071-2F77-E502-D944-9045123373A5}"/>
              </a:ext>
            </a:extLst>
          </p:cNvPr>
          <p:cNvCxnSpPr>
            <a:cxnSpLocks/>
          </p:cNvCxnSpPr>
          <p:nvPr/>
        </p:nvCxnSpPr>
        <p:spPr>
          <a:xfrm flipH="1">
            <a:off x="2875085" y="3078963"/>
            <a:ext cx="346" cy="851199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7502E05-C4D7-37F2-CC86-343F51CA2C04}"/>
              </a:ext>
            </a:extLst>
          </p:cNvPr>
          <p:cNvGrpSpPr/>
          <p:nvPr/>
        </p:nvGrpSpPr>
        <p:grpSpPr>
          <a:xfrm>
            <a:off x="10179709" y="5040656"/>
            <a:ext cx="91062" cy="548346"/>
            <a:chOff x="9910050" y="4545898"/>
            <a:chExt cx="91062" cy="54834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41F40C8-72ED-0C57-C13E-99A4029BCEC5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>
              <a:off x="9955580" y="4647457"/>
              <a:ext cx="1" cy="350345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C6B7AB0-C33E-F2C4-EBCE-B0646D13AFA1}"/>
                </a:ext>
              </a:extLst>
            </p:cNvPr>
            <p:cNvSpPr/>
            <p:nvPr/>
          </p:nvSpPr>
          <p:spPr>
            <a:xfrm rot="5400000">
              <a:off x="9907359" y="5000492"/>
              <a:ext cx="96443" cy="91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A096534-DA28-B13E-AD83-1842E6EEB1D8}"/>
                </a:ext>
              </a:extLst>
            </p:cNvPr>
            <p:cNvSpPr/>
            <p:nvPr/>
          </p:nvSpPr>
          <p:spPr>
            <a:xfrm rot="5400000">
              <a:off x="9907359" y="4548589"/>
              <a:ext cx="96443" cy="91062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B6EBE72-FE03-D3E9-1298-4A4567A9868F}"/>
              </a:ext>
            </a:extLst>
          </p:cNvPr>
          <p:cNvGrpSpPr/>
          <p:nvPr/>
        </p:nvGrpSpPr>
        <p:grpSpPr>
          <a:xfrm>
            <a:off x="9904272" y="5492558"/>
            <a:ext cx="668873" cy="977890"/>
            <a:chOff x="7474451" y="4760599"/>
            <a:chExt cx="668873" cy="977890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43A6CCD8-BF24-18DC-12E3-AABF8C18EE67}"/>
                </a:ext>
              </a:extLst>
            </p:cNvPr>
            <p:cNvGrpSpPr/>
            <p:nvPr/>
          </p:nvGrpSpPr>
          <p:grpSpPr>
            <a:xfrm rot="5400000">
              <a:off x="7423861" y="5003985"/>
              <a:ext cx="795936" cy="496590"/>
              <a:chOff x="1812865" y="4291217"/>
              <a:chExt cx="556852" cy="340736"/>
            </a:xfrm>
          </p:grpSpPr>
          <p:sp>
            <p:nvSpPr>
              <p:cNvPr id="126" name="이등변 삼각형 125">
                <a:extLst>
                  <a:ext uri="{FF2B5EF4-FFF2-40B4-BE49-F238E27FC236}">
                    <a16:creationId xmlns:a16="http://schemas.microsoft.com/office/drawing/2014/main" id="{716D4B36-01F8-769C-E6BB-EE63376E0968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이등변 삼각형 126">
                <a:extLst>
                  <a:ext uri="{FF2B5EF4-FFF2-40B4-BE49-F238E27FC236}">
                    <a16:creationId xmlns:a16="http://schemas.microsoft.com/office/drawing/2014/main" id="{ED9AC13A-71C1-16AF-B88A-3D37D6B890E7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CE619B6D-4988-0240-D80D-2EF08D2A262E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63E9D39-E768-53E6-9B1A-919D7B83C043}"/>
                </a:ext>
              </a:extLst>
            </p:cNvPr>
            <p:cNvSpPr/>
            <p:nvPr/>
          </p:nvSpPr>
          <p:spPr>
            <a:xfrm rot="5400000">
              <a:off x="7406492" y="5001656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CCE3AD2-66F4-830B-82CC-4E72F414D327}"/>
                </a:ext>
              </a:extLst>
            </p:cNvPr>
            <p:cNvSpPr/>
            <p:nvPr/>
          </p:nvSpPr>
          <p:spPr>
            <a:xfrm rot="5400000">
              <a:off x="7474451" y="4760599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9001EED-B8F6-9447-EC6C-B1EE1D260F6F}"/>
              </a:ext>
            </a:extLst>
          </p:cNvPr>
          <p:cNvGrpSpPr/>
          <p:nvPr/>
        </p:nvGrpSpPr>
        <p:grpSpPr>
          <a:xfrm>
            <a:off x="7408491" y="4909585"/>
            <a:ext cx="795936" cy="496590"/>
            <a:chOff x="1812865" y="4291217"/>
            <a:chExt cx="556852" cy="340736"/>
          </a:xfrm>
        </p:grpSpPr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77567222-C048-4F53-AAD4-709B3ED5E861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C3A0C133-FCD1-792B-824A-34FB5CB90087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493220F-CD30-0A88-ED79-919A26BCC772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5CD7940-623E-C46F-2EBF-CE1F3F6A6653}"/>
              </a:ext>
            </a:extLst>
          </p:cNvPr>
          <p:cNvGrpSpPr/>
          <p:nvPr/>
        </p:nvGrpSpPr>
        <p:grpSpPr>
          <a:xfrm>
            <a:off x="7332061" y="4787546"/>
            <a:ext cx="908883" cy="661751"/>
            <a:chOff x="4235350" y="3814833"/>
            <a:chExt cx="908883" cy="661751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17CE6C5-7AF5-B337-AF24-4C8C77D016DF}"/>
                </a:ext>
              </a:extLst>
            </p:cNvPr>
            <p:cNvSpPr/>
            <p:nvPr/>
          </p:nvSpPr>
          <p:spPr>
            <a:xfrm>
              <a:off x="4272093" y="3875059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B955A475-3DDF-F56D-03C6-B46D968F3D73}"/>
                </a:ext>
              </a:extLst>
            </p:cNvPr>
            <p:cNvSpPr/>
            <p:nvPr/>
          </p:nvSpPr>
          <p:spPr>
            <a:xfrm>
              <a:off x="4235350" y="3814833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8934013-1B45-CBB4-E931-4CD829BDECE6}"/>
              </a:ext>
            </a:extLst>
          </p:cNvPr>
          <p:cNvGrpSpPr/>
          <p:nvPr/>
        </p:nvGrpSpPr>
        <p:grpSpPr>
          <a:xfrm>
            <a:off x="6015078" y="5097329"/>
            <a:ext cx="1427576" cy="91062"/>
            <a:chOff x="4742373" y="4596621"/>
            <a:chExt cx="1197413" cy="72317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DA582FD-E784-2D12-0630-97C27AD91C6A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DA5AFFD-62D3-CDA9-F929-853D3800EE61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25893BB-18D4-65F3-353B-6107615F5B3C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88C8E00D-4929-E702-DAAB-26F6A3E2A346}"/>
              </a:ext>
            </a:extLst>
          </p:cNvPr>
          <p:cNvSpPr txBox="1"/>
          <p:nvPr/>
        </p:nvSpPr>
        <p:spPr>
          <a:xfrm>
            <a:off x="4509987" y="4950183"/>
            <a:ext cx="698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(50, 20)</a:t>
            </a:r>
            <a:endParaRPr lang="ko-KR" altLang="en-US" sz="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F86C7E8-6ED7-E0F2-8B55-F21038439146}"/>
              </a:ext>
            </a:extLst>
          </p:cNvPr>
          <p:cNvSpPr txBox="1"/>
          <p:nvPr/>
        </p:nvSpPr>
        <p:spPr>
          <a:xfrm>
            <a:off x="4511279" y="4707999"/>
            <a:ext cx="803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(55, 10)</a:t>
            </a:r>
            <a:endParaRPr lang="ko-KR" altLang="en-US" sz="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CAB20B0-C52F-5E88-6AB9-85297B91E47A}"/>
              </a:ext>
            </a:extLst>
          </p:cNvPr>
          <p:cNvSpPr txBox="1"/>
          <p:nvPr/>
        </p:nvSpPr>
        <p:spPr>
          <a:xfrm>
            <a:off x="9662785" y="3955732"/>
            <a:ext cx="698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(50, 20)</a:t>
            </a:r>
            <a:endParaRPr lang="ko-KR" altLang="en-US" sz="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729FE98-81F5-888E-2C11-586EFAEED91D}"/>
              </a:ext>
            </a:extLst>
          </p:cNvPr>
          <p:cNvSpPr txBox="1"/>
          <p:nvPr/>
        </p:nvSpPr>
        <p:spPr>
          <a:xfrm>
            <a:off x="9141532" y="3955350"/>
            <a:ext cx="803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(40, 20)</a:t>
            </a:r>
            <a:endParaRPr lang="ko-KR" altLang="en-US" sz="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Line-Symbol matching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개별 심볼의  소속과 위치정보를 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딕셔너리로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관리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{‘Name’: “Valve-001”, ‘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Lineinfo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’: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“Line-001”, ‘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cordiante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’:[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x,y,w,h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]}</a:t>
            </a: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{‘Name’: “Valve-002”, ‘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Lineinfo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’: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“Line-003”, ‘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cordiante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’:[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x,y,w,h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]}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 소속정보가 결정된 심볼은 탐색리스트에서 제거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기반으로 탐색 → 리스트 정렬 불필요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7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Line-Symbol matching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각 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딕셔너리를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순회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선의 좌표 값과 근접한 심볼이 존재할 경우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딕셔너리를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생성하여 선정보와 심볼정보 추가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D1EBE-3BFD-54AE-371C-652A808D06EF}"/>
              </a:ext>
            </a:extLst>
          </p:cNvPr>
          <p:cNvSpPr/>
          <p:nvPr/>
        </p:nvSpPr>
        <p:spPr>
          <a:xfrm>
            <a:off x="10071605" y="927088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개별 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Line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에 소속된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선들 좌표 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D55A2B-6BDD-F148-A33E-2E626B97330A}"/>
              </a:ext>
            </a:extLst>
          </p:cNvPr>
          <p:cNvSpPr/>
          <p:nvPr/>
        </p:nvSpPr>
        <p:spPr>
          <a:xfrm>
            <a:off x="10071605" y="1524118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리스트 순회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시작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5575FC28-09F5-8650-C62D-2E63B4947787}"/>
              </a:ext>
            </a:extLst>
          </p:cNvPr>
          <p:cNvSpPr/>
          <p:nvPr/>
        </p:nvSpPr>
        <p:spPr>
          <a:xfrm>
            <a:off x="9769913" y="2767767"/>
            <a:ext cx="2051531" cy="79198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라인의 좌표가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좌표와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겹치는가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8549C16-B382-2D20-8696-F7278824A116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>
            <a:off x="10795679" y="3559749"/>
            <a:ext cx="0" cy="36426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0A5C64-1DF5-C5DA-4E80-821F594F1534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>
            <a:off x="10795679" y="1860128"/>
            <a:ext cx="0" cy="25633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20E129F-20E9-F266-4F07-22D3FB35077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795679" y="1263098"/>
            <a:ext cx="0" cy="26102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187D9C-5990-C874-8F6C-438BC2B2CFBA}"/>
              </a:ext>
            </a:extLst>
          </p:cNvPr>
          <p:cNvSpPr/>
          <p:nvPr/>
        </p:nvSpPr>
        <p:spPr>
          <a:xfrm>
            <a:off x="10010753" y="5426895"/>
            <a:ext cx="1569851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탐색 리스트에서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해당 심볼 삭제 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A39EDFA-0F5F-CDAE-5A0C-7138EA990940}"/>
              </a:ext>
            </a:extLst>
          </p:cNvPr>
          <p:cNvCxnSpPr>
            <a:cxnSpLocks/>
            <a:stCxn id="12" idx="1"/>
            <a:endCxn id="43" idx="1"/>
          </p:cNvCxnSpPr>
          <p:nvPr/>
        </p:nvCxnSpPr>
        <p:spPr>
          <a:xfrm rot="10800000" flipH="1">
            <a:off x="9769913" y="2284472"/>
            <a:ext cx="301692" cy="879287"/>
          </a:xfrm>
          <a:prstGeom prst="bentConnector3">
            <a:avLst>
              <a:gd name="adj1" fmla="val -75773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0A713A-B68A-01C2-959F-D23EE1B32754}"/>
              </a:ext>
            </a:extLst>
          </p:cNvPr>
          <p:cNvSpPr/>
          <p:nvPr/>
        </p:nvSpPr>
        <p:spPr>
          <a:xfrm>
            <a:off x="10071605" y="2116466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딕셔너리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생성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EC04CA6-6422-128D-35F6-6A095B55D1D9}"/>
              </a:ext>
            </a:extLst>
          </p:cNvPr>
          <p:cNvCxnSpPr>
            <a:cxnSpLocks/>
            <a:stCxn id="43" idx="2"/>
            <a:endCxn id="12" idx="0"/>
          </p:cNvCxnSpPr>
          <p:nvPr/>
        </p:nvCxnSpPr>
        <p:spPr>
          <a:xfrm>
            <a:off x="10795679" y="2452476"/>
            <a:ext cx="0" cy="31529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0DEB66-506F-FB31-3912-A1C33ACA1FA4}"/>
              </a:ext>
            </a:extLst>
          </p:cNvPr>
          <p:cNvSpPr/>
          <p:nvPr/>
        </p:nvSpPr>
        <p:spPr>
          <a:xfrm>
            <a:off x="10010753" y="3924016"/>
            <a:ext cx="1569851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딕셔너리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algn="ctr"/>
            <a:r>
              <a:rPr lang="en-US" altLang="ko-KR" sz="1050" b="1" dirty="0" err="1">
                <a:solidFill>
                  <a:schemeClr val="bg2">
                    <a:lumMod val="10000"/>
                  </a:schemeClr>
                </a:solidFill>
              </a:rPr>
              <a:t>Lineinfo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매핑정보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추가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1A8505-8853-D848-5F7E-D1CD78F6EF23}"/>
              </a:ext>
            </a:extLst>
          </p:cNvPr>
          <p:cNvSpPr/>
          <p:nvPr/>
        </p:nvSpPr>
        <p:spPr>
          <a:xfrm>
            <a:off x="10010753" y="4608447"/>
            <a:ext cx="1569851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딕셔너리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심볼좌표 추가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482FC3A-8462-A722-05DB-8B8E43228D48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0795679" y="4260026"/>
            <a:ext cx="0" cy="34842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961D7F1-3A43-B611-453D-CC8EA04252F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795678" y="4944457"/>
            <a:ext cx="1" cy="48243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3BAF418F-5921-FBED-07C7-2112A1CAF22F}"/>
              </a:ext>
            </a:extLst>
          </p:cNvPr>
          <p:cNvCxnSpPr>
            <a:cxnSpLocks/>
            <a:stCxn id="27" idx="1"/>
            <a:endCxn id="43" idx="1"/>
          </p:cNvCxnSpPr>
          <p:nvPr/>
        </p:nvCxnSpPr>
        <p:spPr>
          <a:xfrm rot="10800000" flipH="1">
            <a:off x="10010753" y="2284472"/>
            <a:ext cx="60852" cy="3310429"/>
          </a:xfrm>
          <a:prstGeom prst="bentConnector3">
            <a:avLst>
              <a:gd name="adj1" fmla="val -75841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CCC80A6-4597-715A-F111-54D0D8AA9ED1}"/>
              </a:ext>
            </a:extLst>
          </p:cNvPr>
          <p:cNvSpPr/>
          <p:nvPr/>
        </p:nvSpPr>
        <p:spPr>
          <a:xfrm>
            <a:off x="10010752" y="6033303"/>
            <a:ext cx="1569851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딕셔너리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리턴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060E73-AF33-1929-1BF1-6B85B15A7AE5}"/>
              </a:ext>
            </a:extLst>
          </p:cNvPr>
          <p:cNvCxnSpPr>
            <a:cxnSpLocks/>
            <a:stCxn id="27" idx="2"/>
            <a:endCxn id="68" idx="0"/>
          </p:cNvCxnSpPr>
          <p:nvPr/>
        </p:nvCxnSpPr>
        <p:spPr>
          <a:xfrm flipH="1">
            <a:off x="10795678" y="5762905"/>
            <a:ext cx="1" cy="27039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5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Line-Symbol matching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결과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B7FCBA81-4C1C-49EC-2CE6-6026F8D3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49" y="1601545"/>
            <a:ext cx="6213511" cy="4864112"/>
          </a:xfrm>
          <a:prstGeom prst="rect">
            <a:avLst/>
          </a:prstGeom>
        </p:spPr>
      </p:pic>
      <p:pic>
        <p:nvPicPr>
          <p:cNvPr id="80" name="그림 79" descr="텍스트, 파일, 컴퓨터, 키보드이(가) 표시된 사진&#10;&#10;자동 생성된 설명">
            <a:extLst>
              <a:ext uri="{FF2B5EF4-FFF2-40B4-BE49-F238E27FC236}">
                <a16:creationId xmlns:a16="http://schemas.microsoft.com/office/drawing/2014/main" id="{EC277EA3-8A2C-E0C5-112D-A6B57EFF0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02112"/>
            <a:ext cx="54150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개요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이미지형식 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에서 텍스트 인식모델 기반 선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심볼 탐지기법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 전산화를 위한 이미지형식 </a:t>
            </a:r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 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인식 자동화</a:t>
            </a:r>
            <a:endParaRPr kumimoji="1" lang="en-US" altLang="ko-KR" sz="19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딥 러닝 모델을 사용하여 가속화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7D1448-AF9E-42C9-4854-FC4B61C6A44E}"/>
              </a:ext>
            </a:extLst>
          </p:cNvPr>
          <p:cNvGrpSpPr/>
          <p:nvPr/>
        </p:nvGrpSpPr>
        <p:grpSpPr>
          <a:xfrm>
            <a:off x="1389142" y="4221778"/>
            <a:ext cx="1700329" cy="1633092"/>
            <a:chOff x="2364563" y="4008583"/>
            <a:chExt cx="2035834" cy="23251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6412E3-B627-9DA6-7E25-B3549F28890A}"/>
                </a:ext>
              </a:extLst>
            </p:cNvPr>
            <p:cNvSpPr/>
            <p:nvPr/>
          </p:nvSpPr>
          <p:spPr>
            <a:xfrm>
              <a:off x="2492744" y="4137324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284ED9-EF41-CA7F-210B-1131937AF040}"/>
                </a:ext>
              </a:extLst>
            </p:cNvPr>
            <p:cNvSpPr/>
            <p:nvPr/>
          </p:nvSpPr>
          <p:spPr>
            <a:xfrm>
              <a:off x="2458238" y="4105200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E0EF61-7EB5-9A23-1608-0C34B608FD16}"/>
                </a:ext>
              </a:extLst>
            </p:cNvPr>
            <p:cNvSpPr/>
            <p:nvPr/>
          </p:nvSpPr>
          <p:spPr>
            <a:xfrm>
              <a:off x="2433575" y="4074597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D36CDE-9D4F-7152-BED5-D606F9ABADBA}"/>
                </a:ext>
              </a:extLst>
            </p:cNvPr>
            <p:cNvSpPr/>
            <p:nvPr/>
          </p:nvSpPr>
          <p:spPr>
            <a:xfrm>
              <a:off x="2399069" y="4042473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8" descr="Process Tech &amp; Oper Acad - ISA P&amp;ID Symbols Evolve for DCS">
              <a:extLst>
                <a:ext uri="{FF2B5EF4-FFF2-40B4-BE49-F238E27FC236}">
                  <a16:creationId xmlns:a16="http://schemas.microsoft.com/office/drawing/2014/main" id="{B9691237-5C2D-C0C7-ED14-290C93B6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563" y="4008583"/>
              <a:ext cx="1907653" cy="219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06558E6-72A3-1CF6-CEBB-4054EA523C0E}"/>
              </a:ext>
            </a:extLst>
          </p:cNvPr>
          <p:cNvSpPr/>
          <p:nvPr/>
        </p:nvSpPr>
        <p:spPr>
          <a:xfrm>
            <a:off x="3607881" y="4875795"/>
            <a:ext cx="1138687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사용자 단색으로 채워진">
            <a:extLst>
              <a:ext uri="{FF2B5EF4-FFF2-40B4-BE49-F238E27FC236}">
                <a16:creationId xmlns:a16="http://schemas.microsoft.com/office/drawing/2014/main" id="{F46C342E-715C-D56E-7911-8C25A4A69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632" y="4380036"/>
            <a:ext cx="1318883" cy="131888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432056A-CA49-04A1-08A7-D9B7C3882BB9}"/>
              </a:ext>
            </a:extLst>
          </p:cNvPr>
          <p:cNvSpPr/>
          <p:nvPr/>
        </p:nvSpPr>
        <p:spPr>
          <a:xfrm>
            <a:off x="7078586" y="4854009"/>
            <a:ext cx="1138687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FCD10E-8857-0107-534E-4A1AF7C09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34" y="3913857"/>
            <a:ext cx="2628665" cy="22512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8B651F-8A76-EB1B-9528-7C2AC454E7B3}"/>
              </a:ext>
            </a:extLst>
          </p:cNvPr>
          <p:cNvSpPr txBox="1"/>
          <p:nvPr/>
        </p:nvSpPr>
        <p:spPr>
          <a:xfrm>
            <a:off x="4990327" y="5391142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Manual digitization</a:t>
            </a:r>
            <a:endParaRPr lang="ko-KR" altLang="en-US" sz="1400" b="1" i="1" dirty="0"/>
          </a:p>
        </p:txBody>
      </p:sp>
      <p:sp>
        <p:nvSpPr>
          <p:cNvPr id="18" name="폭발: 8pt 17">
            <a:extLst>
              <a:ext uri="{FF2B5EF4-FFF2-40B4-BE49-F238E27FC236}">
                <a16:creationId xmlns:a16="http://schemas.microsoft.com/office/drawing/2014/main" id="{697E97E4-69C9-19FB-2CC0-4C4A3B5F3C60}"/>
              </a:ext>
            </a:extLst>
          </p:cNvPr>
          <p:cNvSpPr/>
          <p:nvPr/>
        </p:nvSpPr>
        <p:spPr>
          <a:xfrm>
            <a:off x="6814287" y="4335012"/>
            <a:ext cx="1003547" cy="87271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23B40-F921-9F25-137B-6EC5A73AEFDE}"/>
              </a:ext>
            </a:extLst>
          </p:cNvPr>
          <p:cNvSpPr txBox="1"/>
          <p:nvPr/>
        </p:nvSpPr>
        <p:spPr>
          <a:xfrm>
            <a:off x="6405123" y="4098025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Time consuming task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3BA48-BCB7-DFBD-A2FC-2ECFB1D90802}"/>
              </a:ext>
            </a:extLst>
          </p:cNvPr>
          <p:cNvSpPr txBox="1"/>
          <p:nvPr/>
        </p:nvSpPr>
        <p:spPr>
          <a:xfrm>
            <a:off x="1389142" y="3741028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.pdf, .jpeg format P&amp;ID</a:t>
            </a:r>
            <a:endParaRPr lang="ko-KR" altLang="en-US" sz="14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80FDB-1493-883B-1C66-0621349107A8}"/>
              </a:ext>
            </a:extLst>
          </p:cNvPr>
          <p:cNvSpPr txBox="1"/>
          <p:nvPr/>
        </p:nvSpPr>
        <p:spPr>
          <a:xfrm>
            <a:off x="8727101" y="3500114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Programmable format P&amp;ID</a:t>
            </a:r>
            <a:endParaRPr lang="ko-KR" altLang="en-US" sz="1400" b="1" i="1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69F9C5-4252-EF3A-5543-2B865A242CDF}"/>
              </a:ext>
            </a:extLst>
          </p:cNvPr>
          <p:cNvGrpSpPr/>
          <p:nvPr/>
        </p:nvGrpSpPr>
        <p:grpSpPr>
          <a:xfrm>
            <a:off x="4948613" y="4281824"/>
            <a:ext cx="1855717" cy="1545996"/>
            <a:chOff x="4882908" y="4271512"/>
            <a:chExt cx="1855717" cy="15459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02F92C9-A46F-838B-CE66-96205D8EC109}"/>
                </a:ext>
              </a:extLst>
            </p:cNvPr>
            <p:cNvGrpSpPr/>
            <p:nvPr/>
          </p:nvGrpSpPr>
          <p:grpSpPr>
            <a:xfrm>
              <a:off x="4882908" y="4271512"/>
              <a:ext cx="1855717" cy="1545996"/>
              <a:chOff x="5313593" y="3754548"/>
              <a:chExt cx="1371793" cy="122146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DC59DC8-29F7-9F4C-36A2-DA387F59882E}"/>
                  </a:ext>
                </a:extLst>
              </p:cNvPr>
              <p:cNvSpPr/>
              <p:nvPr/>
            </p:nvSpPr>
            <p:spPr>
              <a:xfrm>
                <a:off x="5319651" y="39069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1DACABD-1D5A-003B-C74B-DFDB7764D722}"/>
                  </a:ext>
                </a:extLst>
              </p:cNvPr>
              <p:cNvSpPr/>
              <p:nvPr/>
            </p:nvSpPr>
            <p:spPr>
              <a:xfrm>
                <a:off x="5319651" y="4219926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C919E4A-31CB-04AD-10E5-3AB980829B7C}"/>
                  </a:ext>
                </a:extLst>
              </p:cNvPr>
              <p:cNvSpPr/>
              <p:nvPr/>
            </p:nvSpPr>
            <p:spPr>
              <a:xfrm>
                <a:off x="5313593" y="45634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8D8C2F8-673C-0C79-0A64-70A10D4931BF}"/>
                  </a:ext>
                </a:extLst>
              </p:cNvPr>
              <p:cNvSpPr/>
              <p:nvPr/>
            </p:nvSpPr>
            <p:spPr>
              <a:xfrm>
                <a:off x="5679509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87940AD-998A-F2E2-978A-62CE9C2E959E}"/>
                  </a:ext>
                </a:extLst>
              </p:cNvPr>
              <p:cNvSpPr/>
              <p:nvPr/>
            </p:nvSpPr>
            <p:spPr>
              <a:xfrm>
                <a:off x="5682538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D3A9778-B2FA-7477-2AE8-557E6114A60B}"/>
                  </a:ext>
                </a:extLst>
              </p:cNvPr>
              <p:cNvSpPr/>
              <p:nvPr/>
            </p:nvSpPr>
            <p:spPr>
              <a:xfrm>
                <a:off x="5682538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D3991EE-5790-B16D-F05C-CDD75EE456CC}"/>
                  </a:ext>
                </a:extLst>
              </p:cNvPr>
              <p:cNvSpPr/>
              <p:nvPr/>
            </p:nvSpPr>
            <p:spPr>
              <a:xfrm>
                <a:off x="5676480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23F5A7-B2B7-4FE1-4193-C5CFC9DE0711}"/>
                  </a:ext>
                </a:extLst>
              </p:cNvPr>
              <p:cNvSpPr/>
              <p:nvPr/>
            </p:nvSpPr>
            <p:spPr>
              <a:xfrm>
                <a:off x="6048454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713F429-9B93-2841-9B46-543E30208FE2}"/>
                  </a:ext>
                </a:extLst>
              </p:cNvPr>
              <p:cNvSpPr/>
              <p:nvPr/>
            </p:nvSpPr>
            <p:spPr>
              <a:xfrm>
                <a:off x="6051483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156C784-772D-2787-9040-7FCAC6FA0F3B}"/>
                  </a:ext>
                </a:extLst>
              </p:cNvPr>
              <p:cNvSpPr/>
              <p:nvPr/>
            </p:nvSpPr>
            <p:spPr>
              <a:xfrm>
                <a:off x="6051483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7169A1A-610A-4B1C-9FB6-95D5B71A8DF9}"/>
                  </a:ext>
                </a:extLst>
              </p:cNvPr>
              <p:cNvSpPr/>
              <p:nvPr/>
            </p:nvSpPr>
            <p:spPr>
              <a:xfrm>
                <a:off x="6045425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DAC4A6B-2114-635F-709F-161D5B375504}"/>
                  </a:ext>
                </a:extLst>
              </p:cNvPr>
              <p:cNvSpPr/>
              <p:nvPr/>
            </p:nvSpPr>
            <p:spPr>
              <a:xfrm>
                <a:off x="6433386" y="391509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F49D98A1-5CBA-721A-C8A0-66F2F7A07E2A}"/>
                  </a:ext>
                </a:extLst>
              </p:cNvPr>
              <p:cNvSpPr/>
              <p:nvPr/>
            </p:nvSpPr>
            <p:spPr>
              <a:xfrm>
                <a:off x="6420427" y="4224087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EB1D842-FF89-ADB2-DBCA-7F5CFF6B4305}"/>
                  </a:ext>
                </a:extLst>
              </p:cNvPr>
              <p:cNvSpPr/>
              <p:nvPr/>
            </p:nvSpPr>
            <p:spPr>
              <a:xfrm>
                <a:off x="6429514" y="456582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489907-A67F-87F4-C46D-9DE8693AFB74}"/>
                  </a:ext>
                </a:extLst>
              </p:cNvPr>
              <p:cNvCxnSpPr>
                <a:stCxn id="23" idx="6"/>
                <a:endCxn id="26" idx="2"/>
              </p:cNvCxnSpPr>
              <p:nvPr/>
            </p:nvCxnSpPr>
            <p:spPr>
              <a:xfrm flipV="1">
                <a:off x="5571651" y="3880548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2A4B1764-69B5-745D-0898-3CBA59A36107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5571651" y="40329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00FD0B9-3712-A8E4-5A22-C4D0639DE193}"/>
                  </a:ext>
                </a:extLst>
              </p:cNvPr>
              <p:cNvCxnSpPr>
                <a:cxnSpLocks/>
                <a:stCxn id="23" idx="6"/>
                <a:endCxn id="28" idx="2"/>
              </p:cNvCxnSpPr>
              <p:nvPr/>
            </p:nvCxnSpPr>
            <p:spPr>
              <a:xfrm>
                <a:off x="5571651" y="4032965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EA3E47A-429C-BCFF-5246-ABDBCD45A9FB}"/>
                  </a:ext>
                </a:extLst>
              </p:cNvPr>
              <p:cNvCxnSpPr>
                <a:cxnSpLocks/>
                <a:stCxn id="23" idx="6"/>
                <a:endCxn id="29" idx="2"/>
              </p:cNvCxnSpPr>
              <p:nvPr/>
            </p:nvCxnSpPr>
            <p:spPr>
              <a:xfrm>
                <a:off x="5571651" y="4032965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1458DC0-E53C-A325-7C92-76445508D990}"/>
                  </a:ext>
                </a:extLst>
              </p:cNvPr>
              <p:cNvCxnSpPr>
                <a:cxnSpLocks/>
                <a:stCxn id="24" idx="6"/>
                <a:endCxn id="26" idx="2"/>
              </p:cNvCxnSpPr>
              <p:nvPr/>
            </p:nvCxnSpPr>
            <p:spPr>
              <a:xfrm flipV="1">
                <a:off x="5571651" y="3880548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DE67447-300D-35A7-5764-C2309868CE8F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 flipV="1">
                <a:off x="5571651" y="4193509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DE15E9C-0DC5-50CF-967C-F55C75602353}"/>
                  </a:ext>
                </a:extLst>
              </p:cNvPr>
              <p:cNvCxnSpPr>
                <a:cxnSpLocks/>
                <a:stCxn id="24" idx="6"/>
                <a:endCxn id="28" idx="2"/>
              </p:cNvCxnSpPr>
              <p:nvPr/>
            </p:nvCxnSpPr>
            <p:spPr>
              <a:xfrm>
                <a:off x="5571651" y="4345926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98A3BAE-4A5F-3679-CE8A-B74DCA104B84}"/>
                  </a:ext>
                </a:extLst>
              </p:cNvPr>
              <p:cNvCxnSpPr>
                <a:cxnSpLocks/>
                <a:stCxn id="24" idx="6"/>
                <a:endCxn id="29" idx="2"/>
              </p:cNvCxnSpPr>
              <p:nvPr/>
            </p:nvCxnSpPr>
            <p:spPr>
              <a:xfrm>
                <a:off x="5571651" y="4345926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CA27D83-5A46-F8AE-06FF-D80EDE348B6A}"/>
                  </a:ext>
                </a:extLst>
              </p:cNvPr>
              <p:cNvCxnSpPr>
                <a:cxnSpLocks/>
                <a:stCxn id="25" idx="6"/>
                <a:endCxn id="26" idx="2"/>
              </p:cNvCxnSpPr>
              <p:nvPr/>
            </p:nvCxnSpPr>
            <p:spPr>
              <a:xfrm flipV="1">
                <a:off x="5565593" y="3880548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5E44521-2D3E-BAF7-BEAF-B1341D011A08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 flipV="1">
                <a:off x="5565593" y="4193509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DC15744-9906-24EB-F0D8-FD44E6A6F089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 flipV="1">
                <a:off x="5565593" y="4506470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F07954D-8ECF-CBCC-18DC-D202EE03EBB3}"/>
                  </a:ext>
                </a:extLst>
              </p:cNvPr>
              <p:cNvCxnSpPr>
                <a:cxnSpLocks/>
                <a:stCxn id="25" idx="6"/>
                <a:endCxn id="29" idx="2"/>
              </p:cNvCxnSpPr>
              <p:nvPr/>
            </p:nvCxnSpPr>
            <p:spPr>
              <a:xfrm>
                <a:off x="5565593" y="46894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5036E0-80DA-5C3D-7389-3499852EE58A}"/>
                  </a:ext>
                </a:extLst>
              </p:cNvPr>
              <p:cNvCxnSpPr>
                <a:cxnSpLocks/>
                <a:stCxn id="26" idx="6"/>
                <a:endCxn id="30" idx="2"/>
              </p:cNvCxnSpPr>
              <p:nvPr/>
            </p:nvCxnSpPr>
            <p:spPr>
              <a:xfrm>
                <a:off x="5931509" y="3880548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D87D321-2798-80FD-7FFD-F2F1FE4929E1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5934538" y="41935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6DC1C97-B283-A4D9-5C52-B47936A175AE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>
                <a:off x="5934538" y="4506470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2C9014A-893B-FA56-DDDE-79ED6A85538E}"/>
                  </a:ext>
                </a:extLst>
              </p:cNvPr>
              <p:cNvCxnSpPr>
                <a:cxnSpLocks/>
                <a:stCxn id="29" idx="6"/>
                <a:endCxn id="33" idx="2"/>
              </p:cNvCxnSpPr>
              <p:nvPr/>
            </p:nvCxnSpPr>
            <p:spPr>
              <a:xfrm>
                <a:off x="5928480" y="48500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391A0F0-83C8-E6D6-8F77-A8CFA362267B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flipV="1">
                <a:off x="5928480" y="3880548"/>
                <a:ext cx="119974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4DBA47C-60F2-C2E4-71C5-9730961DDD1C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5928480" y="4506470"/>
                <a:ext cx="123003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C9AD1EF-F58F-DA64-EBDF-E34ACF545758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04BB7EC-DE11-67B5-53F0-519D85C1E205}"/>
                  </a:ext>
                </a:extLst>
              </p:cNvPr>
              <p:cNvCxnSpPr>
                <a:cxnSpLocks/>
                <a:stCxn id="28" idx="6"/>
                <a:endCxn id="33" idx="2"/>
              </p:cNvCxnSpPr>
              <p:nvPr/>
            </p:nvCxnSpPr>
            <p:spPr>
              <a:xfrm>
                <a:off x="5934538" y="4506470"/>
                <a:ext cx="110887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F6EC647-0A7D-97A4-D8CB-8F48C5FC336C}"/>
                  </a:ext>
                </a:extLst>
              </p:cNvPr>
              <p:cNvCxnSpPr>
                <a:cxnSpLocks/>
                <a:stCxn id="27" idx="6"/>
                <a:endCxn id="32" idx="2"/>
              </p:cNvCxnSpPr>
              <p:nvPr/>
            </p:nvCxnSpPr>
            <p:spPr>
              <a:xfrm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AD52596-EABC-3F02-2C7A-ADFEC5002A7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V="1">
                <a:off x="5934538" y="3880548"/>
                <a:ext cx="113916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8B76C7F-5FB0-9959-4201-02F9A88CD917}"/>
                  </a:ext>
                </a:extLst>
              </p:cNvPr>
              <p:cNvCxnSpPr>
                <a:cxnSpLocks/>
                <a:stCxn id="26" idx="6"/>
                <a:endCxn id="31" idx="2"/>
              </p:cNvCxnSpPr>
              <p:nvPr/>
            </p:nvCxnSpPr>
            <p:spPr>
              <a:xfrm>
                <a:off x="5931509" y="3880548"/>
                <a:ext cx="119974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46A103-42DA-AE48-5118-67A6D523DED0}"/>
                  </a:ext>
                </a:extLst>
              </p:cNvPr>
              <p:cNvCxnSpPr>
                <a:cxnSpLocks/>
                <a:stCxn id="26" idx="6"/>
                <a:endCxn id="33" idx="2"/>
              </p:cNvCxnSpPr>
              <p:nvPr/>
            </p:nvCxnSpPr>
            <p:spPr>
              <a:xfrm>
                <a:off x="5931509" y="3880548"/>
                <a:ext cx="113916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76E7273-A0A6-1104-C536-F489D4DB0245}"/>
                  </a:ext>
                </a:extLst>
              </p:cNvPr>
              <p:cNvGrpSpPr/>
              <p:nvPr/>
            </p:nvGrpSpPr>
            <p:grpSpPr>
              <a:xfrm rot="10800000">
                <a:off x="6306512" y="3880548"/>
                <a:ext cx="116945" cy="969461"/>
                <a:chOff x="6767358" y="3823553"/>
                <a:chExt cx="116945" cy="969461"/>
              </a:xfrm>
              <a:grpFill/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FA2EF88A-57EF-9903-0E62-0260F0417A1C}"/>
                    </a:ext>
                  </a:extLst>
                </p:cNvPr>
                <p:cNvCxnSpPr/>
                <p:nvPr/>
              </p:nvCxnSpPr>
              <p:spPr>
                <a:xfrm flipV="1">
                  <a:off x="6773416" y="3823553"/>
                  <a:ext cx="107858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CAF5D96-AB72-2023-BA9E-A19A54BC1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DA6A7277-DD35-2F96-2ABD-92B0DFE3C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47350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754BAA3C-1E96-86FA-6EA1-4A3A7D556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04829" cy="8170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16CF74CD-8AF1-D30B-4649-32E9E15EA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3823553"/>
                  <a:ext cx="107858" cy="465378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17A427C2-8A95-85A6-9FE0-5BA9AF1A8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4136514"/>
                  <a:ext cx="110887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D6130BB-086D-717A-0D5A-6B4845FAA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44F7B7BD-936F-2678-C070-FFDA03D7D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04829" cy="504083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AF7FE660-88C8-E565-8100-6797A8FE5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3823553"/>
                  <a:ext cx="113916" cy="8089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ED496A4D-D27B-E8FC-F9EC-FED4799CC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136514"/>
                  <a:ext cx="116945" cy="495956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412BD0A8-AA8C-9871-A0AE-E2AE1C341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449475"/>
                  <a:ext cx="116945" cy="18299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9017E360-C521-8903-E69E-D77102966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358" y="46324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C1DCA704-0294-E541-72D9-E6439FF4A22F}"/>
                </a:ext>
              </a:extLst>
            </p:cNvPr>
            <p:cNvSpPr/>
            <p:nvPr/>
          </p:nvSpPr>
          <p:spPr>
            <a:xfrm>
              <a:off x="4986907" y="4711044"/>
              <a:ext cx="1646359" cy="645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800" b="1" i="1" dirty="0">
                  <a:solidFill>
                    <a:schemeClr val="bg2">
                      <a:lumMod val="10000"/>
                    </a:schemeClr>
                  </a:solidFill>
                </a:rPr>
                <a:t>P&amp;ID Object</a:t>
              </a:r>
            </a:p>
            <a:p>
              <a:pPr algn="ctr"/>
              <a:r>
                <a:rPr lang="en-US" altLang="ko-KR" sz="1800" b="1" i="1" dirty="0">
                  <a:solidFill>
                    <a:schemeClr val="bg2">
                      <a:lumMod val="10000"/>
                    </a:schemeClr>
                  </a:solidFill>
                </a:rPr>
                <a:t>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4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18" grpId="0" animBg="1"/>
      <p:bldP spid="18" grpId="1" animBg="1"/>
      <p:bldP spid="19" grpId="0"/>
      <p:bldP spid="19" grpId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Line-Symbol recognition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특정 심볼이 속한 선이 무엇인지 인지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예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) Line-000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에 속한 심볼은 무엇인가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?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→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Valve-001, Valve-002…</a:t>
            </a: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예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) Valve-001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에 연결된 선은 무엇인가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?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→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Line-000</a:t>
            </a:r>
          </a:p>
          <a:p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특정 심볼의 좌표와 가장 가까운 선의 시작점을 해당 심볼이 속한 선이라고 판단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53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KIISE Journal Submission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전체 흐름도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0FBE4E-74B4-875C-77E4-7592EC142592}"/>
              </a:ext>
            </a:extLst>
          </p:cNvPr>
          <p:cNvSpPr/>
          <p:nvPr/>
        </p:nvSpPr>
        <p:spPr>
          <a:xfrm>
            <a:off x="5256893" y="2972000"/>
            <a:ext cx="811184" cy="3878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DD16B1-57FA-11D3-8945-DDBD473EBD38}"/>
              </a:ext>
            </a:extLst>
          </p:cNvPr>
          <p:cNvSpPr/>
          <p:nvPr/>
        </p:nvSpPr>
        <p:spPr>
          <a:xfrm>
            <a:off x="5223857" y="2938191"/>
            <a:ext cx="811184" cy="3878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C28174-3644-50FA-C8D7-2E45B3236317}"/>
              </a:ext>
            </a:extLst>
          </p:cNvPr>
          <p:cNvSpPr/>
          <p:nvPr/>
        </p:nvSpPr>
        <p:spPr>
          <a:xfrm>
            <a:off x="4690566" y="3913075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337C6A-1D68-B498-82EB-FB8DDE8250BA}"/>
              </a:ext>
            </a:extLst>
          </p:cNvPr>
          <p:cNvSpPr/>
          <p:nvPr/>
        </p:nvSpPr>
        <p:spPr>
          <a:xfrm>
            <a:off x="851965" y="3957158"/>
            <a:ext cx="1080413" cy="3757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P&amp;ID Image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2C1F5DE-6EC2-9916-58BF-6E34B789A79D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1392172" y="3117530"/>
            <a:ext cx="5943" cy="839628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974089-0C02-5E5F-FFAE-4962636B3029}"/>
              </a:ext>
            </a:extLst>
          </p:cNvPr>
          <p:cNvSpPr/>
          <p:nvPr/>
        </p:nvSpPr>
        <p:spPr>
          <a:xfrm>
            <a:off x="2676842" y="2116966"/>
            <a:ext cx="2161251" cy="1223508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Tesseract OCR</a:t>
            </a: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7C6920B-F5D2-9816-DB4C-0DE9E1B9E436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2279130" y="2729537"/>
            <a:ext cx="403592" cy="1300572"/>
          </a:xfrm>
          <a:prstGeom prst="bentConnector3">
            <a:avLst>
              <a:gd name="adj1" fmla="val 4056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07AB7B-222E-7DF2-0AFF-36C43A0AF931}"/>
              </a:ext>
            </a:extLst>
          </p:cNvPr>
          <p:cNvSpPr/>
          <p:nvPr/>
        </p:nvSpPr>
        <p:spPr>
          <a:xfrm>
            <a:off x="2682722" y="3771223"/>
            <a:ext cx="1007320" cy="517771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Hough Transform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9ACE9D-DF63-C207-60C6-282F311C759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3181158" y="4288994"/>
            <a:ext cx="5224" cy="321179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AA55C2-00A9-C8F3-6139-29F1BA0BB6F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690042" y="4030109"/>
            <a:ext cx="911088" cy="2048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7F0230-60B0-641C-1258-935035B2F331}"/>
              </a:ext>
            </a:extLst>
          </p:cNvPr>
          <p:cNvSpPr/>
          <p:nvPr/>
        </p:nvSpPr>
        <p:spPr>
          <a:xfrm>
            <a:off x="4650012" y="3871519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A30C0F-5A39-B075-2473-9EE61ACD32EB}"/>
              </a:ext>
            </a:extLst>
          </p:cNvPr>
          <p:cNvSpPr/>
          <p:nvPr/>
        </p:nvSpPr>
        <p:spPr>
          <a:xfrm>
            <a:off x="4601130" y="3831258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Object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D1BE54-AFDC-6D59-A68B-ED0456565120}"/>
              </a:ext>
            </a:extLst>
          </p:cNvPr>
          <p:cNvSpPr/>
          <p:nvPr/>
        </p:nvSpPr>
        <p:spPr>
          <a:xfrm>
            <a:off x="2538673" y="1919247"/>
            <a:ext cx="3700522" cy="1515159"/>
          </a:xfrm>
          <a:prstGeom prst="roundRect">
            <a:avLst>
              <a:gd name="adj" fmla="val 6787"/>
            </a:avLst>
          </a:prstGeom>
          <a:noFill/>
          <a:ln w="19050">
            <a:solidFill>
              <a:srgbClr val="1A1D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9B307A-BDD7-3848-E701-5477BF7A5FD0}"/>
              </a:ext>
            </a:extLst>
          </p:cNvPr>
          <p:cNvSpPr/>
          <p:nvPr/>
        </p:nvSpPr>
        <p:spPr>
          <a:xfrm>
            <a:off x="2672273" y="4610173"/>
            <a:ext cx="1017769" cy="513486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b="1" i="1" dirty="0">
                <a:solidFill>
                  <a:schemeClr val="bg2">
                    <a:lumMod val="10000"/>
                  </a:schemeClr>
                </a:solidFill>
              </a:rPr>
              <a:t>Remove </a:t>
            </a:r>
          </a:p>
          <a:p>
            <a:pPr algn="ctr"/>
            <a:r>
              <a:rPr lang="en-US" altLang="ko-KR" sz="1300" b="1" i="1" dirty="0">
                <a:solidFill>
                  <a:schemeClr val="bg2">
                    <a:lumMod val="10000"/>
                  </a:schemeClr>
                </a:solidFill>
              </a:rPr>
              <a:t>Detected Line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734E773-B6E4-1978-997B-D378F7397514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4838093" y="2728720"/>
            <a:ext cx="350071" cy="367828"/>
          </a:xfrm>
          <a:prstGeom prst="bentConnector3">
            <a:avLst>
              <a:gd name="adj1" fmla="val 5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1D41ECF-03F2-552C-CC9F-CB6B3BB83D95}"/>
              </a:ext>
            </a:extLst>
          </p:cNvPr>
          <p:cNvCxnSpPr>
            <a:cxnSpLocks/>
            <a:stCxn id="39" idx="3"/>
            <a:endCxn id="468" idx="1"/>
          </p:cNvCxnSpPr>
          <p:nvPr/>
        </p:nvCxnSpPr>
        <p:spPr>
          <a:xfrm flipV="1">
            <a:off x="6137566" y="4202747"/>
            <a:ext cx="455677" cy="796433"/>
          </a:xfrm>
          <a:prstGeom prst="bentConnector3">
            <a:avLst>
              <a:gd name="adj1" fmla="val 5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01">
            <a:extLst>
              <a:ext uri="{FF2B5EF4-FFF2-40B4-BE49-F238E27FC236}">
                <a16:creationId xmlns:a16="http://schemas.microsoft.com/office/drawing/2014/main" id="{A74AAD71-8B0D-A435-3D12-AD28E3CF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65562"/>
              </p:ext>
            </p:extLst>
          </p:nvPr>
        </p:nvGraphicFramePr>
        <p:xfrm>
          <a:off x="2742169" y="2399379"/>
          <a:ext cx="2054078" cy="8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10">
                  <a:extLst>
                    <a:ext uri="{9D8B030D-6E8A-4147-A177-3AD203B41FA5}">
                      <a16:colId xmlns:a16="http://schemas.microsoft.com/office/drawing/2014/main" val="635278403"/>
                    </a:ext>
                  </a:extLst>
                </a:gridCol>
                <a:gridCol w="363917">
                  <a:extLst>
                    <a:ext uri="{9D8B030D-6E8A-4147-A177-3AD203B41FA5}">
                      <a16:colId xmlns:a16="http://schemas.microsoft.com/office/drawing/2014/main" val="3268209172"/>
                    </a:ext>
                  </a:extLst>
                </a:gridCol>
                <a:gridCol w="363917">
                  <a:extLst>
                    <a:ext uri="{9D8B030D-6E8A-4147-A177-3AD203B41FA5}">
                      <a16:colId xmlns:a16="http://schemas.microsoft.com/office/drawing/2014/main" val="1350780444"/>
                    </a:ext>
                  </a:extLst>
                </a:gridCol>
                <a:gridCol w="363917">
                  <a:extLst>
                    <a:ext uri="{9D8B030D-6E8A-4147-A177-3AD203B41FA5}">
                      <a16:colId xmlns:a16="http://schemas.microsoft.com/office/drawing/2014/main" val="2169346241"/>
                    </a:ext>
                  </a:extLst>
                </a:gridCol>
                <a:gridCol w="363917">
                  <a:extLst>
                    <a:ext uri="{9D8B030D-6E8A-4147-A177-3AD203B41FA5}">
                      <a16:colId xmlns:a16="http://schemas.microsoft.com/office/drawing/2014/main" val="2700602111"/>
                    </a:ext>
                  </a:extLst>
                </a:gridCol>
              </a:tblGrid>
              <a:tr h="1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rgbClr val="1A1D21"/>
                          </a:solidFill>
                          <a:latin typeface="+mn-lt"/>
                        </a:rPr>
                        <a:t>Text</a:t>
                      </a:r>
                      <a:endParaRPr lang="ko-KR" altLang="en-US" sz="10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>
                          <a:solidFill>
                            <a:srgbClr val="1A1D21"/>
                          </a:solidFill>
                          <a:latin typeface="+mn-lt"/>
                        </a:rPr>
                        <a:t>x</a:t>
                      </a:r>
                      <a:endParaRPr lang="ko-KR" altLang="en-US" sz="105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>
                          <a:solidFill>
                            <a:srgbClr val="1A1D21"/>
                          </a:solidFill>
                          <a:latin typeface="+mn-lt"/>
                        </a:rPr>
                        <a:t>y</a:t>
                      </a:r>
                      <a:endParaRPr lang="ko-KR" altLang="en-US" sz="105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>
                          <a:solidFill>
                            <a:srgbClr val="1A1D21"/>
                          </a:solidFill>
                          <a:latin typeface="+mn-lt"/>
                        </a:rPr>
                        <a:t>w</a:t>
                      </a:r>
                      <a:endParaRPr lang="ko-KR" altLang="en-US" sz="105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>
                          <a:solidFill>
                            <a:srgbClr val="1A1D21"/>
                          </a:solidFill>
                          <a:latin typeface="+mn-lt"/>
                        </a:rPr>
                        <a:t>h</a:t>
                      </a:r>
                      <a:endParaRPr lang="ko-KR" altLang="en-US" sz="105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7315"/>
                  </a:ext>
                </a:extLst>
              </a:tr>
              <a:tr h="16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“Line-001”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2345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882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220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30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0081"/>
                  </a:ext>
                </a:extLst>
              </a:tr>
              <a:tr h="16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“Valve-006”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4534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2145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256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25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3335"/>
                  </a:ext>
                </a:extLst>
              </a:tr>
              <a:tr h="163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dirty="0">
                          <a:latin typeface="+mn-lt"/>
                        </a:rPr>
                        <a:t>“Line-008”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3623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2314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256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25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3811"/>
                  </a:ext>
                </a:extLst>
              </a:tr>
              <a:tr h="163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1227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68A7731-A1A5-AF57-E7C5-FCD966DCB8B5}"/>
              </a:ext>
            </a:extLst>
          </p:cNvPr>
          <p:cNvSpPr txBox="1"/>
          <p:nvPr/>
        </p:nvSpPr>
        <p:spPr>
          <a:xfrm rot="5400000">
            <a:off x="2915389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6CE74A-913D-8454-129C-56ECB97527CC}"/>
              </a:ext>
            </a:extLst>
          </p:cNvPr>
          <p:cNvSpPr/>
          <p:nvPr/>
        </p:nvSpPr>
        <p:spPr>
          <a:xfrm>
            <a:off x="517099" y="2341543"/>
            <a:ext cx="1762031" cy="775987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98D4E-F6AC-71E1-4156-15831D910154}"/>
              </a:ext>
            </a:extLst>
          </p:cNvPr>
          <p:cNvSpPr txBox="1"/>
          <p:nvPr/>
        </p:nvSpPr>
        <p:spPr>
          <a:xfrm>
            <a:off x="795097" y="2304041"/>
            <a:ext cx="129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Preprocessing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3D6694-318D-5627-FC28-BFDD36B1B507}"/>
              </a:ext>
            </a:extLst>
          </p:cNvPr>
          <p:cNvSpPr/>
          <p:nvPr/>
        </p:nvSpPr>
        <p:spPr>
          <a:xfrm>
            <a:off x="604349" y="2630773"/>
            <a:ext cx="758839" cy="35209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i="1" dirty="0">
                <a:solidFill>
                  <a:schemeClr val="bg2">
                    <a:lumMod val="10000"/>
                  </a:schemeClr>
                </a:solidFill>
              </a:rPr>
              <a:t>Image</a:t>
            </a:r>
          </a:p>
          <a:p>
            <a:pPr algn="ctr"/>
            <a:r>
              <a:rPr lang="en-US" altLang="ko-KR" sz="1100" b="1" i="1" dirty="0">
                <a:solidFill>
                  <a:schemeClr val="bg2">
                    <a:lumMod val="10000"/>
                  </a:schemeClr>
                </a:solidFill>
              </a:rPr>
              <a:t>Binarization</a:t>
            </a:r>
            <a:endParaRPr lang="ko-KR" altLang="en-US" sz="11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32051F-7DB8-C7BA-B548-DEE243A10154}"/>
              </a:ext>
            </a:extLst>
          </p:cNvPr>
          <p:cNvSpPr/>
          <p:nvPr/>
        </p:nvSpPr>
        <p:spPr>
          <a:xfrm>
            <a:off x="1561056" y="2636156"/>
            <a:ext cx="629070" cy="34671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i="1" dirty="0">
                <a:solidFill>
                  <a:schemeClr val="bg2">
                    <a:lumMod val="10000"/>
                  </a:schemeClr>
                </a:solidFill>
              </a:rPr>
              <a:t>Border Remove</a:t>
            </a:r>
            <a:endParaRPr lang="ko-KR" altLang="en-US" sz="11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6C031A-CB13-971A-548A-168EFBA322A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363188" y="2806820"/>
            <a:ext cx="197868" cy="2692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D88644-4E7A-B797-088C-88BF2A35E5C2}"/>
              </a:ext>
            </a:extLst>
          </p:cNvPr>
          <p:cNvSpPr txBox="1"/>
          <p:nvPr/>
        </p:nvSpPr>
        <p:spPr>
          <a:xfrm rot="5400000">
            <a:off x="3376494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1CCCB-6422-9D3A-CD6A-B2B8DF54F5BB}"/>
              </a:ext>
            </a:extLst>
          </p:cNvPr>
          <p:cNvSpPr txBox="1"/>
          <p:nvPr/>
        </p:nvSpPr>
        <p:spPr>
          <a:xfrm rot="5400000">
            <a:off x="3739170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F7F13-FED1-DA19-67F4-B292CA7A4866}"/>
              </a:ext>
            </a:extLst>
          </p:cNvPr>
          <p:cNvSpPr txBox="1"/>
          <p:nvPr/>
        </p:nvSpPr>
        <p:spPr>
          <a:xfrm rot="5400000">
            <a:off x="4101846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5272B3-266C-7533-A17B-4E328F3EE8C1}"/>
              </a:ext>
            </a:extLst>
          </p:cNvPr>
          <p:cNvSpPr txBox="1"/>
          <p:nvPr/>
        </p:nvSpPr>
        <p:spPr>
          <a:xfrm rot="5400000">
            <a:off x="4464522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E67F40-B187-8A84-7554-1A4026E57B49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2279130" y="2728720"/>
            <a:ext cx="397712" cy="817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E539FAF-6201-F25E-F712-C23F9B481BE5}"/>
              </a:ext>
            </a:extLst>
          </p:cNvPr>
          <p:cNvCxnSpPr>
            <a:cxnSpLocks/>
            <a:stCxn id="8" idx="3"/>
            <a:endCxn id="506" idx="1"/>
          </p:cNvCxnSpPr>
          <p:nvPr/>
        </p:nvCxnSpPr>
        <p:spPr>
          <a:xfrm flipV="1">
            <a:off x="4838093" y="2229998"/>
            <a:ext cx="351370" cy="498722"/>
          </a:xfrm>
          <a:prstGeom prst="bentConnector3">
            <a:avLst>
              <a:gd name="adj1" fmla="val 5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D2AE99-584C-8C12-0FBE-0A38D94F67BC}"/>
              </a:ext>
            </a:extLst>
          </p:cNvPr>
          <p:cNvSpPr/>
          <p:nvPr/>
        </p:nvSpPr>
        <p:spPr>
          <a:xfrm>
            <a:off x="5188164" y="2902610"/>
            <a:ext cx="811184" cy="3878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Line Text </a:t>
            </a: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Location</a:t>
            </a:r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54222F-6D07-C5AE-4CF7-56FC237C0139}"/>
              </a:ext>
            </a:extLst>
          </p:cNvPr>
          <p:cNvCxnSpPr>
            <a:cxnSpLocks/>
            <a:stCxn id="16" idx="1"/>
            <a:endCxn id="10" idx="1"/>
          </p:cNvCxnSpPr>
          <p:nvPr/>
        </p:nvCxnSpPr>
        <p:spPr>
          <a:xfrm rot="10800000" flipH="1">
            <a:off x="2672272" y="4030110"/>
            <a:ext cx="10449" cy="836807"/>
          </a:xfrm>
          <a:prstGeom prst="bentConnector3">
            <a:avLst>
              <a:gd name="adj1" fmla="val -2187769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C1FE23D-32CB-EFCD-2CB4-5BD0CF22A2B1}"/>
              </a:ext>
            </a:extLst>
          </p:cNvPr>
          <p:cNvSpPr/>
          <p:nvPr/>
        </p:nvSpPr>
        <p:spPr>
          <a:xfrm>
            <a:off x="2546241" y="3686242"/>
            <a:ext cx="3701364" cy="1834280"/>
          </a:xfrm>
          <a:prstGeom prst="roundRect">
            <a:avLst>
              <a:gd name="adj" fmla="val 6787"/>
            </a:avLst>
          </a:prstGeom>
          <a:noFill/>
          <a:ln w="19050">
            <a:solidFill>
              <a:srgbClr val="1A1D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9E7AD-261E-1AF3-AF3A-F89C2CB5DF57}"/>
              </a:ext>
            </a:extLst>
          </p:cNvPr>
          <p:cNvSpPr txBox="1"/>
          <p:nvPr/>
        </p:nvSpPr>
        <p:spPr>
          <a:xfrm>
            <a:off x="3605430" y="1646797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Text Detection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03F17-5EC7-17DD-40E6-9E208B51954E}"/>
              </a:ext>
            </a:extLst>
          </p:cNvPr>
          <p:cNvSpPr txBox="1"/>
          <p:nvPr/>
        </p:nvSpPr>
        <p:spPr>
          <a:xfrm>
            <a:off x="3674564" y="3391342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Line Detection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9B42ACA-D960-BE9C-1ED1-A74C2E0190C9}"/>
              </a:ext>
            </a:extLst>
          </p:cNvPr>
          <p:cNvSpPr/>
          <p:nvPr/>
        </p:nvSpPr>
        <p:spPr>
          <a:xfrm>
            <a:off x="6559696" y="1784100"/>
            <a:ext cx="2206474" cy="1040344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Symbol Detection</a:t>
            </a:r>
          </a:p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BC56ABC-38CF-1171-1D0E-91AC46DE5D8B}"/>
              </a:ext>
            </a:extLst>
          </p:cNvPr>
          <p:cNvSpPr/>
          <p:nvPr/>
        </p:nvSpPr>
        <p:spPr>
          <a:xfrm>
            <a:off x="4058351" y="4573666"/>
            <a:ext cx="2079215" cy="851027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84F8A0-0EB9-2399-CE9A-B61AF864AD3F}"/>
              </a:ext>
            </a:extLst>
          </p:cNvPr>
          <p:cNvSpPr/>
          <p:nvPr/>
        </p:nvSpPr>
        <p:spPr>
          <a:xfrm>
            <a:off x="6631427" y="2343631"/>
            <a:ext cx="434497" cy="1370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Valve-006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9F9DC3-9FCC-D675-6CD7-A533A3B5A8E6}"/>
              </a:ext>
            </a:extLst>
          </p:cNvPr>
          <p:cNvSpPr/>
          <p:nvPr/>
        </p:nvSpPr>
        <p:spPr>
          <a:xfrm>
            <a:off x="6608567" y="2328808"/>
            <a:ext cx="45719" cy="3952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31EF15C-CB35-AE41-C72B-94B59E18C541}"/>
              </a:ext>
            </a:extLst>
          </p:cNvPr>
          <p:cNvSpPr/>
          <p:nvPr/>
        </p:nvSpPr>
        <p:spPr>
          <a:xfrm>
            <a:off x="7179341" y="2343631"/>
            <a:ext cx="301925" cy="137086"/>
          </a:xfrm>
          <a:prstGeom prst="rightArrow">
            <a:avLst>
              <a:gd name="adj1" fmla="val 26839"/>
              <a:gd name="adj2" fmla="val 80109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989BF9-255F-29D8-36D0-E90FFFF63C09}"/>
              </a:ext>
            </a:extLst>
          </p:cNvPr>
          <p:cNvSpPr/>
          <p:nvPr/>
        </p:nvSpPr>
        <p:spPr>
          <a:xfrm>
            <a:off x="7955165" y="2069278"/>
            <a:ext cx="435394" cy="424541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E651EA-05AE-05E5-F20C-AF1770A22D53}"/>
              </a:ext>
            </a:extLst>
          </p:cNvPr>
          <p:cNvSpPr/>
          <p:nvPr/>
        </p:nvSpPr>
        <p:spPr>
          <a:xfrm>
            <a:off x="7954269" y="2285672"/>
            <a:ext cx="719377" cy="28397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DAD116-9B5E-54B7-D324-60FD3A466D0E}"/>
              </a:ext>
            </a:extLst>
          </p:cNvPr>
          <p:cNvSpPr/>
          <p:nvPr/>
        </p:nvSpPr>
        <p:spPr>
          <a:xfrm>
            <a:off x="7644999" y="2283898"/>
            <a:ext cx="744664" cy="28229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CF4A79-C253-E82F-FE2A-A2172C5C4087}"/>
              </a:ext>
            </a:extLst>
          </p:cNvPr>
          <p:cNvSpPr/>
          <p:nvPr/>
        </p:nvSpPr>
        <p:spPr>
          <a:xfrm>
            <a:off x="7955165" y="2358933"/>
            <a:ext cx="435394" cy="37022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5EE3C07-ADC1-0DB8-AAED-6F78DAAFE534}"/>
              </a:ext>
            </a:extLst>
          </p:cNvPr>
          <p:cNvSpPr/>
          <p:nvPr/>
        </p:nvSpPr>
        <p:spPr>
          <a:xfrm>
            <a:off x="7955166" y="2359182"/>
            <a:ext cx="436098" cy="1370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Valve-006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9BE018-2B86-A1D8-D8B8-560568473BB4}"/>
              </a:ext>
            </a:extLst>
          </p:cNvPr>
          <p:cNvCxnSpPr>
            <a:cxnSpLocks/>
          </p:cNvCxnSpPr>
          <p:nvPr/>
        </p:nvCxnSpPr>
        <p:spPr>
          <a:xfrm flipH="1" flipV="1">
            <a:off x="7649953" y="2359182"/>
            <a:ext cx="282353" cy="286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616AC27-38DB-CA58-2E44-F3DF64D95A29}"/>
              </a:ext>
            </a:extLst>
          </p:cNvPr>
          <p:cNvSpPr/>
          <p:nvPr/>
        </p:nvSpPr>
        <p:spPr>
          <a:xfrm rot="5400000">
            <a:off x="8026557" y="2541195"/>
            <a:ext cx="169401" cy="140581"/>
          </a:xfrm>
          <a:prstGeom prst="triangle">
            <a:avLst/>
          </a:prstGeom>
          <a:noFill/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0B187A-5D7E-5EE1-BFA0-4CD8FC6751B6}"/>
              </a:ext>
            </a:extLst>
          </p:cNvPr>
          <p:cNvSpPr/>
          <p:nvPr/>
        </p:nvSpPr>
        <p:spPr>
          <a:xfrm>
            <a:off x="8100013" y="2540182"/>
            <a:ext cx="140579" cy="145200"/>
          </a:xfrm>
          <a:prstGeom prst="ellipse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0679183-B7B1-9E94-764E-EE7FC365A2E3}"/>
              </a:ext>
            </a:extLst>
          </p:cNvPr>
          <p:cNvSpPr/>
          <p:nvPr/>
        </p:nvSpPr>
        <p:spPr>
          <a:xfrm rot="16200000">
            <a:off x="8144647" y="2541613"/>
            <a:ext cx="169401" cy="140581"/>
          </a:xfrm>
          <a:prstGeom prst="triangle">
            <a:avLst/>
          </a:prstGeom>
          <a:noFill/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D91AD3-8C6E-0B92-8359-73633CBBDE9E}"/>
              </a:ext>
            </a:extLst>
          </p:cNvPr>
          <p:cNvSpPr/>
          <p:nvPr/>
        </p:nvSpPr>
        <p:spPr>
          <a:xfrm>
            <a:off x="7963300" y="2228305"/>
            <a:ext cx="421455" cy="1193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C8C3C1-B882-8F96-C4DB-C7A780A399E6}"/>
              </a:ext>
            </a:extLst>
          </p:cNvPr>
          <p:cNvSpPr/>
          <p:nvPr/>
        </p:nvSpPr>
        <p:spPr>
          <a:xfrm>
            <a:off x="7806603" y="2291573"/>
            <a:ext cx="421455" cy="545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4F1B8D-451A-750D-B1A0-F35714E7AEDC}"/>
              </a:ext>
            </a:extLst>
          </p:cNvPr>
          <p:cNvSpPr/>
          <p:nvPr/>
        </p:nvSpPr>
        <p:spPr>
          <a:xfrm>
            <a:off x="7932306" y="2344359"/>
            <a:ext cx="45719" cy="3952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92D8E8-E441-09DA-A039-E36330037D51}"/>
              </a:ext>
            </a:extLst>
          </p:cNvPr>
          <p:cNvSpPr/>
          <p:nvPr/>
        </p:nvSpPr>
        <p:spPr>
          <a:xfrm>
            <a:off x="7713233" y="2505940"/>
            <a:ext cx="277535" cy="54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3BE958-62FD-9038-500C-E9ACAF8C5781}"/>
              </a:ext>
            </a:extLst>
          </p:cNvPr>
          <p:cNvCxnSpPr>
            <a:cxnSpLocks/>
          </p:cNvCxnSpPr>
          <p:nvPr/>
        </p:nvCxnSpPr>
        <p:spPr>
          <a:xfrm>
            <a:off x="7955165" y="2396674"/>
            <a:ext cx="0" cy="33781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4305740-0B05-64AA-AA7D-F2C808CE2985}"/>
              </a:ext>
            </a:extLst>
          </p:cNvPr>
          <p:cNvCxnSpPr>
            <a:cxnSpLocks/>
          </p:cNvCxnSpPr>
          <p:nvPr/>
        </p:nvCxnSpPr>
        <p:spPr>
          <a:xfrm flipV="1">
            <a:off x="7978025" y="2359182"/>
            <a:ext cx="700576" cy="11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D97F1D4-E631-00EC-E710-7435129478BB}"/>
              </a:ext>
            </a:extLst>
          </p:cNvPr>
          <p:cNvCxnSpPr>
            <a:cxnSpLocks/>
          </p:cNvCxnSpPr>
          <p:nvPr/>
        </p:nvCxnSpPr>
        <p:spPr>
          <a:xfrm flipH="1" flipV="1">
            <a:off x="7955165" y="2064387"/>
            <a:ext cx="1045" cy="28738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0BA01B-5694-0D7F-4688-BD26A0BA6280}"/>
              </a:ext>
            </a:extLst>
          </p:cNvPr>
          <p:cNvCxnSpPr>
            <a:cxnSpLocks/>
          </p:cNvCxnSpPr>
          <p:nvPr/>
        </p:nvCxnSpPr>
        <p:spPr>
          <a:xfrm rot="16200000">
            <a:off x="4221342" y="5257232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265B1A8C-4B0B-E8CE-3201-26B404D36025}"/>
              </a:ext>
            </a:extLst>
          </p:cNvPr>
          <p:cNvSpPr/>
          <p:nvPr/>
        </p:nvSpPr>
        <p:spPr>
          <a:xfrm rot="16200000">
            <a:off x="4309545" y="513301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4AC0CE8-27F7-C065-0EE1-140DBCB4792C}"/>
              </a:ext>
            </a:extLst>
          </p:cNvPr>
          <p:cNvSpPr/>
          <p:nvPr/>
        </p:nvSpPr>
        <p:spPr>
          <a:xfrm rot="16200000">
            <a:off x="4311198" y="5356246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4E71B16-2520-3DEA-1ABA-DDAC17A0D8D6}"/>
              </a:ext>
            </a:extLst>
          </p:cNvPr>
          <p:cNvCxnSpPr>
            <a:cxnSpLocks/>
          </p:cNvCxnSpPr>
          <p:nvPr/>
        </p:nvCxnSpPr>
        <p:spPr>
          <a:xfrm>
            <a:off x="4342170" y="4975013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A18206F6-FF62-C1D1-81F1-9054F8F852A4}"/>
              </a:ext>
            </a:extLst>
          </p:cNvPr>
          <p:cNvSpPr/>
          <p:nvPr/>
        </p:nvSpPr>
        <p:spPr>
          <a:xfrm>
            <a:off x="4536595" y="495700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84D245D8-FFCA-95D7-6FA4-958D75930126}"/>
              </a:ext>
            </a:extLst>
          </p:cNvPr>
          <p:cNvSpPr/>
          <p:nvPr/>
        </p:nvSpPr>
        <p:spPr>
          <a:xfrm>
            <a:off x="4313368" y="4958657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DDAE7FBA-6FD2-C34D-7CF4-197A55F64DE1}"/>
              </a:ext>
            </a:extLst>
          </p:cNvPr>
          <p:cNvCxnSpPr>
            <a:cxnSpLocks/>
          </p:cNvCxnSpPr>
          <p:nvPr/>
        </p:nvCxnSpPr>
        <p:spPr>
          <a:xfrm rot="5400000">
            <a:off x="4239955" y="5082112"/>
            <a:ext cx="0" cy="139873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화살표 연결선 449">
            <a:extLst>
              <a:ext uri="{FF2B5EF4-FFF2-40B4-BE49-F238E27FC236}">
                <a16:creationId xmlns:a16="http://schemas.microsoft.com/office/drawing/2014/main" id="{AE9DDDA9-3C18-A242-67BF-3E832D054871}"/>
              </a:ext>
            </a:extLst>
          </p:cNvPr>
          <p:cNvCxnSpPr>
            <a:cxnSpLocks/>
          </p:cNvCxnSpPr>
          <p:nvPr/>
        </p:nvCxnSpPr>
        <p:spPr>
          <a:xfrm rot="5400000" flipH="1">
            <a:off x="4257581" y="5064741"/>
            <a:ext cx="140604" cy="0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화살표 연결선 450">
            <a:extLst>
              <a:ext uri="{FF2B5EF4-FFF2-40B4-BE49-F238E27FC236}">
                <a16:creationId xmlns:a16="http://schemas.microsoft.com/office/drawing/2014/main" id="{66072510-23C9-2623-DB79-FB4D8FC2DE06}"/>
              </a:ext>
            </a:extLst>
          </p:cNvPr>
          <p:cNvCxnSpPr>
            <a:cxnSpLocks/>
          </p:cNvCxnSpPr>
          <p:nvPr/>
        </p:nvCxnSpPr>
        <p:spPr>
          <a:xfrm rot="5400000" flipV="1">
            <a:off x="4409375" y="5084507"/>
            <a:ext cx="0" cy="134409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화살표: 오른쪽 451">
            <a:extLst>
              <a:ext uri="{FF2B5EF4-FFF2-40B4-BE49-F238E27FC236}">
                <a16:creationId xmlns:a16="http://schemas.microsoft.com/office/drawing/2014/main" id="{B2FB58F6-9010-04BF-1C3C-E6062046054D}"/>
              </a:ext>
            </a:extLst>
          </p:cNvPr>
          <p:cNvSpPr/>
          <p:nvPr/>
        </p:nvSpPr>
        <p:spPr>
          <a:xfrm>
            <a:off x="4999690" y="5042960"/>
            <a:ext cx="301925" cy="137086"/>
          </a:xfrm>
          <a:prstGeom prst="rightArrow">
            <a:avLst>
              <a:gd name="adj1" fmla="val 26839"/>
              <a:gd name="adj2" fmla="val 80109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D17345CE-6ECA-F066-FDC6-F320F569E604}"/>
              </a:ext>
            </a:extLst>
          </p:cNvPr>
          <p:cNvCxnSpPr>
            <a:cxnSpLocks/>
          </p:cNvCxnSpPr>
          <p:nvPr/>
        </p:nvCxnSpPr>
        <p:spPr>
          <a:xfrm rot="16200000">
            <a:off x="5351405" y="5141446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8074833D-AF9C-6E3A-6AE3-B77382962F37}"/>
              </a:ext>
            </a:extLst>
          </p:cNvPr>
          <p:cNvCxnSpPr>
            <a:cxnSpLocks/>
          </p:cNvCxnSpPr>
          <p:nvPr/>
        </p:nvCxnSpPr>
        <p:spPr>
          <a:xfrm>
            <a:off x="5455447" y="5041858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12C45567-4740-39FD-7FE2-56F04E0B4E32}"/>
              </a:ext>
            </a:extLst>
          </p:cNvPr>
          <p:cNvCxnSpPr>
            <a:cxnSpLocks/>
          </p:cNvCxnSpPr>
          <p:nvPr/>
        </p:nvCxnSpPr>
        <p:spPr>
          <a:xfrm>
            <a:off x="4749071" y="4977921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타원 455">
            <a:extLst>
              <a:ext uri="{FF2B5EF4-FFF2-40B4-BE49-F238E27FC236}">
                <a16:creationId xmlns:a16="http://schemas.microsoft.com/office/drawing/2014/main" id="{62C3F29F-D497-7A36-7A52-A817525EBA88}"/>
              </a:ext>
            </a:extLst>
          </p:cNvPr>
          <p:cNvSpPr/>
          <p:nvPr/>
        </p:nvSpPr>
        <p:spPr>
          <a:xfrm>
            <a:off x="4943496" y="49599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719D2B46-5B97-B621-1C54-C1C28C7B5230}"/>
              </a:ext>
            </a:extLst>
          </p:cNvPr>
          <p:cNvSpPr/>
          <p:nvPr/>
        </p:nvSpPr>
        <p:spPr>
          <a:xfrm>
            <a:off x="4720269" y="4961565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6FFAD7B8-376F-9D83-F3C9-9C6BFC9F50F5}"/>
              </a:ext>
            </a:extLst>
          </p:cNvPr>
          <p:cNvCxnSpPr>
            <a:cxnSpLocks/>
          </p:cNvCxnSpPr>
          <p:nvPr/>
        </p:nvCxnSpPr>
        <p:spPr>
          <a:xfrm>
            <a:off x="5667872" y="5041858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FB4F8956-E0FB-D040-A81E-2A63FE43FF32}"/>
              </a:ext>
            </a:extLst>
          </p:cNvPr>
          <p:cNvSpPr/>
          <p:nvPr/>
        </p:nvSpPr>
        <p:spPr>
          <a:xfrm>
            <a:off x="5438734" y="5218284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60" name="직선 화살표 연결선 459">
            <a:extLst>
              <a:ext uri="{FF2B5EF4-FFF2-40B4-BE49-F238E27FC236}">
                <a16:creationId xmlns:a16="http://schemas.microsoft.com/office/drawing/2014/main" id="{2984EE37-6593-B563-07F6-A4C1279872EC}"/>
              </a:ext>
            </a:extLst>
          </p:cNvPr>
          <p:cNvCxnSpPr>
            <a:cxnSpLocks/>
          </p:cNvCxnSpPr>
          <p:nvPr/>
        </p:nvCxnSpPr>
        <p:spPr>
          <a:xfrm rot="10800000">
            <a:off x="4555525" y="4819211"/>
            <a:ext cx="0" cy="139873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460">
            <a:extLst>
              <a:ext uri="{FF2B5EF4-FFF2-40B4-BE49-F238E27FC236}">
                <a16:creationId xmlns:a16="http://schemas.microsoft.com/office/drawing/2014/main" id="{B6451DFC-7570-9879-4439-C79363E4F16E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72531" y="4977075"/>
            <a:ext cx="140604" cy="0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9B8363AD-20EA-7990-F0B0-10AB3738A1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481" y="4991363"/>
            <a:ext cx="0" cy="134409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타원 463">
            <a:extLst>
              <a:ext uri="{FF2B5EF4-FFF2-40B4-BE49-F238E27FC236}">
                <a16:creationId xmlns:a16="http://schemas.microsoft.com/office/drawing/2014/main" id="{3B911D62-1156-B0F1-B7FE-28593071FDA0}"/>
              </a:ext>
            </a:extLst>
          </p:cNvPr>
          <p:cNvSpPr/>
          <p:nvPr/>
        </p:nvSpPr>
        <p:spPr>
          <a:xfrm>
            <a:off x="5860735" y="502385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65" name="직선 화살표 연결선 464">
            <a:extLst>
              <a:ext uri="{FF2B5EF4-FFF2-40B4-BE49-F238E27FC236}">
                <a16:creationId xmlns:a16="http://schemas.microsoft.com/office/drawing/2014/main" id="{6D54CC23-DD54-78A9-0CA7-1B9634E55230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5097959" y="4273316"/>
            <a:ext cx="2191" cy="300350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17BF39D0-5147-45FD-491F-2473ACAD92CA}"/>
              </a:ext>
            </a:extLst>
          </p:cNvPr>
          <p:cNvSpPr txBox="1"/>
          <p:nvPr/>
        </p:nvSpPr>
        <p:spPr>
          <a:xfrm>
            <a:off x="4061601" y="4589826"/>
            <a:ext cx="25698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>
                <a:solidFill>
                  <a:schemeClr val="bg2">
                    <a:lumMod val="10000"/>
                  </a:schemeClr>
                </a:solidFill>
              </a:rPr>
              <a:t>Merge Adjacent Line Object</a:t>
            </a:r>
            <a:endParaRPr lang="ko-KR" altLang="en-US" sz="13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C6DEB8B6-5B50-A7BC-CF5E-C5E3A8DDB114}"/>
              </a:ext>
            </a:extLst>
          </p:cNvPr>
          <p:cNvCxnSpPr>
            <a:cxnSpLocks/>
            <a:stCxn id="2" idx="3"/>
            <a:endCxn id="468" idx="0"/>
          </p:cNvCxnSpPr>
          <p:nvPr/>
        </p:nvCxnSpPr>
        <p:spPr>
          <a:xfrm>
            <a:off x="6068077" y="3165938"/>
            <a:ext cx="1528270" cy="644580"/>
          </a:xfrm>
          <a:prstGeom prst="bentConnector2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사각형: 둥근 모서리 467">
            <a:extLst>
              <a:ext uri="{FF2B5EF4-FFF2-40B4-BE49-F238E27FC236}">
                <a16:creationId xmlns:a16="http://schemas.microsoft.com/office/drawing/2014/main" id="{57F29D1C-E5D7-9A43-A6BF-318945E12487}"/>
              </a:ext>
            </a:extLst>
          </p:cNvPr>
          <p:cNvSpPr/>
          <p:nvPr/>
        </p:nvSpPr>
        <p:spPr>
          <a:xfrm>
            <a:off x="6593243" y="3810518"/>
            <a:ext cx="2006207" cy="784457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Line Recognition</a:t>
            </a: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FA3C6743-79D8-1D1D-5196-E62AE19FE178}"/>
              </a:ext>
            </a:extLst>
          </p:cNvPr>
          <p:cNvCxnSpPr>
            <a:cxnSpLocks/>
          </p:cNvCxnSpPr>
          <p:nvPr/>
        </p:nvCxnSpPr>
        <p:spPr>
          <a:xfrm>
            <a:off x="6852690" y="4444376"/>
            <a:ext cx="59758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타원 469">
            <a:extLst>
              <a:ext uri="{FF2B5EF4-FFF2-40B4-BE49-F238E27FC236}">
                <a16:creationId xmlns:a16="http://schemas.microsoft.com/office/drawing/2014/main" id="{8E294A3A-BEDD-7124-DB8F-60B317DE8B89}"/>
              </a:ext>
            </a:extLst>
          </p:cNvPr>
          <p:cNvSpPr/>
          <p:nvPr/>
        </p:nvSpPr>
        <p:spPr>
          <a:xfrm>
            <a:off x="6830913" y="4424765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C7C1F51B-5C77-E396-C519-1E8187F63D48}"/>
              </a:ext>
            </a:extLst>
          </p:cNvPr>
          <p:cNvSpPr/>
          <p:nvPr/>
        </p:nvSpPr>
        <p:spPr>
          <a:xfrm>
            <a:off x="7418372" y="442583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1533312D-B91A-F7CA-3CF6-69201467F867}"/>
              </a:ext>
            </a:extLst>
          </p:cNvPr>
          <p:cNvSpPr/>
          <p:nvPr/>
        </p:nvSpPr>
        <p:spPr>
          <a:xfrm>
            <a:off x="6845581" y="4228943"/>
            <a:ext cx="434497" cy="1370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Line-002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17D6C76D-7345-57A2-FCBA-D3DF6CB57DB7}"/>
              </a:ext>
            </a:extLst>
          </p:cNvPr>
          <p:cNvSpPr/>
          <p:nvPr/>
        </p:nvSpPr>
        <p:spPr>
          <a:xfrm>
            <a:off x="6822721" y="4214120"/>
            <a:ext cx="45719" cy="3952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4" name="직선 화살표 연결선 473">
            <a:extLst>
              <a:ext uri="{FF2B5EF4-FFF2-40B4-BE49-F238E27FC236}">
                <a16:creationId xmlns:a16="http://schemas.microsoft.com/office/drawing/2014/main" id="{054483E0-6F13-CBC5-3F4F-53F200DA6125}"/>
              </a:ext>
            </a:extLst>
          </p:cNvPr>
          <p:cNvCxnSpPr>
            <a:cxnSpLocks/>
          </p:cNvCxnSpPr>
          <p:nvPr/>
        </p:nvCxnSpPr>
        <p:spPr>
          <a:xfrm>
            <a:off x="6845152" y="4249814"/>
            <a:ext cx="0" cy="17767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id="{6F7C7B0D-D0E8-80F3-8C1A-4FD2943D78D3}"/>
              </a:ext>
            </a:extLst>
          </p:cNvPr>
          <p:cNvCxnSpPr>
            <a:cxnSpLocks/>
          </p:cNvCxnSpPr>
          <p:nvPr/>
        </p:nvCxnSpPr>
        <p:spPr>
          <a:xfrm flipH="1">
            <a:off x="6642020" y="4228943"/>
            <a:ext cx="171176" cy="283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화살표: 오른쪽 475">
            <a:extLst>
              <a:ext uri="{FF2B5EF4-FFF2-40B4-BE49-F238E27FC236}">
                <a16:creationId xmlns:a16="http://schemas.microsoft.com/office/drawing/2014/main" id="{94D7F3FF-5DE1-AA15-96C0-184F9567F99E}"/>
              </a:ext>
            </a:extLst>
          </p:cNvPr>
          <p:cNvSpPr/>
          <p:nvPr/>
        </p:nvSpPr>
        <p:spPr>
          <a:xfrm>
            <a:off x="7479564" y="4281877"/>
            <a:ext cx="301925" cy="137086"/>
          </a:xfrm>
          <a:prstGeom prst="rightArrow">
            <a:avLst>
              <a:gd name="adj1" fmla="val 26839"/>
              <a:gd name="adj2" fmla="val 80109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7" name="사각형: 둥근 모서리 476">
            <a:extLst>
              <a:ext uri="{FF2B5EF4-FFF2-40B4-BE49-F238E27FC236}">
                <a16:creationId xmlns:a16="http://schemas.microsoft.com/office/drawing/2014/main" id="{E9A9CE92-8B72-8D2A-6237-BBA56DF2C828}"/>
              </a:ext>
            </a:extLst>
          </p:cNvPr>
          <p:cNvSpPr/>
          <p:nvPr/>
        </p:nvSpPr>
        <p:spPr>
          <a:xfrm>
            <a:off x="9609681" y="2172075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8" name="사각형: 둥근 모서리 477">
            <a:extLst>
              <a:ext uri="{FF2B5EF4-FFF2-40B4-BE49-F238E27FC236}">
                <a16:creationId xmlns:a16="http://schemas.microsoft.com/office/drawing/2014/main" id="{638151C3-5932-D8A8-5187-5446D48837CC}"/>
              </a:ext>
            </a:extLst>
          </p:cNvPr>
          <p:cNvSpPr/>
          <p:nvPr/>
        </p:nvSpPr>
        <p:spPr>
          <a:xfrm>
            <a:off x="9572514" y="2137561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9" name="사각형: 둥근 모서리 478">
            <a:extLst>
              <a:ext uri="{FF2B5EF4-FFF2-40B4-BE49-F238E27FC236}">
                <a16:creationId xmlns:a16="http://schemas.microsoft.com/office/drawing/2014/main" id="{9F50DFC7-F5CF-5A67-3697-3D9AA2CA0780}"/>
              </a:ext>
            </a:extLst>
          </p:cNvPr>
          <p:cNvSpPr/>
          <p:nvPr/>
        </p:nvSpPr>
        <p:spPr>
          <a:xfrm>
            <a:off x="9536701" y="2100845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Object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80" name="직선 화살표 연결선 479">
            <a:extLst>
              <a:ext uri="{FF2B5EF4-FFF2-40B4-BE49-F238E27FC236}">
                <a16:creationId xmlns:a16="http://schemas.microsoft.com/office/drawing/2014/main" id="{A6D61E0F-6B64-BB4E-B5D0-987425F8620C}"/>
              </a:ext>
            </a:extLst>
          </p:cNvPr>
          <p:cNvCxnSpPr>
            <a:cxnSpLocks/>
            <a:stCxn id="38" idx="3"/>
            <a:endCxn id="479" idx="1"/>
          </p:cNvCxnSpPr>
          <p:nvPr/>
        </p:nvCxnSpPr>
        <p:spPr>
          <a:xfrm flipV="1">
            <a:off x="8766170" y="2301744"/>
            <a:ext cx="770531" cy="2528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사각형: 둥근 모서리 480">
            <a:extLst>
              <a:ext uri="{FF2B5EF4-FFF2-40B4-BE49-F238E27FC236}">
                <a16:creationId xmlns:a16="http://schemas.microsoft.com/office/drawing/2014/main" id="{235AF8B2-C518-11F2-F4DC-5B7FE13100F4}"/>
              </a:ext>
            </a:extLst>
          </p:cNvPr>
          <p:cNvSpPr/>
          <p:nvPr/>
        </p:nvSpPr>
        <p:spPr>
          <a:xfrm>
            <a:off x="8868655" y="3813862"/>
            <a:ext cx="2392297" cy="780375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Line-Symbol Recognition</a:t>
            </a: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82" name="직선 화살표 연결선 481">
            <a:extLst>
              <a:ext uri="{FF2B5EF4-FFF2-40B4-BE49-F238E27FC236}">
                <a16:creationId xmlns:a16="http://schemas.microsoft.com/office/drawing/2014/main" id="{D4CFDDF7-99FE-9C16-9734-C671A3689DD2}"/>
              </a:ext>
            </a:extLst>
          </p:cNvPr>
          <p:cNvCxnSpPr>
            <a:cxnSpLocks/>
            <a:stCxn id="477" idx="2"/>
            <a:endCxn id="481" idx="0"/>
          </p:cNvCxnSpPr>
          <p:nvPr/>
        </p:nvCxnSpPr>
        <p:spPr>
          <a:xfrm>
            <a:off x="10059819" y="2573872"/>
            <a:ext cx="4985" cy="1239990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4EC82DAC-43D3-B481-2D0B-75226B7B661A}"/>
              </a:ext>
            </a:extLst>
          </p:cNvPr>
          <p:cNvCxnSpPr>
            <a:cxnSpLocks/>
          </p:cNvCxnSpPr>
          <p:nvPr/>
        </p:nvCxnSpPr>
        <p:spPr>
          <a:xfrm flipV="1">
            <a:off x="8944042" y="4347138"/>
            <a:ext cx="987758" cy="460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사각형: 둥근 모서리 483">
            <a:extLst>
              <a:ext uri="{FF2B5EF4-FFF2-40B4-BE49-F238E27FC236}">
                <a16:creationId xmlns:a16="http://schemas.microsoft.com/office/drawing/2014/main" id="{73242799-6A0A-488E-2CCB-97A79222245D}"/>
              </a:ext>
            </a:extLst>
          </p:cNvPr>
          <p:cNvSpPr/>
          <p:nvPr/>
        </p:nvSpPr>
        <p:spPr>
          <a:xfrm>
            <a:off x="9451007" y="4143175"/>
            <a:ext cx="436098" cy="3283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Valve-006</a:t>
            </a:r>
          </a:p>
          <a:p>
            <a:pPr algn="ctr"/>
            <a:endParaRPr lang="en-US" altLang="ko-KR" sz="7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5" name="이등변 삼각형 484">
            <a:extLst>
              <a:ext uri="{FF2B5EF4-FFF2-40B4-BE49-F238E27FC236}">
                <a16:creationId xmlns:a16="http://schemas.microsoft.com/office/drawing/2014/main" id="{11733B59-56AD-439E-3DE4-1E52F7BBDA51}"/>
              </a:ext>
            </a:extLst>
          </p:cNvPr>
          <p:cNvSpPr/>
          <p:nvPr/>
        </p:nvSpPr>
        <p:spPr>
          <a:xfrm rot="5400000">
            <a:off x="9526418" y="4283806"/>
            <a:ext cx="169401" cy="140581"/>
          </a:xfrm>
          <a:prstGeom prst="triangle">
            <a:avLst/>
          </a:prstGeom>
          <a:noFill/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7AC203B-DC6E-437D-6D56-85689AA1D6D6}"/>
              </a:ext>
            </a:extLst>
          </p:cNvPr>
          <p:cNvSpPr/>
          <p:nvPr/>
        </p:nvSpPr>
        <p:spPr>
          <a:xfrm>
            <a:off x="9599874" y="4282793"/>
            <a:ext cx="140579" cy="145200"/>
          </a:xfrm>
          <a:prstGeom prst="ellipse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7" name="이등변 삼각형 486">
            <a:extLst>
              <a:ext uri="{FF2B5EF4-FFF2-40B4-BE49-F238E27FC236}">
                <a16:creationId xmlns:a16="http://schemas.microsoft.com/office/drawing/2014/main" id="{215DE06D-BDC7-D78E-4777-F07C2BE56D04}"/>
              </a:ext>
            </a:extLst>
          </p:cNvPr>
          <p:cNvSpPr/>
          <p:nvPr/>
        </p:nvSpPr>
        <p:spPr>
          <a:xfrm rot="16200000">
            <a:off x="9644508" y="4284224"/>
            <a:ext cx="169401" cy="140581"/>
          </a:xfrm>
          <a:prstGeom prst="triangle">
            <a:avLst/>
          </a:prstGeom>
          <a:noFill/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59D657E2-CE12-1D70-9590-89C994432BE0}"/>
              </a:ext>
            </a:extLst>
          </p:cNvPr>
          <p:cNvSpPr/>
          <p:nvPr/>
        </p:nvSpPr>
        <p:spPr>
          <a:xfrm>
            <a:off x="8935424" y="4331793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20655447-37CA-C2D8-1BA9-B593F3791B8B}"/>
              </a:ext>
            </a:extLst>
          </p:cNvPr>
          <p:cNvSpPr/>
          <p:nvPr/>
        </p:nvSpPr>
        <p:spPr>
          <a:xfrm>
            <a:off x="9920298" y="43255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0" name="사각형: 둥근 모서리 489">
            <a:extLst>
              <a:ext uri="{FF2B5EF4-FFF2-40B4-BE49-F238E27FC236}">
                <a16:creationId xmlns:a16="http://schemas.microsoft.com/office/drawing/2014/main" id="{3FB02771-52D2-3C2C-D325-4CF3F1B68952}"/>
              </a:ext>
            </a:extLst>
          </p:cNvPr>
          <p:cNvSpPr/>
          <p:nvPr/>
        </p:nvSpPr>
        <p:spPr>
          <a:xfrm>
            <a:off x="8928245" y="4178629"/>
            <a:ext cx="434497" cy="137086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Line-002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3D393EE1-1202-18C8-DABD-2C6510A46027}"/>
              </a:ext>
            </a:extLst>
          </p:cNvPr>
          <p:cNvCxnSpPr>
            <a:cxnSpLocks/>
          </p:cNvCxnSpPr>
          <p:nvPr/>
        </p:nvCxnSpPr>
        <p:spPr>
          <a:xfrm>
            <a:off x="9449106" y="4156487"/>
            <a:ext cx="0" cy="17767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E6A2D32D-8A7D-46B9-CACE-9E0549F51C8B}"/>
              </a:ext>
            </a:extLst>
          </p:cNvPr>
          <p:cNvSpPr/>
          <p:nvPr/>
        </p:nvSpPr>
        <p:spPr>
          <a:xfrm>
            <a:off x="9426247" y="4116967"/>
            <a:ext cx="45719" cy="3952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3" name="화살표: 오른쪽 492">
            <a:extLst>
              <a:ext uri="{FF2B5EF4-FFF2-40B4-BE49-F238E27FC236}">
                <a16:creationId xmlns:a16="http://schemas.microsoft.com/office/drawing/2014/main" id="{B455EEDC-B0DE-F20E-AE1B-48717A84603D}"/>
              </a:ext>
            </a:extLst>
          </p:cNvPr>
          <p:cNvSpPr/>
          <p:nvPr/>
        </p:nvSpPr>
        <p:spPr>
          <a:xfrm>
            <a:off x="9975370" y="4282793"/>
            <a:ext cx="205001" cy="137086"/>
          </a:xfrm>
          <a:prstGeom prst="rightArrow">
            <a:avLst>
              <a:gd name="adj1" fmla="val 26839"/>
              <a:gd name="adj2" fmla="val 80109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9239FAF3-0C30-676A-0FE3-CDE47C2FFFFB}"/>
              </a:ext>
            </a:extLst>
          </p:cNvPr>
          <p:cNvCxnSpPr>
            <a:cxnSpLocks/>
          </p:cNvCxnSpPr>
          <p:nvPr/>
        </p:nvCxnSpPr>
        <p:spPr>
          <a:xfrm>
            <a:off x="7936971" y="4425839"/>
            <a:ext cx="59758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타원 494">
            <a:extLst>
              <a:ext uri="{FF2B5EF4-FFF2-40B4-BE49-F238E27FC236}">
                <a16:creationId xmlns:a16="http://schemas.microsoft.com/office/drawing/2014/main" id="{0AC715E7-C732-529A-890C-3667B30588B1}"/>
              </a:ext>
            </a:extLst>
          </p:cNvPr>
          <p:cNvSpPr/>
          <p:nvPr/>
        </p:nvSpPr>
        <p:spPr>
          <a:xfrm>
            <a:off x="7915194" y="4406228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63C25132-B615-C46F-EEE9-6746FD551956}"/>
              </a:ext>
            </a:extLst>
          </p:cNvPr>
          <p:cNvSpPr/>
          <p:nvPr/>
        </p:nvSpPr>
        <p:spPr>
          <a:xfrm>
            <a:off x="8502653" y="440730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4E4890FD-0DF4-3C69-9BC3-75E383885C2A}"/>
              </a:ext>
            </a:extLst>
          </p:cNvPr>
          <p:cNvSpPr/>
          <p:nvPr/>
        </p:nvSpPr>
        <p:spPr>
          <a:xfrm>
            <a:off x="7908214" y="4263930"/>
            <a:ext cx="434497" cy="137086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Line-002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8" name="사각형: 둥근 모서리 497">
            <a:extLst>
              <a:ext uri="{FF2B5EF4-FFF2-40B4-BE49-F238E27FC236}">
                <a16:creationId xmlns:a16="http://schemas.microsoft.com/office/drawing/2014/main" id="{F461D819-BE26-7BEB-2B9F-B54AA692C57F}"/>
              </a:ext>
            </a:extLst>
          </p:cNvPr>
          <p:cNvSpPr/>
          <p:nvPr/>
        </p:nvSpPr>
        <p:spPr>
          <a:xfrm>
            <a:off x="10718781" y="4135240"/>
            <a:ext cx="436098" cy="328350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Valve-006</a:t>
            </a:r>
          </a:p>
          <a:p>
            <a:pPr algn="ctr"/>
            <a:endParaRPr lang="en-US" altLang="ko-KR" sz="7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9" name="사각형: 둥근 모서리 498">
            <a:extLst>
              <a:ext uri="{FF2B5EF4-FFF2-40B4-BE49-F238E27FC236}">
                <a16:creationId xmlns:a16="http://schemas.microsoft.com/office/drawing/2014/main" id="{FA58C21F-059C-324B-99F8-47C40B19F699}"/>
              </a:ext>
            </a:extLst>
          </p:cNvPr>
          <p:cNvSpPr/>
          <p:nvPr/>
        </p:nvSpPr>
        <p:spPr>
          <a:xfrm>
            <a:off x="10196019" y="4170694"/>
            <a:ext cx="434497" cy="137086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Line-002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242C5E20-B5C7-2F96-DD9D-491005175756}"/>
              </a:ext>
            </a:extLst>
          </p:cNvPr>
          <p:cNvCxnSpPr>
            <a:cxnSpLocks/>
          </p:cNvCxnSpPr>
          <p:nvPr/>
        </p:nvCxnSpPr>
        <p:spPr>
          <a:xfrm flipV="1">
            <a:off x="10211816" y="4339203"/>
            <a:ext cx="987758" cy="460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이등변 삼각형 500">
            <a:extLst>
              <a:ext uri="{FF2B5EF4-FFF2-40B4-BE49-F238E27FC236}">
                <a16:creationId xmlns:a16="http://schemas.microsoft.com/office/drawing/2014/main" id="{A91646C1-995F-EEF8-16A3-022CFB85B33A}"/>
              </a:ext>
            </a:extLst>
          </p:cNvPr>
          <p:cNvSpPr/>
          <p:nvPr/>
        </p:nvSpPr>
        <p:spPr>
          <a:xfrm rot="5400000">
            <a:off x="10794192" y="4275871"/>
            <a:ext cx="169401" cy="140581"/>
          </a:xfrm>
          <a:prstGeom prst="triangle">
            <a:avLst/>
          </a:prstGeom>
          <a:solidFill>
            <a:srgbClr val="A6A6A6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2" name="이등변 삼각형 501">
            <a:extLst>
              <a:ext uri="{FF2B5EF4-FFF2-40B4-BE49-F238E27FC236}">
                <a16:creationId xmlns:a16="http://schemas.microsoft.com/office/drawing/2014/main" id="{9A02B79A-28E0-8000-9242-216FB66F07CC}"/>
              </a:ext>
            </a:extLst>
          </p:cNvPr>
          <p:cNvSpPr/>
          <p:nvPr/>
        </p:nvSpPr>
        <p:spPr>
          <a:xfrm rot="16200000">
            <a:off x="10912282" y="4276289"/>
            <a:ext cx="169401" cy="140581"/>
          </a:xfrm>
          <a:prstGeom prst="triangle">
            <a:avLst/>
          </a:prstGeom>
          <a:solidFill>
            <a:srgbClr val="A6A6A6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1F7A2F15-3B72-C7EA-7E63-8FFF67E67146}"/>
              </a:ext>
            </a:extLst>
          </p:cNvPr>
          <p:cNvSpPr/>
          <p:nvPr/>
        </p:nvSpPr>
        <p:spPr>
          <a:xfrm>
            <a:off x="10867648" y="4274858"/>
            <a:ext cx="140579" cy="145200"/>
          </a:xfrm>
          <a:prstGeom prst="ellipse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4" name="사각형: 둥근 모서리 503">
            <a:extLst>
              <a:ext uri="{FF2B5EF4-FFF2-40B4-BE49-F238E27FC236}">
                <a16:creationId xmlns:a16="http://schemas.microsoft.com/office/drawing/2014/main" id="{BFDF9A88-3A70-D862-D761-F118EB1EA4F0}"/>
              </a:ext>
            </a:extLst>
          </p:cNvPr>
          <p:cNvSpPr/>
          <p:nvPr/>
        </p:nvSpPr>
        <p:spPr>
          <a:xfrm>
            <a:off x="5259853" y="2102863"/>
            <a:ext cx="845577" cy="394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5" name="사각형: 둥근 모서리 504">
            <a:extLst>
              <a:ext uri="{FF2B5EF4-FFF2-40B4-BE49-F238E27FC236}">
                <a16:creationId xmlns:a16="http://schemas.microsoft.com/office/drawing/2014/main" id="{DF398FF0-731A-97FE-DBA9-F7F673CE6193}"/>
              </a:ext>
            </a:extLst>
          </p:cNvPr>
          <p:cNvSpPr/>
          <p:nvPr/>
        </p:nvSpPr>
        <p:spPr>
          <a:xfrm>
            <a:off x="5226260" y="2066357"/>
            <a:ext cx="845577" cy="394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6" name="사각형: 둥근 모서리 505">
            <a:extLst>
              <a:ext uri="{FF2B5EF4-FFF2-40B4-BE49-F238E27FC236}">
                <a16:creationId xmlns:a16="http://schemas.microsoft.com/office/drawing/2014/main" id="{8CCB13D0-2F50-E5BB-8D46-B1354573F0B5}"/>
              </a:ext>
            </a:extLst>
          </p:cNvPr>
          <p:cNvSpPr/>
          <p:nvPr/>
        </p:nvSpPr>
        <p:spPr>
          <a:xfrm>
            <a:off x="5189463" y="2032588"/>
            <a:ext cx="845577" cy="394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Symbol Text </a:t>
            </a: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Location</a:t>
            </a:r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07" name="연결선: 꺾임 506">
            <a:extLst>
              <a:ext uri="{FF2B5EF4-FFF2-40B4-BE49-F238E27FC236}">
                <a16:creationId xmlns:a16="http://schemas.microsoft.com/office/drawing/2014/main" id="{92AF944A-253B-2019-2B2E-9F422D4CA9C4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>
            <a:off x="3690042" y="4030109"/>
            <a:ext cx="12700" cy="836807"/>
          </a:xfrm>
          <a:prstGeom prst="bentConnector3">
            <a:avLst>
              <a:gd name="adj1" fmla="val 180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화살표 연결선 507">
            <a:extLst>
              <a:ext uri="{FF2B5EF4-FFF2-40B4-BE49-F238E27FC236}">
                <a16:creationId xmlns:a16="http://schemas.microsoft.com/office/drawing/2014/main" id="{6D3FCC67-7B5F-65DB-33FB-25767FB7B2B4}"/>
              </a:ext>
            </a:extLst>
          </p:cNvPr>
          <p:cNvCxnSpPr>
            <a:cxnSpLocks/>
            <a:stCxn id="504" idx="3"/>
            <a:endCxn id="38" idx="1"/>
          </p:cNvCxnSpPr>
          <p:nvPr/>
        </p:nvCxnSpPr>
        <p:spPr>
          <a:xfrm>
            <a:off x="6105430" y="2300273"/>
            <a:ext cx="454266" cy="3999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사각형: 둥근 모서리 508">
            <a:extLst>
              <a:ext uri="{FF2B5EF4-FFF2-40B4-BE49-F238E27FC236}">
                <a16:creationId xmlns:a16="http://schemas.microsoft.com/office/drawing/2014/main" id="{4AF3114B-2663-A45A-F130-B86BA1E3D46C}"/>
              </a:ext>
            </a:extLst>
          </p:cNvPr>
          <p:cNvSpPr/>
          <p:nvPr/>
        </p:nvSpPr>
        <p:spPr>
          <a:xfrm>
            <a:off x="6488802" y="3686241"/>
            <a:ext cx="4886067" cy="2440909"/>
          </a:xfrm>
          <a:prstGeom prst="roundRect">
            <a:avLst>
              <a:gd name="adj" fmla="val 6787"/>
            </a:avLst>
          </a:prstGeom>
          <a:noFill/>
          <a:ln w="19050">
            <a:solidFill>
              <a:srgbClr val="1A1D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88CB209F-E653-5E5F-3DC0-B0770B6D9345}"/>
              </a:ext>
            </a:extLst>
          </p:cNvPr>
          <p:cNvSpPr txBox="1"/>
          <p:nvPr/>
        </p:nvSpPr>
        <p:spPr>
          <a:xfrm>
            <a:off x="7629383" y="3392058"/>
            <a:ext cx="235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Object</a:t>
            </a:r>
            <a:r>
              <a:rPr lang="ko-KR" altLang="en-US" sz="1600" b="1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Semantic Analysis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D1FC1168-A853-6E5B-C25F-0EDD80122BCA}"/>
              </a:ext>
            </a:extLst>
          </p:cNvPr>
          <p:cNvSpPr/>
          <p:nvPr/>
        </p:nvSpPr>
        <p:spPr>
          <a:xfrm>
            <a:off x="6492390" y="1735969"/>
            <a:ext cx="4886067" cy="1692587"/>
          </a:xfrm>
          <a:prstGeom prst="roundRect">
            <a:avLst>
              <a:gd name="adj" fmla="val 6787"/>
            </a:avLst>
          </a:prstGeom>
          <a:noFill/>
          <a:ln w="19050">
            <a:solidFill>
              <a:srgbClr val="1A1D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F6FC80-B26C-E914-85D4-FF7C8C1F01E2}"/>
              </a:ext>
            </a:extLst>
          </p:cNvPr>
          <p:cNvSpPr txBox="1"/>
          <p:nvPr/>
        </p:nvSpPr>
        <p:spPr>
          <a:xfrm>
            <a:off x="7749357" y="1434634"/>
            <a:ext cx="235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Symbol Detection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CD24C404-348C-42D7-FED4-0640BFE58724}"/>
              </a:ext>
            </a:extLst>
          </p:cNvPr>
          <p:cNvSpPr/>
          <p:nvPr/>
        </p:nvSpPr>
        <p:spPr>
          <a:xfrm>
            <a:off x="6604796" y="4975013"/>
            <a:ext cx="4656155" cy="1059490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Generate Data Structure</a:t>
            </a: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A9BA41-ED8D-3DBE-9EC2-5912CFA22D2F}"/>
              </a:ext>
            </a:extLst>
          </p:cNvPr>
          <p:cNvCxnSpPr>
            <a:cxnSpLocks/>
            <a:stCxn id="468" idx="3"/>
            <a:endCxn id="481" idx="1"/>
          </p:cNvCxnSpPr>
          <p:nvPr/>
        </p:nvCxnSpPr>
        <p:spPr>
          <a:xfrm>
            <a:off x="8599450" y="4202747"/>
            <a:ext cx="269205" cy="1303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>
            <a:extLst>
              <a:ext uri="{FF2B5EF4-FFF2-40B4-BE49-F238E27FC236}">
                <a16:creationId xmlns:a16="http://schemas.microsoft.com/office/drawing/2014/main" id="{B82A2C3E-0E75-B246-4C79-B81804E4B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22" y="5269465"/>
            <a:ext cx="4324639" cy="730226"/>
          </a:xfrm>
          <a:prstGeom prst="rect">
            <a:avLst/>
          </a:prstGeom>
        </p:spPr>
      </p:pic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4D5F5243-9FC8-D208-A0D2-6791A7933B73}"/>
              </a:ext>
            </a:extLst>
          </p:cNvPr>
          <p:cNvCxnSpPr>
            <a:cxnSpLocks/>
            <a:stCxn id="481" idx="2"/>
            <a:endCxn id="129" idx="0"/>
          </p:cNvCxnSpPr>
          <p:nvPr/>
        </p:nvCxnSpPr>
        <p:spPr>
          <a:xfrm rot="5400000">
            <a:off x="9308451" y="4218660"/>
            <a:ext cx="380776" cy="1131930"/>
          </a:xfrm>
          <a:prstGeom prst="bentConnector3">
            <a:avLst>
              <a:gd name="adj1" fmla="val 5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73E01001-6006-9DF6-075C-C5C7E35AF1C8}"/>
              </a:ext>
            </a:extLst>
          </p:cNvPr>
          <p:cNvSpPr/>
          <p:nvPr/>
        </p:nvSpPr>
        <p:spPr>
          <a:xfrm>
            <a:off x="433610" y="2270288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1EB5AF3-C3AD-554C-328A-B0805DA5A6EA}"/>
              </a:ext>
            </a:extLst>
          </p:cNvPr>
          <p:cNvSpPr/>
          <p:nvPr/>
        </p:nvSpPr>
        <p:spPr>
          <a:xfrm>
            <a:off x="2591441" y="2041543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F89C1FD-E991-89B3-C327-9275F3632DA7}"/>
              </a:ext>
            </a:extLst>
          </p:cNvPr>
          <p:cNvSpPr/>
          <p:nvPr/>
        </p:nvSpPr>
        <p:spPr>
          <a:xfrm>
            <a:off x="6498578" y="1728030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C3783CF-1D7D-7683-F82D-F322DBB0CC4C}"/>
              </a:ext>
            </a:extLst>
          </p:cNvPr>
          <p:cNvSpPr/>
          <p:nvPr/>
        </p:nvSpPr>
        <p:spPr>
          <a:xfrm>
            <a:off x="2605951" y="3709070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287E9AE-AAF8-55DC-3900-CF31285FC829}"/>
              </a:ext>
            </a:extLst>
          </p:cNvPr>
          <p:cNvSpPr/>
          <p:nvPr/>
        </p:nvSpPr>
        <p:spPr>
          <a:xfrm>
            <a:off x="3977496" y="4478657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E26DFDE-0148-3DF5-5244-A8DFC5C1C6FD}"/>
              </a:ext>
            </a:extLst>
          </p:cNvPr>
          <p:cNvSpPr/>
          <p:nvPr/>
        </p:nvSpPr>
        <p:spPr>
          <a:xfrm>
            <a:off x="6535802" y="3749503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B5F99FE-0D2F-F6AF-50C4-CFB53F9377DE}"/>
              </a:ext>
            </a:extLst>
          </p:cNvPr>
          <p:cNvSpPr/>
          <p:nvPr/>
        </p:nvSpPr>
        <p:spPr>
          <a:xfrm>
            <a:off x="8822026" y="3754849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1138505A-110B-1109-1552-50099B90B039}"/>
              </a:ext>
            </a:extLst>
          </p:cNvPr>
          <p:cNvSpPr/>
          <p:nvPr/>
        </p:nvSpPr>
        <p:spPr>
          <a:xfrm>
            <a:off x="6535802" y="4917858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of Stage 1.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50F298-A772-00C4-4712-5BC1F9E14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63" y="3086100"/>
            <a:ext cx="4614111" cy="325886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1AC63AB-56AA-B0DA-3825-D99B60EC7D75}"/>
              </a:ext>
            </a:extLst>
          </p:cNvPr>
          <p:cNvSpPr/>
          <p:nvPr/>
        </p:nvSpPr>
        <p:spPr>
          <a:xfrm>
            <a:off x="6133750" y="4413307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Preprocessing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Gray scale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변환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테두리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+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테이블영역 제거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B841C05-BABD-B77D-0B06-5FCB3FA68C32}"/>
              </a:ext>
            </a:extLst>
          </p:cNvPr>
          <p:cNvSpPr txBox="1"/>
          <p:nvPr/>
        </p:nvSpPr>
        <p:spPr>
          <a:xfrm>
            <a:off x="9296400" y="265928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E689266F-F23E-E4DC-AC4B-DB7CC08DBF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9910" r="25049" b="11978"/>
          <a:stretch/>
        </p:blipFill>
        <p:spPr>
          <a:xfrm>
            <a:off x="7645400" y="3160334"/>
            <a:ext cx="3773651" cy="311039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3AE2DE0A-D423-B6DD-BA29-EAB7E925A399}"/>
              </a:ext>
            </a:extLst>
          </p:cNvPr>
          <p:cNvSpPr txBox="1"/>
          <p:nvPr/>
        </p:nvSpPr>
        <p:spPr>
          <a:xfrm>
            <a:off x="3126374" y="265928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113632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of Stage 2.</a:t>
            </a:r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Text detection by Tesseract OCR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Return detection </a:t>
            </a:r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dataframe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35877E-BF81-9209-F698-2353E03BDDCA}"/>
              </a:ext>
            </a:extLst>
          </p:cNvPr>
          <p:cNvGrpSpPr/>
          <p:nvPr/>
        </p:nvGrpSpPr>
        <p:grpSpPr>
          <a:xfrm>
            <a:off x="5439040" y="3191700"/>
            <a:ext cx="3694188" cy="3110395"/>
            <a:chOff x="5781123" y="1779780"/>
            <a:chExt cx="4725211" cy="394614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F6AEAE-8BB5-0B00-7F76-5F9608A3B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9" t="9910" r="25049" b="11978"/>
            <a:stretch/>
          </p:blipFill>
          <p:spPr>
            <a:xfrm>
              <a:off x="5781123" y="1779780"/>
              <a:ext cx="4725211" cy="394614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CD25B3F-6612-95FB-EDC8-F79125CE3F69}"/>
                </a:ext>
              </a:extLst>
            </p:cNvPr>
            <p:cNvSpPr/>
            <p:nvPr/>
          </p:nvSpPr>
          <p:spPr>
            <a:xfrm>
              <a:off x="8513522" y="299118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EF5FAB-709E-CA30-D6DA-234BF0F57210}"/>
                </a:ext>
              </a:extLst>
            </p:cNvPr>
            <p:cNvSpPr/>
            <p:nvPr/>
          </p:nvSpPr>
          <p:spPr>
            <a:xfrm>
              <a:off x="6266657" y="355336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51F9E1-7CD8-ECF3-3E19-6213105736B2}"/>
                </a:ext>
              </a:extLst>
            </p:cNvPr>
            <p:cNvSpPr/>
            <p:nvPr/>
          </p:nvSpPr>
          <p:spPr>
            <a:xfrm>
              <a:off x="6555583" y="3053093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16E673-E6F0-7058-F2EB-91819C2DB824}"/>
                </a:ext>
              </a:extLst>
            </p:cNvPr>
            <p:cNvSpPr/>
            <p:nvPr/>
          </p:nvSpPr>
          <p:spPr>
            <a:xfrm>
              <a:off x="8212237" y="3428164"/>
              <a:ext cx="155476" cy="48461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C921DA-4523-A7F4-CAC3-F0FCBB7E88E6}"/>
                </a:ext>
              </a:extLst>
            </p:cNvPr>
            <p:cNvSpPr/>
            <p:nvPr/>
          </p:nvSpPr>
          <p:spPr>
            <a:xfrm>
              <a:off x="6107908" y="2312524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6ACA84-2071-71BD-72EF-891126060349}"/>
                </a:ext>
              </a:extLst>
            </p:cNvPr>
            <p:cNvSpPr/>
            <p:nvPr/>
          </p:nvSpPr>
          <p:spPr>
            <a:xfrm>
              <a:off x="6805614" y="2272043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E776636-2400-AD00-54BF-D674B449D8EB}"/>
                </a:ext>
              </a:extLst>
            </p:cNvPr>
            <p:cNvSpPr/>
            <p:nvPr/>
          </p:nvSpPr>
          <p:spPr>
            <a:xfrm>
              <a:off x="7060408" y="2993562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E72F3F-9FE0-2852-35E4-F7C270603AA1}"/>
                </a:ext>
              </a:extLst>
            </p:cNvPr>
            <p:cNvSpPr/>
            <p:nvPr/>
          </p:nvSpPr>
          <p:spPr>
            <a:xfrm>
              <a:off x="9582704" y="304118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0920F9-B0A1-C242-9E2D-0655A8FF8632}"/>
                </a:ext>
              </a:extLst>
            </p:cNvPr>
            <p:cNvSpPr/>
            <p:nvPr/>
          </p:nvSpPr>
          <p:spPr>
            <a:xfrm>
              <a:off x="8849279" y="368888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2057BC-030B-DDEA-BDF6-C50B9809FD3F}"/>
                </a:ext>
              </a:extLst>
            </p:cNvPr>
            <p:cNvSpPr/>
            <p:nvPr/>
          </p:nvSpPr>
          <p:spPr>
            <a:xfrm>
              <a:off x="7290198" y="3697458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3F990B6-0271-0ED0-F640-4D705259D1D7}"/>
                </a:ext>
              </a:extLst>
            </p:cNvPr>
            <p:cNvSpPr/>
            <p:nvPr/>
          </p:nvSpPr>
          <p:spPr>
            <a:xfrm>
              <a:off x="6571061" y="3692695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4FB4A9-44E7-97E2-464F-DC7474948B72}"/>
                </a:ext>
              </a:extLst>
            </p:cNvPr>
            <p:cNvSpPr/>
            <p:nvPr/>
          </p:nvSpPr>
          <p:spPr>
            <a:xfrm>
              <a:off x="5879308" y="3743655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A09751-A294-586A-2513-0BD3FE137DA1}"/>
                </a:ext>
              </a:extLst>
            </p:cNvPr>
            <p:cNvSpPr/>
            <p:nvPr/>
          </p:nvSpPr>
          <p:spPr>
            <a:xfrm>
              <a:off x="6532417" y="4416350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0EF7D4-26C0-D3EE-26FB-9515F65F5316}"/>
                </a:ext>
              </a:extLst>
            </p:cNvPr>
            <p:cNvSpPr/>
            <p:nvPr/>
          </p:nvSpPr>
          <p:spPr>
            <a:xfrm>
              <a:off x="7504510" y="4374441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A89DCDC-9C4C-05BE-AF39-BB56D6D3AE6E}"/>
                </a:ext>
              </a:extLst>
            </p:cNvPr>
            <p:cNvSpPr/>
            <p:nvPr/>
          </p:nvSpPr>
          <p:spPr>
            <a:xfrm>
              <a:off x="8207822" y="410073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30C181-1BF3-61E1-899D-297725E41C46}"/>
                </a:ext>
              </a:extLst>
            </p:cNvPr>
            <p:cNvSpPr/>
            <p:nvPr/>
          </p:nvSpPr>
          <p:spPr>
            <a:xfrm>
              <a:off x="9122222" y="4353148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AEFFBD-302E-7546-1740-A07248577F22}"/>
                </a:ext>
              </a:extLst>
            </p:cNvPr>
            <p:cNvSpPr/>
            <p:nvPr/>
          </p:nvSpPr>
          <p:spPr>
            <a:xfrm>
              <a:off x="9582704" y="439730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968CF1-4979-4B05-5EEC-1F157726437A}"/>
                </a:ext>
              </a:extLst>
            </p:cNvPr>
            <p:cNvSpPr/>
            <p:nvPr/>
          </p:nvSpPr>
          <p:spPr>
            <a:xfrm>
              <a:off x="6015591" y="5054525"/>
              <a:ext cx="27090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E77E49B-4448-7DE7-BA94-88B17252C91F}"/>
                </a:ext>
              </a:extLst>
            </p:cNvPr>
            <p:cNvSpPr/>
            <p:nvPr/>
          </p:nvSpPr>
          <p:spPr>
            <a:xfrm>
              <a:off x="9355584" y="527231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4F4793-4D1E-8251-A4E5-CC4F13872FA0}"/>
                </a:ext>
              </a:extLst>
            </p:cNvPr>
            <p:cNvSpPr/>
            <p:nvPr/>
          </p:nvSpPr>
          <p:spPr>
            <a:xfrm>
              <a:off x="8226871" y="4957985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7C13951-9F92-C1AC-BA93-99DC0623E3E5}"/>
                </a:ext>
              </a:extLst>
            </p:cNvPr>
            <p:cNvSpPr/>
            <p:nvPr/>
          </p:nvSpPr>
          <p:spPr>
            <a:xfrm>
              <a:off x="6025116" y="5137869"/>
              <a:ext cx="94480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9FD1F8E-4AB5-3B57-332F-6106294CDD83}"/>
                </a:ext>
              </a:extLst>
            </p:cNvPr>
            <p:cNvSpPr/>
            <p:nvPr/>
          </p:nvSpPr>
          <p:spPr>
            <a:xfrm>
              <a:off x="6024563" y="5182244"/>
              <a:ext cx="966787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1D2F5D-1998-244F-D9BE-133BEE0BA24D}"/>
                </a:ext>
              </a:extLst>
            </p:cNvPr>
            <p:cNvSpPr/>
            <p:nvPr/>
          </p:nvSpPr>
          <p:spPr>
            <a:xfrm>
              <a:off x="6025117" y="5270573"/>
              <a:ext cx="863840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7E2D276-70D0-44AC-CB91-8521AE94B049}"/>
                </a:ext>
              </a:extLst>
            </p:cNvPr>
            <p:cNvSpPr/>
            <p:nvPr/>
          </p:nvSpPr>
          <p:spPr>
            <a:xfrm>
              <a:off x="7240985" y="457764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7766D92-C585-0261-E303-F6F823237D9D}"/>
                </a:ext>
              </a:extLst>
            </p:cNvPr>
            <p:cNvSpPr/>
            <p:nvPr/>
          </p:nvSpPr>
          <p:spPr>
            <a:xfrm>
              <a:off x="7583885" y="511421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9445F84-77FB-EA62-7DCF-A0ECCD6DE014}"/>
                </a:ext>
              </a:extLst>
            </p:cNvPr>
            <p:cNvSpPr/>
            <p:nvPr/>
          </p:nvSpPr>
          <p:spPr>
            <a:xfrm>
              <a:off x="8940956" y="5270572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A66A27-84EA-F879-42D3-49C98AE67242}"/>
                </a:ext>
              </a:extLst>
            </p:cNvPr>
            <p:cNvSpPr/>
            <p:nvPr/>
          </p:nvSpPr>
          <p:spPr>
            <a:xfrm>
              <a:off x="8605199" y="456113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CED8728-1903-F5C3-CD8B-8EB59B6F345C}"/>
                </a:ext>
              </a:extLst>
            </p:cNvPr>
            <p:cNvSpPr/>
            <p:nvPr/>
          </p:nvSpPr>
          <p:spPr>
            <a:xfrm>
              <a:off x="8430574" y="368800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7247D14-1AB9-5FA0-D958-FD02E934A9AE}"/>
                </a:ext>
              </a:extLst>
            </p:cNvPr>
            <p:cNvSpPr/>
            <p:nvPr/>
          </p:nvSpPr>
          <p:spPr>
            <a:xfrm>
              <a:off x="8751249" y="342448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3D1CCE2-8355-A8AF-0DEF-98EFEE422E68}"/>
                </a:ext>
              </a:extLst>
            </p:cNvPr>
            <p:cNvSpPr/>
            <p:nvPr/>
          </p:nvSpPr>
          <p:spPr>
            <a:xfrm>
              <a:off x="7728899" y="396740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4DED632-5CDC-1B21-CF2B-6B65E2C25824}"/>
                </a:ext>
              </a:extLst>
            </p:cNvPr>
            <p:cNvSpPr/>
            <p:nvPr/>
          </p:nvSpPr>
          <p:spPr>
            <a:xfrm>
              <a:off x="6916099" y="397375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5B707A-22CD-6FF8-F580-B490C9B3C75B}"/>
                </a:ext>
              </a:extLst>
            </p:cNvPr>
            <p:cNvSpPr/>
            <p:nvPr/>
          </p:nvSpPr>
          <p:spPr>
            <a:xfrm>
              <a:off x="7583885" y="2940305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4AC68BA-C2BC-E71A-4B4D-ED4387C13158}"/>
                </a:ext>
              </a:extLst>
            </p:cNvPr>
            <p:cNvSpPr/>
            <p:nvPr/>
          </p:nvSpPr>
          <p:spPr>
            <a:xfrm>
              <a:off x="9073405" y="2940305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17DBF1-3831-2687-C789-18DA9FE18AB6}"/>
                </a:ext>
              </a:extLst>
            </p:cNvPr>
            <p:cNvSpPr/>
            <p:nvPr/>
          </p:nvSpPr>
          <p:spPr>
            <a:xfrm>
              <a:off x="6985048" y="250691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4BBEB02-B961-D66B-606F-942D325E6176}"/>
                </a:ext>
              </a:extLst>
            </p:cNvPr>
            <p:cNvSpPr/>
            <p:nvPr/>
          </p:nvSpPr>
          <p:spPr>
            <a:xfrm>
              <a:off x="8656397" y="194826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8A67E8A-E9A0-6262-BC73-4CCF68EFACAA}"/>
                </a:ext>
              </a:extLst>
            </p:cNvPr>
            <p:cNvSpPr/>
            <p:nvPr/>
          </p:nvSpPr>
          <p:spPr>
            <a:xfrm>
              <a:off x="8656397" y="2033519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1FE7F0-88A8-E6D4-8937-0CDB0D786548}"/>
                </a:ext>
              </a:extLst>
            </p:cNvPr>
            <p:cNvSpPr/>
            <p:nvPr/>
          </p:nvSpPr>
          <p:spPr>
            <a:xfrm>
              <a:off x="8750454" y="2033520"/>
              <a:ext cx="895196" cy="48894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7D0DFED-7FDB-C1FF-B534-972EC9846FAD}"/>
                </a:ext>
              </a:extLst>
            </p:cNvPr>
            <p:cNvSpPr/>
            <p:nvPr/>
          </p:nvSpPr>
          <p:spPr>
            <a:xfrm>
              <a:off x="8656397" y="2081121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8107F65-C7EE-F47D-8183-EDC23F292964}"/>
                </a:ext>
              </a:extLst>
            </p:cNvPr>
            <p:cNvSpPr/>
            <p:nvPr/>
          </p:nvSpPr>
          <p:spPr>
            <a:xfrm>
              <a:off x="8753601" y="2079314"/>
              <a:ext cx="70789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89DD8B-03C7-2CD0-B579-B123D3CDFB20}"/>
                </a:ext>
              </a:extLst>
            </p:cNvPr>
            <p:cNvSpPr/>
            <p:nvPr/>
          </p:nvSpPr>
          <p:spPr>
            <a:xfrm>
              <a:off x="8656397" y="2126802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4F1B093-4FA3-0889-0F3A-092A2CDA81C0}"/>
                </a:ext>
              </a:extLst>
            </p:cNvPr>
            <p:cNvSpPr/>
            <p:nvPr/>
          </p:nvSpPr>
          <p:spPr>
            <a:xfrm>
              <a:off x="8656397" y="2174404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4A37F82-EB7F-8C16-7190-DDD75924E7D0}"/>
                </a:ext>
              </a:extLst>
            </p:cNvPr>
            <p:cNvSpPr/>
            <p:nvPr/>
          </p:nvSpPr>
          <p:spPr>
            <a:xfrm>
              <a:off x="8656397" y="2256013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1997A5-A986-40AA-0538-B566B3D5EFC8}"/>
                </a:ext>
              </a:extLst>
            </p:cNvPr>
            <p:cNvSpPr/>
            <p:nvPr/>
          </p:nvSpPr>
          <p:spPr>
            <a:xfrm>
              <a:off x="8656397" y="2335365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40B80A-BF84-497A-4DF9-EBD660C29F12}"/>
                </a:ext>
              </a:extLst>
            </p:cNvPr>
            <p:cNvSpPr/>
            <p:nvPr/>
          </p:nvSpPr>
          <p:spPr>
            <a:xfrm>
              <a:off x="8747307" y="2128583"/>
              <a:ext cx="69514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83EE054-992A-E03A-9ADB-9CD2F9740B14}"/>
                </a:ext>
              </a:extLst>
            </p:cNvPr>
            <p:cNvSpPr/>
            <p:nvPr/>
          </p:nvSpPr>
          <p:spPr>
            <a:xfrm>
              <a:off x="8750454" y="2174377"/>
              <a:ext cx="326871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C091062-C954-6A10-1EC3-645F1ED3868B}"/>
                </a:ext>
              </a:extLst>
            </p:cNvPr>
            <p:cNvSpPr/>
            <p:nvPr/>
          </p:nvSpPr>
          <p:spPr>
            <a:xfrm>
              <a:off x="8750454" y="2247402"/>
              <a:ext cx="769435" cy="48894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277627D-7AB0-4D99-DFB8-254BDD7AAD29}"/>
                </a:ext>
              </a:extLst>
            </p:cNvPr>
            <p:cNvSpPr/>
            <p:nvPr/>
          </p:nvSpPr>
          <p:spPr>
            <a:xfrm>
              <a:off x="8747279" y="229502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BD54A3-DA80-20A0-0699-32FBCF974E31}"/>
                </a:ext>
              </a:extLst>
            </p:cNvPr>
            <p:cNvSpPr/>
            <p:nvPr/>
          </p:nvSpPr>
          <p:spPr>
            <a:xfrm>
              <a:off x="8656397" y="2379792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2163EEC-4457-A87E-F4C5-CFF342F3ED50}"/>
                </a:ext>
              </a:extLst>
            </p:cNvPr>
            <p:cNvSpPr/>
            <p:nvPr/>
          </p:nvSpPr>
          <p:spPr>
            <a:xfrm>
              <a:off x="8656397" y="2424219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0108F17-900F-EBD2-182F-8EFB31A52A95}"/>
                </a:ext>
              </a:extLst>
            </p:cNvPr>
            <p:cNvSpPr/>
            <p:nvPr/>
          </p:nvSpPr>
          <p:spPr>
            <a:xfrm>
              <a:off x="8656397" y="2469877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6CD8B9A-56C2-74D1-F1B6-BD4DE86356A1}"/>
                </a:ext>
              </a:extLst>
            </p:cNvPr>
            <p:cNvSpPr/>
            <p:nvPr/>
          </p:nvSpPr>
          <p:spPr>
            <a:xfrm>
              <a:off x="8656397" y="2551486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D1C0F7-BDB0-05AD-91DB-A6E0D9ABBFF6}"/>
                </a:ext>
              </a:extLst>
            </p:cNvPr>
            <p:cNvSpPr/>
            <p:nvPr/>
          </p:nvSpPr>
          <p:spPr>
            <a:xfrm>
              <a:off x="8656397" y="2599088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C3D3FD6-AECC-1F22-D035-7DBFDAB6E4C7}"/>
                </a:ext>
              </a:extLst>
            </p:cNvPr>
            <p:cNvSpPr/>
            <p:nvPr/>
          </p:nvSpPr>
          <p:spPr>
            <a:xfrm>
              <a:off x="8747279" y="2340746"/>
              <a:ext cx="298296" cy="4616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7A35D6D-49A6-B3B4-11BD-42B1876B9029}"/>
                </a:ext>
              </a:extLst>
            </p:cNvPr>
            <p:cNvSpPr/>
            <p:nvPr/>
          </p:nvSpPr>
          <p:spPr>
            <a:xfrm>
              <a:off x="8747279" y="2382240"/>
              <a:ext cx="539248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1575426-3F2B-BF78-A7B6-5065D51D1DE3}"/>
                </a:ext>
              </a:extLst>
            </p:cNvPr>
            <p:cNvSpPr/>
            <p:nvPr/>
          </p:nvSpPr>
          <p:spPr>
            <a:xfrm>
              <a:off x="8747279" y="2425359"/>
              <a:ext cx="37494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5E6A572-E846-77A5-32EF-0139EEA3C77A}"/>
                </a:ext>
              </a:extLst>
            </p:cNvPr>
            <p:cNvSpPr/>
            <p:nvPr/>
          </p:nvSpPr>
          <p:spPr>
            <a:xfrm>
              <a:off x="8743959" y="2472649"/>
              <a:ext cx="1343016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B328906-7C78-8D49-4A5E-7FD153BBD6C9}"/>
                </a:ext>
              </a:extLst>
            </p:cNvPr>
            <p:cNvSpPr/>
            <p:nvPr/>
          </p:nvSpPr>
          <p:spPr>
            <a:xfrm>
              <a:off x="8747279" y="2551486"/>
              <a:ext cx="83542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FEE42AB-AA4D-EB5D-1327-75E929ABA671}"/>
                </a:ext>
              </a:extLst>
            </p:cNvPr>
            <p:cNvSpPr/>
            <p:nvPr/>
          </p:nvSpPr>
          <p:spPr>
            <a:xfrm>
              <a:off x="8747279" y="2596474"/>
              <a:ext cx="193677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7ED5B8B-53BF-B9C5-E55D-18D6BFB0A319}"/>
              </a:ext>
            </a:extLst>
          </p:cNvPr>
          <p:cNvSpPr txBox="1"/>
          <p:nvPr/>
        </p:nvSpPr>
        <p:spPr>
          <a:xfrm>
            <a:off x="7683396" y="2810756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r>
              <a:rPr lang="en-US" altLang="ko-KR" sz="1600" dirty="0"/>
              <a:t>(</a:t>
            </a:r>
            <a:r>
              <a:rPr lang="ko-KR" altLang="en-US" sz="1600" dirty="0"/>
              <a:t>탐지결과 데이터프레임 반환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graphicFrame>
        <p:nvGraphicFramePr>
          <p:cNvPr id="96" name="표 101">
            <a:extLst>
              <a:ext uri="{FF2B5EF4-FFF2-40B4-BE49-F238E27FC236}">
                <a16:creationId xmlns:a16="http://schemas.microsoft.com/office/drawing/2014/main" id="{5185F624-3F14-DA9B-15A5-0439350A358B}"/>
              </a:ext>
            </a:extLst>
          </p:cNvPr>
          <p:cNvGraphicFramePr>
            <a:graphicFrameLocks noGrp="1"/>
          </p:cNvGraphicFramePr>
          <p:nvPr/>
        </p:nvGraphicFramePr>
        <p:xfrm>
          <a:off x="9299831" y="4133651"/>
          <a:ext cx="2623888" cy="132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12">
                  <a:extLst>
                    <a:ext uri="{9D8B030D-6E8A-4147-A177-3AD203B41FA5}">
                      <a16:colId xmlns:a16="http://schemas.microsoft.com/office/drawing/2014/main" val="635278403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3268209172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1350780444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169346241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700602111"/>
                    </a:ext>
                  </a:extLst>
                </a:gridCol>
              </a:tblGrid>
              <a:tr h="271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Text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x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y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w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h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731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“Line-001”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882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220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008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“Valve-006”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4534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2145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333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>
                          <a:latin typeface="+mn-lt"/>
                        </a:rPr>
                        <a:t>“Line-008”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3623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2314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381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12273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574F2CED-B3AE-B133-7ED8-6C23F29CAF25}"/>
              </a:ext>
            </a:extLst>
          </p:cNvPr>
          <p:cNvSpPr txBox="1"/>
          <p:nvPr/>
        </p:nvSpPr>
        <p:spPr>
          <a:xfrm rot="5400000">
            <a:off x="9360162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405FAC-815E-18CB-B088-68376BD74732}"/>
              </a:ext>
            </a:extLst>
          </p:cNvPr>
          <p:cNvSpPr txBox="1"/>
          <p:nvPr/>
        </p:nvSpPr>
        <p:spPr>
          <a:xfrm rot="5400000">
            <a:off x="9981360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DB22A9-48B2-2CED-E5DA-2E792F485BB7}"/>
              </a:ext>
            </a:extLst>
          </p:cNvPr>
          <p:cNvSpPr txBox="1"/>
          <p:nvPr/>
        </p:nvSpPr>
        <p:spPr>
          <a:xfrm rot="5400000">
            <a:off x="10416876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CE7C27-9DA9-9EE9-14ED-2D3E97168954}"/>
              </a:ext>
            </a:extLst>
          </p:cNvPr>
          <p:cNvSpPr txBox="1"/>
          <p:nvPr/>
        </p:nvSpPr>
        <p:spPr>
          <a:xfrm rot="5400000">
            <a:off x="10902978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F7C53B-A18A-481A-BB66-E7CE7F2B451C}"/>
              </a:ext>
            </a:extLst>
          </p:cNvPr>
          <p:cNvSpPr txBox="1"/>
          <p:nvPr/>
        </p:nvSpPr>
        <p:spPr>
          <a:xfrm rot="5400000">
            <a:off x="11385203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A818DFB0-79D3-685F-704A-82FCDC33F6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9910" r="25049" b="11978"/>
          <a:stretch/>
        </p:blipFill>
        <p:spPr>
          <a:xfrm>
            <a:off x="1003827" y="3205604"/>
            <a:ext cx="3773651" cy="311039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65A7C3D-782C-7347-7466-F5FBCAC48613}"/>
              </a:ext>
            </a:extLst>
          </p:cNvPr>
          <p:cNvSpPr txBox="1"/>
          <p:nvPr/>
        </p:nvSpPr>
        <p:spPr>
          <a:xfrm>
            <a:off x="2607694" y="2836272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BF940CF6-BEC7-379C-DFBE-73D619B2F4B0}"/>
              </a:ext>
            </a:extLst>
          </p:cNvPr>
          <p:cNvSpPr/>
          <p:nvPr/>
        </p:nvSpPr>
        <p:spPr>
          <a:xfrm>
            <a:off x="4808834" y="4589663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4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3.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심볼영역 탐지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D1E1B63-26C2-F127-2884-6F343DB3A736}"/>
              </a:ext>
            </a:extLst>
          </p:cNvPr>
          <p:cNvGrpSpPr/>
          <p:nvPr/>
        </p:nvGrpSpPr>
        <p:grpSpPr>
          <a:xfrm>
            <a:off x="166603" y="3314204"/>
            <a:ext cx="3694188" cy="3110395"/>
            <a:chOff x="5781123" y="1779780"/>
            <a:chExt cx="4725211" cy="3946140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7CADEF92-20C5-6190-DE28-10F3EA6DE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9" t="9910" r="25049" b="11978"/>
            <a:stretch/>
          </p:blipFill>
          <p:spPr>
            <a:xfrm>
              <a:off x="5781123" y="1779780"/>
              <a:ext cx="4725211" cy="3946140"/>
            </a:xfrm>
            <a:prstGeom prst="rect">
              <a:avLst/>
            </a:prstGeom>
          </p:spPr>
        </p:pic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7865584-ABF9-7211-1AFE-96CE57C649C1}"/>
                </a:ext>
              </a:extLst>
            </p:cNvPr>
            <p:cNvSpPr/>
            <p:nvPr/>
          </p:nvSpPr>
          <p:spPr>
            <a:xfrm>
              <a:off x="8513522" y="299118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F62CBE7-FC25-C22C-C1FE-45FC449DA080}"/>
                </a:ext>
              </a:extLst>
            </p:cNvPr>
            <p:cNvSpPr/>
            <p:nvPr/>
          </p:nvSpPr>
          <p:spPr>
            <a:xfrm>
              <a:off x="6266657" y="355336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2062F36-A0EF-7940-1F89-C15A5AEB1862}"/>
                </a:ext>
              </a:extLst>
            </p:cNvPr>
            <p:cNvSpPr/>
            <p:nvPr/>
          </p:nvSpPr>
          <p:spPr>
            <a:xfrm>
              <a:off x="6555583" y="3053093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290CA80-27BE-F4EA-D769-7292784D4BB1}"/>
                </a:ext>
              </a:extLst>
            </p:cNvPr>
            <p:cNvSpPr/>
            <p:nvPr/>
          </p:nvSpPr>
          <p:spPr>
            <a:xfrm>
              <a:off x="8212237" y="3428164"/>
              <a:ext cx="155476" cy="48461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47F46BF-6340-A96D-E98D-72D02B43631C}"/>
                </a:ext>
              </a:extLst>
            </p:cNvPr>
            <p:cNvSpPr/>
            <p:nvPr/>
          </p:nvSpPr>
          <p:spPr>
            <a:xfrm>
              <a:off x="6107908" y="2312524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6849587-EE19-B4AD-54F0-866B3C5021C2}"/>
                </a:ext>
              </a:extLst>
            </p:cNvPr>
            <p:cNvSpPr/>
            <p:nvPr/>
          </p:nvSpPr>
          <p:spPr>
            <a:xfrm>
              <a:off x="6805614" y="2272043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FE14ED-ADF5-1C88-19C6-D2B50B0E2F35}"/>
                </a:ext>
              </a:extLst>
            </p:cNvPr>
            <p:cNvSpPr/>
            <p:nvPr/>
          </p:nvSpPr>
          <p:spPr>
            <a:xfrm>
              <a:off x="7060408" y="2993562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C96DD97-F4EF-2C89-832A-D99CC4E09C60}"/>
                </a:ext>
              </a:extLst>
            </p:cNvPr>
            <p:cNvSpPr/>
            <p:nvPr/>
          </p:nvSpPr>
          <p:spPr>
            <a:xfrm>
              <a:off x="9582704" y="304118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5E7FE1-9B4F-2073-1430-9B94F1EF5727}"/>
                </a:ext>
              </a:extLst>
            </p:cNvPr>
            <p:cNvSpPr/>
            <p:nvPr/>
          </p:nvSpPr>
          <p:spPr>
            <a:xfrm>
              <a:off x="8849279" y="368888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62CCF87-F264-55F9-B03D-6DE7A721234A}"/>
                </a:ext>
              </a:extLst>
            </p:cNvPr>
            <p:cNvSpPr/>
            <p:nvPr/>
          </p:nvSpPr>
          <p:spPr>
            <a:xfrm>
              <a:off x="7290198" y="3697458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3688459-0411-54ED-96D8-2056666A6432}"/>
                </a:ext>
              </a:extLst>
            </p:cNvPr>
            <p:cNvSpPr/>
            <p:nvPr/>
          </p:nvSpPr>
          <p:spPr>
            <a:xfrm>
              <a:off x="6571061" y="3692695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5E8EF96-DFF5-6178-B825-E9AA0DBF1351}"/>
                </a:ext>
              </a:extLst>
            </p:cNvPr>
            <p:cNvSpPr/>
            <p:nvPr/>
          </p:nvSpPr>
          <p:spPr>
            <a:xfrm>
              <a:off x="5879308" y="3743655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7FD8E78-FA49-7E7C-B3C1-560B7AD3D615}"/>
                </a:ext>
              </a:extLst>
            </p:cNvPr>
            <p:cNvSpPr/>
            <p:nvPr/>
          </p:nvSpPr>
          <p:spPr>
            <a:xfrm>
              <a:off x="6532417" y="4416350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08D0F60-60B7-46ED-EACB-632679A2E993}"/>
                </a:ext>
              </a:extLst>
            </p:cNvPr>
            <p:cNvSpPr/>
            <p:nvPr/>
          </p:nvSpPr>
          <p:spPr>
            <a:xfrm>
              <a:off x="7504510" y="4374441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AC68311-BE12-CEAF-8FE4-CE5C77282304}"/>
                </a:ext>
              </a:extLst>
            </p:cNvPr>
            <p:cNvSpPr/>
            <p:nvPr/>
          </p:nvSpPr>
          <p:spPr>
            <a:xfrm>
              <a:off x="8207822" y="410073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6659F66-F2D7-E709-21FA-AD1244DEA530}"/>
                </a:ext>
              </a:extLst>
            </p:cNvPr>
            <p:cNvSpPr/>
            <p:nvPr/>
          </p:nvSpPr>
          <p:spPr>
            <a:xfrm>
              <a:off x="9122222" y="4353148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E2EBC4D-9D17-E47E-5DE7-1DDE5FA84F5F}"/>
                </a:ext>
              </a:extLst>
            </p:cNvPr>
            <p:cNvSpPr/>
            <p:nvPr/>
          </p:nvSpPr>
          <p:spPr>
            <a:xfrm>
              <a:off x="9582704" y="439730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E569245-265E-027A-68C3-7F8740F784FF}"/>
                </a:ext>
              </a:extLst>
            </p:cNvPr>
            <p:cNvSpPr/>
            <p:nvPr/>
          </p:nvSpPr>
          <p:spPr>
            <a:xfrm>
              <a:off x="6015591" y="5054525"/>
              <a:ext cx="27090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4D1A52C-9D1C-4A0D-C444-16C3C877B0ED}"/>
                </a:ext>
              </a:extLst>
            </p:cNvPr>
            <p:cNvSpPr/>
            <p:nvPr/>
          </p:nvSpPr>
          <p:spPr>
            <a:xfrm>
              <a:off x="9355584" y="527231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3B646FE-CAE6-5DA5-5F65-92EE0353980D}"/>
                </a:ext>
              </a:extLst>
            </p:cNvPr>
            <p:cNvSpPr/>
            <p:nvPr/>
          </p:nvSpPr>
          <p:spPr>
            <a:xfrm>
              <a:off x="8226871" y="4957985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02F77A7-F990-D11F-93CC-E751D4AC3BC5}"/>
                </a:ext>
              </a:extLst>
            </p:cNvPr>
            <p:cNvSpPr/>
            <p:nvPr/>
          </p:nvSpPr>
          <p:spPr>
            <a:xfrm>
              <a:off x="6025116" y="5137869"/>
              <a:ext cx="94480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4BF911A-6F20-C1CA-68C1-9395A958121D}"/>
                </a:ext>
              </a:extLst>
            </p:cNvPr>
            <p:cNvSpPr/>
            <p:nvPr/>
          </p:nvSpPr>
          <p:spPr>
            <a:xfrm>
              <a:off x="6024563" y="5182244"/>
              <a:ext cx="966787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E5063B8-7DF4-9A7D-D606-CAADAA7779F8}"/>
                </a:ext>
              </a:extLst>
            </p:cNvPr>
            <p:cNvSpPr/>
            <p:nvPr/>
          </p:nvSpPr>
          <p:spPr>
            <a:xfrm>
              <a:off x="6025117" y="5270573"/>
              <a:ext cx="863840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A70FF75-F9A4-CEE6-74FE-2BAACF87250D}"/>
                </a:ext>
              </a:extLst>
            </p:cNvPr>
            <p:cNvSpPr/>
            <p:nvPr/>
          </p:nvSpPr>
          <p:spPr>
            <a:xfrm>
              <a:off x="7240985" y="457764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0E25D39-B9E7-C529-C2EC-5AB0F565BED7}"/>
                </a:ext>
              </a:extLst>
            </p:cNvPr>
            <p:cNvSpPr/>
            <p:nvPr/>
          </p:nvSpPr>
          <p:spPr>
            <a:xfrm>
              <a:off x="7583885" y="511421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6949A95-E72A-04B5-F371-7C38B6FAB702}"/>
                </a:ext>
              </a:extLst>
            </p:cNvPr>
            <p:cNvSpPr/>
            <p:nvPr/>
          </p:nvSpPr>
          <p:spPr>
            <a:xfrm>
              <a:off x="8940956" y="5270572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EEA550E1-D9FB-0848-B98F-0F5E75646B2D}"/>
                </a:ext>
              </a:extLst>
            </p:cNvPr>
            <p:cNvSpPr/>
            <p:nvPr/>
          </p:nvSpPr>
          <p:spPr>
            <a:xfrm>
              <a:off x="8605199" y="456113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3B34C29-5C69-1929-3F1C-4B1AE73E3C36}"/>
                </a:ext>
              </a:extLst>
            </p:cNvPr>
            <p:cNvSpPr/>
            <p:nvPr/>
          </p:nvSpPr>
          <p:spPr>
            <a:xfrm>
              <a:off x="8430574" y="368800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75A-61EF-4F6D-279B-AB62F3EF108F}"/>
                </a:ext>
              </a:extLst>
            </p:cNvPr>
            <p:cNvSpPr/>
            <p:nvPr/>
          </p:nvSpPr>
          <p:spPr>
            <a:xfrm>
              <a:off x="8751249" y="342448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5D662BA-5B23-368B-3E68-3A958BD9B1A9}"/>
                </a:ext>
              </a:extLst>
            </p:cNvPr>
            <p:cNvSpPr/>
            <p:nvPr/>
          </p:nvSpPr>
          <p:spPr>
            <a:xfrm>
              <a:off x="7728899" y="396740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B9D686-040C-44EE-8E89-4BC96B4822D4}"/>
                </a:ext>
              </a:extLst>
            </p:cNvPr>
            <p:cNvSpPr/>
            <p:nvPr/>
          </p:nvSpPr>
          <p:spPr>
            <a:xfrm>
              <a:off x="6916099" y="397375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F522AC2-5790-C3B6-8FFE-DE6AC0E03678}"/>
                </a:ext>
              </a:extLst>
            </p:cNvPr>
            <p:cNvSpPr/>
            <p:nvPr/>
          </p:nvSpPr>
          <p:spPr>
            <a:xfrm>
              <a:off x="7583885" y="2940305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4C187E6-A319-A200-A90E-D7DA75F35383}"/>
                </a:ext>
              </a:extLst>
            </p:cNvPr>
            <p:cNvSpPr/>
            <p:nvPr/>
          </p:nvSpPr>
          <p:spPr>
            <a:xfrm>
              <a:off x="9073405" y="2940305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9E7A743-FD3D-C984-1CCD-5D4FAD955EE6}"/>
                </a:ext>
              </a:extLst>
            </p:cNvPr>
            <p:cNvSpPr/>
            <p:nvPr/>
          </p:nvSpPr>
          <p:spPr>
            <a:xfrm>
              <a:off x="6985048" y="250691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99F821A-B18A-F5BA-A24A-128831326F05}"/>
                </a:ext>
              </a:extLst>
            </p:cNvPr>
            <p:cNvSpPr/>
            <p:nvPr/>
          </p:nvSpPr>
          <p:spPr>
            <a:xfrm>
              <a:off x="8656397" y="194826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0A1D6B9-8C23-C5A7-EF8F-E47BE40A4678}"/>
                </a:ext>
              </a:extLst>
            </p:cNvPr>
            <p:cNvSpPr/>
            <p:nvPr/>
          </p:nvSpPr>
          <p:spPr>
            <a:xfrm>
              <a:off x="8656397" y="2033519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7282A7F-D065-1D34-1922-77851E8C9476}"/>
                </a:ext>
              </a:extLst>
            </p:cNvPr>
            <p:cNvSpPr/>
            <p:nvPr/>
          </p:nvSpPr>
          <p:spPr>
            <a:xfrm>
              <a:off x="8750454" y="2033520"/>
              <a:ext cx="895196" cy="48894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0366EE6D-55A9-CF71-2493-5535E679D225}"/>
                </a:ext>
              </a:extLst>
            </p:cNvPr>
            <p:cNvSpPr/>
            <p:nvPr/>
          </p:nvSpPr>
          <p:spPr>
            <a:xfrm>
              <a:off x="8656397" y="2081121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710035A-3F23-D197-766B-99041235309A}"/>
                </a:ext>
              </a:extLst>
            </p:cNvPr>
            <p:cNvSpPr/>
            <p:nvPr/>
          </p:nvSpPr>
          <p:spPr>
            <a:xfrm>
              <a:off x="8753601" y="2079314"/>
              <a:ext cx="70789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1F3AD96-1414-35DA-A4E5-27BA97733F01}"/>
                </a:ext>
              </a:extLst>
            </p:cNvPr>
            <p:cNvSpPr/>
            <p:nvPr/>
          </p:nvSpPr>
          <p:spPr>
            <a:xfrm>
              <a:off x="8656397" y="2126802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A78BED5-AA82-FBCA-6FBA-C5A46B07A3AE}"/>
                </a:ext>
              </a:extLst>
            </p:cNvPr>
            <p:cNvSpPr/>
            <p:nvPr/>
          </p:nvSpPr>
          <p:spPr>
            <a:xfrm>
              <a:off x="8656397" y="2174404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93875478-A4E6-3871-9EB6-0256D2EFFF78}"/>
                </a:ext>
              </a:extLst>
            </p:cNvPr>
            <p:cNvSpPr/>
            <p:nvPr/>
          </p:nvSpPr>
          <p:spPr>
            <a:xfrm>
              <a:off x="8656397" y="2256013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51077C2-25CF-D619-B9CA-D46C3EC50B15}"/>
                </a:ext>
              </a:extLst>
            </p:cNvPr>
            <p:cNvSpPr/>
            <p:nvPr/>
          </p:nvSpPr>
          <p:spPr>
            <a:xfrm>
              <a:off x="8656397" y="2335365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95D2F82-A835-7B69-6544-040709D5960C}"/>
                </a:ext>
              </a:extLst>
            </p:cNvPr>
            <p:cNvSpPr/>
            <p:nvPr/>
          </p:nvSpPr>
          <p:spPr>
            <a:xfrm>
              <a:off x="8747307" y="2128583"/>
              <a:ext cx="69514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BDA9534-2B9A-59EF-B436-EBE434513C0E}"/>
                </a:ext>
              </a:extLst>
            </p:cNvPr>
            <p:cNvSpPr/>
            <p:nvPr/>
          </p:nvSpPr>
          <p:spPr>
            <a:xfrm>
              <a:off x="8750454" y="2174377"/>
              <a:ext cx="326871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591BABF-A4BB-4823-37D0-1AC1DDA00F33}"/>
                </a:ext>
              </a:extLst>
            </p:cNvPr>
            <p:cNvSpPr/>
            <p:nvPr/>
          </p:nvSpPr>
          <p:spPr>
            <a:xfrm>
              <a:off x="8750454" y="2247402"/>
              <a:ext cx="769435" cy="48894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1EEC1D7-B14D-DBA6-C24E-B3B9DC429274}"/>
                </a:ext>
              </a:extLst>
            </p:cNvPr>
            <p:cNvSpPr/>
            <p:nvPr/>
          </p:nvSpPr>
          <p:spPr>
            <a:xfrm>
              <a:off x="8747279" y="229502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79C5EFC2-8CC5-666A-4234-E30E8C571EEE}"/>
                </a:ext>
              </a:extLst>
            </p:cNvPr>
            <p:cNvSpPr/>
            <p:nvPr/>
          </p:nvSpPr>
          <p:spPr>
            <a:xfrm>
              <a:off x="8656397" y="2379792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58C23BD-6074-9DA5-8C91-52F40CC084A6}"/>
                </a:ext>
              </a:extLst>
            </p:cNvPr>
            <p:cNvSpPr/>
            <p:nvPr/>
          </p:nvSpPr>
          <p:spPr>
            <a:xfrm>
              <a:off x="8656397" y="2424219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CBEDA55-3928-3A8F-69C9-F814F88BEAF1}"/>
                </a:ext>
              </a:extLst>
            </p:cNvPr>
            <p:cNvSpPr/>
            <p:nvPr/>
          </p:nvSpPr>
          <p:spPr>
            <a:xfrm>
              <a:off x="8656397" y="2469877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5C4E10A-48F4-BEA4-782D-888B5BC79DFE}"/>
                </a:ext>
              </a:extLst>
            </p:cNvPr>
            <p:cNvSpPr/>
            <p:nvPr/>
          </p:nvSpPr>
          <p:spPr>
            <a:xfrm>
              <a:off x="8656397" y="2551486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E7A9160-141B-315F-3272-2A675226798C}"/>
                </a:ext>
              </a:extLst>
            </p:cNvPr>
            <p:cNvSpPr/>
            <p:nvPr/>
          </p:nvSpPr>
          <p:spPr>
            <a:xfrm>
              <a:off x="8656397" y="2599088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AFCEC9C-8639-5FF6-2058-8D99F8A88CED}"/>
                </a:ext>
              </a:extLst>
            </p:cNvPr>
            <p:cNvSpPr/>
            <p:nvPr/>
          </p:nvSpPr>
          <p:spPr>
            <a:xfrm>
              <a:off x="8747279" y="2340746"/>
              <a:ext cx="298296" cy="4616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23A8649-670F-BB94-83F6-50655DB0AAE8}"/>
                </a:ext>
              </a:extLst>
            </p:cNvPr>
            <p:cNvSpPr/>
            <p:nvPr/>
          </p:nvSpPr>
          <p:spPr>
            <a:xfrm>
              <a:off x="8747279" y="2382240"/>
              <a:ext cx="539248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A472D37-8FA7-7EE9-94C0-DEFE2C239F8E}"/>
                </a:ext>
              </a:extLst>
            </p:cNvPr>
            <p:cNvSpPr/>
            <p:nvPr/>
          </p:nvSpPr>
          <p:spPr>
            <a:xfrm>
              <a:off x="8747279" y="2425359"/>
              <a:ext cx="37494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9ED324C-2002-B366-C12C-93CFDD64213D}"/>
                </a:ext>
              </a:extLst>
            </p:cNvPr>
            <p:cNvSpPr/>
            <p:nvPr/>
          </p:nvSpPr>
          <p:spPr>
            <a:xfrm>
              <a:off x="8743959" y="2472649"/>
              <a:ext cx="1343016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7C8D749-0105-6BA3-683E-881B9C7E38F4}"/>
                </a:ext>
              </a:extLst>
            </p:cNvPr>
            <p:cNvSpPr/>
            <p:nvPr/>
          </p:nvSpPr>
          <p:spPr>
            <a:xfrm>
              <a:off x="8747279" y="2551486"/>
              <a:ext cx="83542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93367ED-9872-726F-F727-F6D36BE76DF4}"/>
                </a:ext>
              </a:extLst>
            </p:cNvPr>
            <p:cNvSpPr/>
            <p:nvPr/>
          </p:nvSpPr>
          <p:spPr>
            <a:xfrm>
              <a:off x="8747279" y="2596474"/>
              <a:ext cx="193677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80" name="표 101">
            <a:extLst>
              <a:ext uri="{FF2B5EF4-FFF2-40B4-BE49-F238E27FC236}">
                <a16:creationId xmlns:a16="http://schemas.microsoft.com/office/drawing/2014/main" id="{7F37D8BB-FB02-E7D1-1049-B003DD8D6768}"/>
              </a:ext>
            </a:extLst>
          </p:cNvPr>
          <p:cNvGraphicFramePr>
            <a:graphicFrameLocks noGrp="1"/>
          </p:cNvGraphicFramePr>
          <p:nvPr/>
        </p:nvGraphicFramePr>
        <p:xfrm>
          <a:off x="3860791" y="4232179"/>
          <a:ext cx="2623888" cy="132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12">
                  <a:extLst>
                    <a:ext uri="{9D8B030D-6E8A-4147-A177-3AD203B41FA5}">
                      <a16:colId xmlns:a16="http://schemas.microsoft.com/office/drawing/2014/main" val="635278403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3268209172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1350780444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169346241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700602111"/>
                    </a:ext>
                  </a:extLst>
                </a:gridCol>
              </a:tblGrid>
              <a:tr h="271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Text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x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y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w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h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731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“Line-001”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882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220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008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“Valve-006”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4534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2145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333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>
                          <a:latin typeface="+mn-lt"/>
                        </a:rPr>
                        <a:t>“Line-008”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3623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2314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381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1227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2C38B-C0CF-992F-64BC-B4949BCB7445}"/>
              </a:ext>
            </a:extLst>
          </p:cNvPr>
          <p:cNvGrpSpPr/>
          <p:nvPr/>
        </p:nvGrpSpPr>
        <p:grpSpPr>
          <a:xfrm>
            <a:off x="7798821" y="3346538"/>
            <a:ext cx="3604484" cy="2931590"/>
            <a:chOff x="7374144" y="3195560"/>
            <a:chExt cx="3604484" cy="293159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D9AAE22-17D0-E614-6395-2003B507B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5" t="10708" r="25311" b="13155"/>
            <a:stretch/>
          </p:blipFill>
          <p:spPr>
            <a:xfrm>
              <a:off x="7374144" y="3195560"/>
              <a:ext cx="3604484" cy="2931590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2190B97-8DBE-D39B-D401-1895FC342DE8}"/>
                </a:ext>
              </a:extLst>
            </p:cNvPr>
            <p:cNvSpPr/>
            <p:nvPr/>
          </p:nvSpPr>
          <p:spPr>
            <a:xfrm>
              <a:off x="8093869" y="34933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8787BBA-3C27-F5DB-E26B-584A7EE1622F}"/>
                </a:ext>
              </a:extLst>
            </p:cNvPr>
            <p:cNvSpPr/>
            <p:nvPr/>
          </p:nvSpPr>
          <p:spPr>
            <a:xfrm>
              <a:off x="8284369" y="40196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06C26000-517D-260E-6A51-5AACDB3D4445}"/>
                </a:ext>
              </a:extLst>
            </p:cNvPr>
            <p:cNvSpPr/>
            <p:nvPr/>
          </p:nvSpPr>
          <p:spPr>
            <a:xfrm>
              <a:off x="9360694" y="40196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B6055FE-792D-B991-0701-8DEDD7642469}"/>
                </a:ext>
              </a:extLst>
            </p:cNvPr>
            <p:cNvSpPr/>
            <p:nvPr/>
          </p:nvSpPr>
          <p:spPr>
            <a:xfrm>
              <a:off x="9084469" y="42405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D7B233D6-A6A4-05C6-ECF4-1E088F992A69}"/>
                </a:ext>
              </a:extLst>
            </p:cNvPr>
            <p:cNvSpPr/>
            <p:nvPr/>
          </p:nvSpPr>
          <p:spPr>
            <a:xfrm>
              <a:off x="7909719" y="45199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D98D7CD-2840-AA27-A619-894EC493AAA7}"/>
                </a:ext>
              </a:extLst>
            </p:cNvPr>
            <p:cNvSpPr/>
            <p:nvPr/>
          </p:nvSpPr>
          <p:spPr>
            <a:xfrm>
              <a:off x="8449469" y="45263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CF64B46-A324-D124-72B6-145702014C89}"/>
                </a:ext>
              </a:extLst>
            </p:cNvPr>
            <p:cNvSpPr/>
            <p:nvPr/>
          </p:nvSpPr>
          <p:spPr>
            <a:xfrm>
              <a:off x="9579769" y="45390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3C90B30-2D63-AF6A-992F-3733AB06DB53}"/>
                </a:ext>
              </a:extLst>
            </p:cNvPr>
            <p:cNvSpPr/>
            <p:nvPr/>
          </p:nvSpPr>
          <p:spPr>
            <a:xfrm>
              <a:off x="9084469" y="47739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1A93855-CFD3-A38A-7A61-A69FE824D98D}"/>
                </a:ext>
              </a:extLst>
            </p:cNvPr>
            <p:cNvSpPr/>
            <p:nvPr/>
          </p:nvSpPr>
          <p:spPr>
            <a:xfrm>
              <a:off x="9808369" y="50851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9AE9B7B-5CD8-5409-52F0-00DDE7741F93}"/>
                </a:ext>
              </a:extLst>
            </p:cNvPr>
            <p:cNvSpPr/>
            <p:nvPr/>
          </p:nvSpPr>
          <p:spPr>
            <a:xfrm>
              <a:off x="10005219" y="57963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FD94D74B-8DD0-AB07-8D63-FF10C0D94223}"/>
                </a:ext>
              </a:extLst>
            </p:cNvPr>
            <p:cNvSpPr/>
            <p:nvPr/>
          </p:nvSpPr>
          <p:spPr>
            <a:xfrm>
              <a:off x="9084469" y="5440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0C8D0A26-A3D5-E9CE-4608-235A4DE81FA9}"/>
                </a:ext>
              </a:extLst>
            </p:cNvPr>
            <p:cNvSpPr/>
            <p:nvPr/>
          </p:nvSpPr>
          <p:spPr>
            <a:xfrm>
              <a:off x="8570119" y="50978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9368099" y="277273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3532934" y="2759587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6579121" y="4465638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70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4.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 탐지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9025199" y="277273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3190034" y="2759587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5950471" y="4644766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실내, 노트북, 스크린샷이(가) 표시된 사진&#10;&#10;자동 생성된 설명">
            <a:extLst>
              <a:ext uri="{FF2B5EF4-FFF2-40B4-BE49-F238E27FC236}">
                <a16:creationId xmlns:a16="http://schemas.microsoft.com/office/drawing/2014/main" id="{A82A4CFF-7DE0-25CE-B407-6B84A6A88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20569" r="34555" b="21206"/>
          <a:stretch/>
        </p:blipFill>
        <p:spPr>
          <a:xfrm>
            <a:off x="7251091" y="3355929"/>
            <a:ext cx="3630455" cy="29396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3E59C51-4934-F655-244B-0CBA7F6AA3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9910" r="25049" b="11978"/>
          <a:stretch/>
        </p:blipFill>
        <p:spPr>
          <a:xfrm>
            <a:off x="1628771" y="3270543"/>
            <a:ext cx="3773651" cy="31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9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5.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탐지된 선 객체 병합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8391612" y="291417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3036318" y="2921060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5795962" y="4645617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실내, 노트북, 스크린샷이(가) 표시된 사진&#10;&#10;자동 생성된 설명">
            <a:extLst>
              <a:ext uri="{FF2B5EF4-FFF2-40B4-BE49-F238E27FC236}">
                <a16:creationId xmlns:a16="http://schemas.microsoft.com/office/drawing/2014/main" id="{A82A4CFF-7DE0-25CE-B407-6B84A6A88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20569" r="34555" b="21206"/>
          <a:stretch/>
        </p:blipFill>
        <p:spPr>
          <a:xfrm>
            <a:off x="1450366" y="3356780"/>
            <a:ext cx="3630455" cy="293962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0F5B521-3308-0100-481A-B019A7E57924}"/>
              </a:ext>
            </a:extLst>
          </p:cNvPr>
          <p:cNvGrpSpPr/>
          <p:nvPr/>
        </p:nvGrpSpPr>
        <p:grpSpPr>
          <a:xfrm>
            <a:off x="6885732" y="3278249"/>
            <a:ext cx="3799552" cy="3175071"/>
            <a:chOff x="6900054" y="3135259"/>
            <a:chExt cx="3799552" cy="3175071"/>
          </a:xfrm>
        </p:grpSpPr>
        <p:pic>
          <p:nvPicPr>
            <p:cNvPr id="3" name="그림 2" descr="텍스트, 실내, 스크린샷이(가) 표시된 사진&#10;&#10;자동 생성된 설명">
              <a:extLst>
                <a:ext uri="{FF2B5EF4-FFF2-40B4-BE49-F238E27FC236}">
                  <a16:creationId xmlns:a16="http://schemas.microsoft.com/office/drawing/2014/main" id="{C51B7AA2-BE55-2B60-837B-0E8FC2294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4" t="19273" r="33203" b="18684"/>
            <a:stretch/>
          </p:blipFill>
          <p:spPr>
            <a:xfrm>
              <a:off x="6900054" y="3135259"/>
              <a:ext cx="3799552" cy="3175071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485CCC0-7303-F5C8-D340-2FB33B901CDE}"/>
                </a:ext>
              </a:extLst>
            </p:cNvPr>
            <p:cNvSpPr/>
            <p:nvPr/>
          </p:nvSpPr>
          <p:spPr>
            <a:xfrm>
              <a:off x="7081029" y="3591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791DD3-3041-79DF-4C16-DA3D6FB026B5}"/>
                </a:ext>
              </a:extLst>
            </p:cNvPr>
            <p:cNvSpPr/>
            <p:nvPr/>
          </p:nvSpPr>
          <p:spPr>
            <a:xfrm>
              <a:off x="10326733" y="5958270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D95854D-EF43-2279-FA1F-F4FD4607BBCC}"/>
                </a:ext>
              </a:extLst>
            </p:cNvPr>
            <p:cNvSpPr/>
            <p:nvPr/>
          </p:nvSpPr>
          <p:spPr>
            <a:xfrm>
              <a:off x="7449329" y="41759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F3D48CC-3F83-EAA6-8321-3C40CFBE754D}"/>
                </a:ext>
              </a:extLst>
            </p:cNvPr>
            <p:cNvSpPr/>
            <p:nvPr/>
          </p:nvSpPr>
          <p:spPr>
            <a:xfrm>
              <a:off x="8643983" y="4175919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E97D2D6-52DC-2A8D-4A0B-221FB81C5ADC}"/>
                </a:ext>
              </a:extLst>
            </p:cNvPr>
            <p:cNvSpPr/>
            <p:nvPr/>
          </p:nvSpPr>
          <p:spPr>
            <a:xfrm>
              <a:off x="8789179" y="41790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F4AE7FD-1E57-3A5A-AFF4-C768D84A80E7}"/>
                </a:ext>
              </a:extLst>
            </p:cNvPr>
            <p:cNvSpPr/>
            <p:nvPr/>
          </p:nvSpPr>
          <p:spPr>
            <a:xfrm>
              <a:off x="9983833" y="4179023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3A35402-B68B-E208-242B-74ECE5721E00}"/>
                </a:ext>
              </a:extLst>
            </p:cNvPr>
            <p:cNvSpPr/>
            <p:nvPr/>
          </p:nvSpPr>
          <p:spPr>
            <a:xfrm>
              <a:off x="6934979" y="4715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4A5984C-B4F5-F73F-2CCE-F309BBEC5985}"/>
                </a:ext>
              </a:extLst>
            </p:cNvPr>
            <p:cNvSpPr/>
            <p:nvPr/>
          </p:nvSpPr>
          <p:spPr>
            <a:xfrm>
              <a:off x="10504533" y="4715669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67DCBB9-A6D0-5D08-09F0-5202807A7795}"/>
                </a:ext>
              </a:extLst>
            </p:cNvPr>
            <p:cNvSpPr/>
            <p:nvPr/>
          </p:nvSpPr>
          <p:spPr>
            <a:xfrm>
              <a:off x="7455679" y="523916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45C7EE7-2C7A-AC2B-AF4E-ECBA4AB7E524}"/>
                </a:ext>
              </a:extLst>
            </p:cNvPr>
            <p:cNvSpPr/>
            <p:nvPr/>
          </p:nvSpPr>
          <p:spPr>
            <a:xfrm>
              <a:off x="8650333" y="5239168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8AC8E97-EABF-32C9-8EB6-57E7AEA173B3}"/>
                </a:ext>
              </a:extLst>
            </p:cNvPr>
            <p:cNvSpPr/>
            <p:nvPr/>
          </p:nvSpPr>
          <p:spPr>
            <a:xfrm>
              <a:off x="8795529" y="52422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083F7AC-FD9F-F1A3-017B-436D14B59280}"/>
                </a:ext>
              </a:extLst>
            </p:cNvPr>
            <p:cNvSpPr/>
            <p:nvPr/>
          </p:nvSpPr>
          <p:spPr>
            <a:xfrm>
              <a:off x="9990183" y="5242272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17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6.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 텍스트 매칭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 텍스트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좌표가 매칭된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반환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8960695" y="2754567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3305548" y="276741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6250640" y="4468470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F5B521-3308-0100-481A-B019A7E57924}"/>
              </a:ext>
            </a:extLst>
          </p:cNvPr>
          <p:cNvGrpSpPr/>
          <p:nvPr/>
        </p:nvGrpSpPr>
        <p:grpSpPr>
          <a:xfrm>
            <a:off x="179419" y="3290587"/>
            <a:ext cx="3126129" cy="2669169"/>
            <a:chOff x="6900054" y="3135259"/>
            <a:chExt cx="3799552" cy="3175071"/>
          </a:xfrm>
        </p:grpSpPr>
        <p:pic>
          <p:nvPicPr>
            <p:cNvPr id="3" name="그림 2" descr="텍스트, 실내, 스크린샷이(가) 표시된 사진&#10;&#10;자동 생성된 설명">
              <a:extLst>
                <a:ext uri="{FF2B5EF4-FFF2-40B4-BE49-F238E27FC236}">
                  <a16:creationId xmlns:a16="http://schemas.microsoft.com/office/drawing/2014/main" id="{C51B7AA2-BE55-2B60-837B-0E8FC2294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4" t="19273" r="33203" b="18684"/>
            <a:stretch/>
          </p:blipFill>
          <p:spPr>
            <a:xfrm>
              <a:off x="6900054" y="3135259"/>
              <a:ext cx="3799552" cy="3175071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485CCC0-7303-F5C8-D340-2FB33B901CDE}"/>
                </a:ext>
              </a:extLst>
            </p:cNvPr>
            <p:cNvSpPr/>
            <p:nvPr/>
          </p:nvSpPr>
          <p:spPr>
            <a:xfrm>
              <a:off x="7081029" y="3591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791DD3-3041-79DF-4C16-DA3D6FB026B5}"/>
                </a:ext>
              </a:extLst>
            </p:cNvPr>
            <p:cNvSpPr/>
            <p:nvPr/>
          </p:nvSpPr>
          <p:spPr>
            <a:xfrm>
              <a:off x="10326733" y="5958270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D95854D-EF43-2279-FA1F-F4FD4607BBCC}"/>
                </a:ext>
              </a:extLst>
            </p:cNvPr>
            <p:cNvSpPr/>
            <p:nvPr/>
          </p:nvSpPr>
          <p:spPr>
            <a:xfrm>
              <a:off x="7449329" y="41759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F3D48CC-3F83-EAA6-8321-3C40CFBE754D}"/>
                </a:ext>
              </a:extLst>
            </p:cNvPr>
            <p:cNvSpPr/>
            <p:nvPr/>
          </p:nvSpPr>
          <p:spPr>
            <a:xfrm>
              <a:off x="8643983" y="4175919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E97D2D6-52DC-2A8D-4A0B-221FB81C5ADC}"/>
                </a:ext>
              </a:extLst>
            </p:cNvPr>
            <p:cNvSpPr/>
            <p:nvPr/>
          </p:nvSpPr>
          <p:spPr>
            <a:xfrm>
              <a:off x="8789179" y="41790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F4AE7FD-1E57-3A5A-AFF4-C768D84A80E7}"/>
                </a:ext>
              </a:extLst>
            </p:cNvPr>
            <p:cNvSpPr/>
            <p:nvPr/>
          </p:nvSpPr>
          <p:spPr>
            <a:xfrm>
              <a:off x="9983833" y="4179023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3A35402-B68B-E208-242B-74ECE5721E00}"/>
                </a:ext>
              </a:extLst>
            </p:cNvPr>
            <p:cNvSpPr/>
            <p:nvPr/>
          </p:nvSpPr>
          <p:spPr>
            <a:xfrm>
              <a:off x="6934979" y="4715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4A5984C-B4F5-F73F-2CCE-F309BBEC5985}"/>
                </a:ext>
              </a:extLst>
            </p:cNvPr>
            <p:cNvSpPr/>
            <p:nvPr/>
          </p:nvSpPr>
          <p:spPr>
            <a:xfrm>
              <a:off x="10504533" y="4715669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67DCBB9-A6D0-5D08-09F0-5202807A7795}"/>
                </a:ext>
              </a:extLst>
            </p:cNvPr>
            <p:cNvSpPr/>
            <p:nvPr/>
          </p:nvSpPr>
          <p:spPr>
            <a:xfrm>
              <a:off x="7455679" y="523916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45C7EE7-2C7A-AC2B-AF4E-ECBA4AB7E524}"/>
                </a:ext>
              </a:extLst>
            </p:cNvPr>
            <p:cNvSpPr/>
            <p:nvPr/>
          </p:nvSpPr>
          <p:spPr>
            <a:xfrm>
              <a:off x="8650333" y="5239168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8AC8E97-EABF-32C9-8EB6-57E7AEA173B3}"/>
                </a:ext>
              </a:extLst>
            </p:cNvPr>
            <p:cNvSpPr/>
            <p:nvPr/>
          </p:nvSpPr>
          <p:spPr>
            <a:xfrm>
              <a:off x="8795529" y="52422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083F7AC-FD9F-F1A3-017B-436D14B59280}"/>
                </a:ext>
              </a:extLst>
            </p:cNvPr>
            <p:cNvSpPr/>
            <p:nvPr/>
          </p:nvSpPr>
          <p:spPr>
            <a:xfrm>
              <a:off x="9990183" y="5242272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" name="표 101">
            <a:extLst>
              <a:ext uri="{FF2B5EF4-FFF2-40B4-BE49-F238E27FC236}">
                <a16:creationId xmlns:a16="http://schemas.microsoft.com/office/drawing/2014/main" id="{0FED3CE2-A978-36E4-9F32-8EEA84D6DAEE}"/>
              </a:ext>
            </a:extLst>
          </p:cNvPr>
          <p:cNvGraphicFramePr>
            <a:graphicFrameLocks noGrp="1"/>
          </p:cNvGraphicFramePr>
          <p:nvPr/>
        </p:nvGraphicFramePr>
        <p:xfrm>
          <a:off x="3466150" y="3937401"/>
          <a:ext cx="2623888" cy="132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12">
                  <a:extLst>
                    <a:ext uri="{9D8B030D-6E8A-4147-A177-3AD203B41FA5}">
                      <a16:colId xmlns:a16="http://schemas.microsoft.com/office/drawing/2014/main" val="635278403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3268209172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1350780444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169346241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700602111"/>
                    </a:ext>
                  </a:extLst>
                </a:gridCol>
              </a:tblGrid>
              <a:tr h="271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Text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x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y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w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h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731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“Line-001”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882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220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008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“Valve-006”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4534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2145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333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>
                          <a:latin typeface="+mn-lt"/>
                        </a:rPr>
                        <a:t>“Line-008”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3623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2314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381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12273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0923B-8395-1208-8BDA-2A10759568FA}"/>
              </a:ext>
            </a:extLst>
          </p:cNvPr>
          <p:cNvSpPr/>
          <p:nvPr/>
        </p:nvSpPr>
        <p:spPr>
          <a:xfrm>
            <a:off x="10332719" y="3429000"/>
            <a:ext cx="1697008" cy="849706"/>
          </a:xfrm>
          <a:prstGeom prst="roundRect">
            <a:avLst>
              <a:gd name="adj" fmla="val 11478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157F07-F539-1F68-2A1A-89D5F10D9CA1}"/>
              </a:ext>
            </a:extLst>
          </p:cNvPr>
          <p:cNvSpPr/>
          <p:nvPr/>
        </p:nvSpPr>
        <p:spPr>
          <a:xfrm>
            <a:off x="10441051" y="3666712"/>
            <a:ext cx="502028" cy="2305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Lineinfo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DC1CC3-F76F-A36F-6DF6-7182A69470F4}"/>
              </a:ext>
            </a:extLst>
          </p:cNvPr>
          <p:cNvSpPr/>
          <p:nvPr/>
        </p:nvSpPr>
        <p:spPr>
          <a:xfrm>
            <a:off x="10445587" y="4018861"/>
            <a:ext cx="540735" cy="1811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Cordinate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370F6-C5A9-AFDA-193E-4B0EC9EF8641}"/>
              </a:ext>
            </a:extLst>
          </p:cNvPr>
          <p:cNvSpPr txBox="1"/>
          <p:nvPr/>
        </p:nvSpPr>
        <p:spPr>
          <a:xfrm>
            <a:off x="10596750" y="3422145"/>
            <a:ext cx="1530964" cy="26161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i="1" dirty="0"/>
              <a:t>- Line Dictionary-</a:t>
            </a:r>
            <a:endParaRPr lang="ko-KR" altLang="en-US" sz="1050" b="1" i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4982C3-DCCE-654F-3B89-BA1C2F012B67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flipV="1">
            <a:off x="10943079" y="3780088"/>
            <a:ext cx="219301" cy="1880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13DB622-B876-21E0-0D49-F7A11F41AFA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10986322" y="4105312"/>
            <a:ext cx="174856" cy="4132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CFDB98-70C9-1B74-582D-01200667FC0D}"/>
              </a:ext>
            </a:extLst>
          </p:cNvPr>
          <p:cNvSpPr/>
          <p:nvPr/>
        </p:nvSpPr>
        <p:spPr>
          <a:xfrm>
            <a:off x="11162380" y="3698016"/>
            <a:ext cx="569437" cy="1641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“Line-001”</a:t>
            </a:r>
            <a:endParaRPr lang="ko-KR" altLang="en-US" sz="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16B632-2972-49B1-2DF2-8A327FC7ADE5}"/>
              </a:ext>
            </a:extLst>
          </p:cNvPr>
          <p:cNvSpPr/>
          <p:nvPr/>
        </p:nvSpPr>
        <p:spPr>
          <a:xfrm>
            <a:off x="11161178" y="4013789"/>
            <a:ext cx="810837" cy="1830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[x1,y1,x2,y2]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444EB94-44E0-7716-E3F3-481E8AF2E4ED}"/>
              </a:ext>
            </a:extLst>
          </p:cNvPr>
          <p:cNvSpPr/>
          <p:nvPr/>
        </p:nvSpPr>
        <p:spPr>
          <a:xfrm>
            <a:off x="10332719" y="5101426"/>
            <a:ext cx="1697008" cy="849706"/>
          </a:xfrm>
          <a:prstGeom prst="roundRect">
            <a:avLst>
              <a:gd name="adj" fmla="val 11478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F0EF7F-4D13-753C-FBB9-15B4C98F643B}"/>
              </a:ext>
            </a:extLst>
          </p:cNvPr>
          <p:cNvSpPr/>
          <p:nvPr/>
        </p:nvSpPr>
        <p:spPr>
          <a:xfrm>
            <a:off x="10441051" y="5339138"/>
            <a:ext cx="502028" cy="2305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Lineinfo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2854DDA-F564-9851-925A-2BFEEEBB2C45}"/>
              </a:ext>
            </a:extLst>
          </p:cNvPr>
          <p:cNvSpPr/>
          <p:nvPr/>
        </p:nvSpPr>
        <p:spPr>
          <a:xfrm>
            <a:off x="10445587" y="5691287"/>
            <a:ext cx="540735" cy="1811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Cordinate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3C646B-3CA6-9DEB-D6E8-E1A67C7BABE1}"/>
              </a:ext>
            </a:extLst>
          </p:cNvPr>
          <p:cNvSpPr txBox="1"/>
          <p:nvPr/>
        </p:nvSpPr>
        <p:spPr>
          <a:xfrm>
            <a:off x="10596750" y="5094571"/>
            <a:ext cx="1530964" cy="26161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i="1" dirty="0"/>
              <a:t>- Line Dictionary-</a:t>
            </a:r>
            <a:endParaRPr lang="ko-KR" altLang="en-US" sz="1050" b="1" i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A49441-C670-E191-EEDF-67D3C7C8797D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10943079" y="5452514"/>
            <a:ext cx="219301" cy="1880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74BD77A-91EF-B2DF-9F00-B22939F54B18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10986322" y="5777738"/>
            <a:ext cx="174856" cy="4132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C3E3BF-6424-7E13-34B7-87353454E835}"/>
              </a:ext>
            </a:extLst>
          </p:cNvPr>
          <p:cNvSpPr/>
          <p:nvPr/>
        </p:nvSpPr>
        <p:spPr>
          <a:xfrm>
            <a:off x="11162380" y="5370442"/>
            <a:ext cx="569437" cy="1641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“Line-006”</a:t>
            </a:r>
            <a:endParaRPr lang="ko-KR" altLang="en-US" sz="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A337CB-7EFE-D45D-6FB1-463F930106F2}"/>
              </a:ext>
            </a:extLst>
          </p:cNvPr>
          <p:cNvSpPr/>
          <p:nvPr/>
        </p:nvSpPr>
        <p:spPr>
          <a:xfrm>
            <a:off x="11161178" y="5686215"/>
            <a:ext cx="810837" cy="1830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[x1,y1,x2,y2]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914676-8E2E-1502-956D-A3B41C9CD971}"/>
              </a:ext>
            </a:extLst>
          </p:cNvPr>
          <p:cNvSpPr txBox="1"/>
          <p:nvPr/>
        </p:nvSpPr>
        <p:spPr>
          <a:xfrm rot="5400000">
            <a:off x="10952434" y="4689818"/>
            <a:ext cx="5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D5BA2AC-0E3E-9CB7-75F1-15886A0A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8" t="21655" r="34081" b="22732"/>
          <a:stretch/>
        </p:blipFill>
        <p:spPr>
          <a:xfrm>
            <a:off x="7035550" y="3422145"/>
            <a:ext cx="3182036" cy="24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7.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 매칭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8913070" y="298145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2671081" y="2976659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6793463" y="4462308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9D09556-C5BF-E95C-E9E7-B870D5A1ED72}"/>
              </a:ext>
            </a:extLst>
          </p:cNvPr>
          <p:cNvGrpSpPr/>
          <p:nvPr/>
        </p:nvGrpSpPr>
        <p:grpSpPr>
          <a:xfrm>
            <a:off x="133206" y="3433034"/>
            <a:ext cx="2781582" cy="2589279"/>
            <a:chOff x="7374144" y="3195560"/>
            <a:chExt cx="3604484" cy="293159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0B45358-0482-65B3-47C1-ADEB5337A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5" t="10708" r="25311" b="13155"/>
            <a:stretch/>
          </p:blipFill>
          <p:spPr>
            <a:xfrm>
              <a:off x="7374144" y="3195560"/>
              <a:ext cx="3604484" cy="2931590"/>
            </a:xfrm>
            <a:prstGeom prst="rect">
              <a:avLst/>
            </a:prstGeom>
          </p:spPr>
        </p:pic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82D95E0-1FEE-CE7A-8CA3-FD845FB1AD0F}"/>
                </a:ext>
              </a:extLst>
            </p:cNvPr>
            <p:cNvSpPr/>
            <p:nvPr/>
          </p:nvSpPr>
          <p:spPr>
            <a:xfrm>
              <a:off x="8093869" y="34933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249643B-3984-FBB4-5E20-8E4510E50568}"/>
                </a:ext>
              </a:extLst>
            </p:cNvPr>
            <p:cNvSpPr/>
            <p:nvPr/>
          </p:nvSpPr>
          <p:spPr>
            <a:xfrm>
              <a:off x="8284369" y="40196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E5FFA77-0307-AB12-747B-02EF2E18B85A}"/>
                </a:ext>
              </a:extLst>
            </p:cNvPr>
            <p:cNvSpPr/>
            <p:nvPr/>
          </p:nvSpPr>
          <p:spPr>
            <a:xfrm>
              <a:off x="9360694" y="40196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23D7A09-3FF0-F39D-1436-C54F43F759CD}"/>
                </a:ext>
              </a:extLst>
            </p:cNvPr>
            <p:cNvSpPr/>
            <p:nvPr/>
          </p:nvSpPr>
          <p:spPr>
            <a:xfrm>
              <a:off x="9084469" y="42405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1E8B138-3D08-4F9E-7963-60C50DF0D290}"/>
                </a:ext>
              </a:extLst>
            </p:cNvPr>
            <p:cNvSpPr/>
            <p:nvPr/>
          </p:nvSpPr>
          <p:spPr>
            <a:xfrm>
              <a:off x="7909719" y="45199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C9AB301-F25A-689A-9698-AF33AC36DF95}"/>
                </a:ext>
              </a:extLst>
            </p:cNvPr>
            <p:cNvSpPr/>
            <p:nvPr/>
          </p:nvSpPr>
          <p:spPr>
            <a:xfrm>
              <a:off x="8449469" y="45263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A1CD36A-898E-3F3D-D9C7-44207574BE2A}"/>
                </a:ext>
              </a:extLst>
            </p:cNvPr>
            <p:cNvSpPr/>
            <p:nvPr/>
          </p:nvSpPr>
          <p:spPr>
            <a:xfrm>
              <a:off x="9579769" y="45390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EAA4362-A293-A589-8A5B-150B074BD196}"/>
                </a:ext>
              </a:extLst>
            </p:cNvPr>
            <p:cNvSpPr/>
            <p:nvPr/>
          </p:nvSpPr>
          <p:spPr>
            <a:xfrm>
              <a:off x="9084469" y="47739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6281DC4-95F3-D327-8510-A0016E49D633}"/>
                </a:ext>
              </a:extLst>
            </p:cNvPr>
            <p:cNvSpPr/>
            <p:nvPr/>
          </p:nvSpPr>
          <p:spPr>
            <a:xfrm>
              <a:off x="9808369" y="50851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E8142B73-5D1F-05ED-F8DD-2B88B017873A}"/>
                </a:ext>
              </a:extLst>
            </p:cNvPr>
            <p:cNvSpPr/>
            <p:nvPr/>
          </p:nvSpPr>
          <p:spPr>
            <a:xfrm>
              <a:off x="10005219" y="57963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2A92D93-6164-C33B-B7FC-89B9446B13EB}"/>
                </a:ext>
              </a:extLst>
            </p:cNvPr>
            <p:cNvSpPr/>
            <p:nvPr/>
          </p:nvSpPr>
          <p:spPr>
            <a:xfrm>
              <a:off x="9084469" y="5440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BB00BDF-8B7B-258D-2C42-ED84E978F282}"/>
                </a:ext>
              </a:extLst>
            </p:cNvPr>
            <p:cNvSpPr/>
            <p:nvPr/>
          </p:nvSpPr>
          <p:spPr>
            <a:xfrm>
              <a:off x="8570119" y="50978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DE2A9124-1B67-511B-DF7E-33C9D34DC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25" y="3437547"/>
            <a:ext cx="3301830" cy="258476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C05E2639-940A-AF5C-FD46-D2BEED74C2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8" t="21655" r="34081" b="22732"/>
          <a:stretch/>
        </p:blipFill>
        <p:spPr>
          <a:xfrm>
            <a:off x="3039428" y="3453134"/>
            <a:ext cx="3182036" cy="24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93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8.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 자료구조 생성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8641617" y="2895362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2349784" y="2895362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4962095" y="4657505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E2A9124-1B67-511B-DF7E-33C9D34DC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53" y="3491742"/>
            <a:ext cx="3301830" cy="25847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9911FD-F113-5C02-FEA1-8443C747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08" y="4448732"/>
            <a:ext cx="4324639" cy="7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제안기법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이미지형식 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에서 텍스트 인식모델 기반 선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심볼 탐지기법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 전산화를 위한 이미지형식 </a:t>
            </a:r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 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인식 자동화</a:t>
            </a:r>
            <a:endParaRPr kumimoji="1" lang="en-US" altLang="ko-KR" sz="19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딥 러닝 모델을 사용하여 가속화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tx2"/>
                </a:solidFill>
              </a:rPr>
              <a:t>텍스트 기반 인식기법으로 훈련 데이터가 필요 없는 기법 제안 </a:t>
            </a:r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79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9FA35-E5D0-85B4-2799-A321294F7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" r="47203"/>
          <a:stretch/>
        </p:blipFill>
        <p:spPr>
          <a:xfrm>
            <a:off x="205740" y="3806233"/>
            <a:ext cx="2717684" cy="2481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709F74-C6C2-D21E-E3B1-E7A89CF9FD6A}"/>
              </a:ext>
            </a:extLst>
          </p:cNvPr>
          <p:cNvSpPr/>
          <p:nvPr/>
        </p:nvSpPr>
        <p:spPr>
          <a:xfrm>
            <a:off x="308114" y="4907339"/>
            <a:ext cx="446088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12DB1A-262A-52FB-4F5E-7923696338AC}"/>
              </a:ext>
            </a:extLst>
          </p:cNvPr>
          <p:cNvSpPr/>
          <p:nvPr/>
        </p:nvSpPr>
        <p:spPr>
          <a:xfrm>
            <a:off x="308114" y="5859839"/>
            <a:ext cx="446088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AF7A9-35D7-BB16-F14E-14CE67859919}"/>
              </a:ext>
            </a:extLst>
          </p:cNvPr>
          <p:cNvSpPr/>
          <p:nvPr/>
        </p:nvSpPr>
        <p:spPr>
          <a:xfrm>
            <a:off x="974864" y="5564564"/>
            <a:ext cx="384174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AAD4E-5279-DC5B-4C94-A91C9EE1098B}"/>
              </a:ext>
            </a:extLst>
          </p:cNvPr>
          <p:cNvSpPr/>
          <p:nvPr/>
        </p:nvSpPr>
        <p:spPr>
          <a:xfrm>
            <a:off x="974864" y="4609205"/>
            <a:ext cx="384174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62FB9-029A-14F3-EFF5-1542B04DA60B}"/>
              </a:ext>
            </a:extLst>
          </p:cNvPr>
          <p:cNvSpPr/>
          <p:nvPr/>
        </p:nvSpPr>
        <p:spPr>
          <a:xfrm>
            <a:off x="2225812" y="4678737"/>
            <a:ext cx="166689" cy="139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1F4F6-9AAD-201B-AACC-BC927A4AD285}"/>
              </a:ext>
            </a:extLst>
          </p:cNvPr>
          <p:cNvSpPr/>
          <p:nvPr/>
        </p:nvSpPr>
        <p:spPr>
          <a:xfrm>
            <a:off x="2677455" y="4678737"/>
            <a:ext cx="166689" cy="139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4CC2E9-A0CF-87CF-96C0-EA1EB8F0A967}"/>
              </a:ext>
            </a:extLst>
          </p:cNvPr>
          <p:cNvSpPr/>
          <p:nvPr/>
        </p:nvSpPr>
        <p:spPr>
          <a:xfrm>
            <a:off x="420814" y="3806571"/>
            <a:ext cx="384174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0CA0D-C4E6-23E2-6435-8099B40B83CB}"/>
              </a:ext>
            </a:extLst>
          </p:cNvPr>
          <p:cNvSpPr txBox="1"/>
          <p:nvPr/>
        </p:nvSpPr>
        <p:spPr>
          <a:xfrm>
            <a:off x="754202" y="368300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: </a:t>
            </a:r>
            <a:r>
              <a:rPr lang="en-US" altLang="ko-KR" sz="1600" b="1" i="1" dirty="0"/>
              <a:t>Tag</a:t>
            </a:r>
            <a:endParaRPr lang="ko-KR" altLang="en-US" sz="1600" b="1" i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B7D5FF-5870-8089-2695-CBEEF3B285D3}"/>
              </a:ext>
            </a:extLst>
          </p:cNvPr>
          <p:cNvGrpSpPr/>
          <p:nvPr/>
        </p:nvGrpSpPr>
        <p:grpSpPr>
          <a:xfrm>
            <a:off x="3923501" y="4361985"/>
            <a:ext cx="1711555" cy="1430223"/>
            <a:chOff x="4882908" y="4271512"/>
            <a:chExt cx="1855717" cy="15459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7CE8076-1398-29FF-7B63-A121328CD3F0}"/>
                </a:ext>
              </a:extLst>
            </p:cNvPr>
            <p:cNvGrpSpPr/>
            <p:nvPr/>
          </p:nvGrpSpPr>
          <p:grpSpPr>
            <a:xfrm>
              <a:off x="4882908" y="4271512"/>
              <a:ext cx="1855717" cy="1545996"/>
              <a:chOff x="5313593" y="3754548"/>
              <a:chExt cx="1371793" cy="122146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C8AA75-06F9-B30C-BC8C-B099B64F6D1D}"/>
                  </a:ext>
                </a:extLst>
              </p:cNvPr>
              <p:cNvSpPr/>
              <p:nvPr/>
            </p:nvSpPr>
            <p:spPr>
              <a:xfrm>
                <a:off x="5319651" y="39069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BFCE856-356B-887B-30E1-1BBD6FFCD0CB}"/>
                  </a:ext>
                </a:extLst>
              </p:cNvPr>
              <p:cNvSpPr/>
              <p:nvPr/>
            </p:nvSpPr>
            <p:spPr>
              <a:xfrm>
                <a:off x="5319651" y="4219926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0114ED1-2F65-8DEB-DD01-75FECC1A832C}"/>
                  </a:ext>
                </a:extLst>
              </p:cNvPr>
              <p:cNvSpPr/>
              <p:nvPr/>
            </p:nvSpPr>
            <p:spPr>
              <a:xfrm>
                <a:off x="5313593" y="45634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CCDA2C4-B067-BE2D-E02D-952A57206581}"/>
                  </a:ext>
                </a:extLst>
              </p:cNvPr>
              <p:cNvSpPr/>
              <p:nvPr/>
            </p:nvSpPr>
            <p:spPr>
              <a:xfrm>
                <a:off x="5679509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D4A54A-E890-E0EA-0AE0-E65E1D01E1ED}"/>
                  </a:ext>
                </a:extLst>
              </p:cNvPr>
              <p:cNvSpPr/>
              <p:nvPr/>
            </p:nvSpPr>
            <p:spPr>
              <a:xfrm>
                <a:off x="5682538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A89DAA3-DF88-A0D5-92B1-5ABF8D0ECC1F}"/>
                  </a:ext>
                </a:extLst>
              </p:cNvPr>
              <p:cNvSpPr/>
              <p:nvPr/>
            </p:nvSpPr>
            <p:spPr>
              <a:xfrm>
                <a:off x="5682538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CAD81A-CF36-D2F7-EFF9-D134F33E20C1}"/>
                  </a:ext>
                </a:extLst>
              </p:cNvPr>
              <p:cNvSpPr/>
              <p:nvPr/>
            </p:nvSpPr>
            <p:spPr>
              <a:xfrm>
                <a:off x="5676480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A78A082-3B1A-C345-2C5E-97B6C275828C}"/>
                  </a:ext>
                </a:extLst>
              </p:cNvPr>
              <p:cNvSpPr/>
              <p:nvPr/>
            </p:nvSpPr>
            <p:spPr>
              <a:xfrm>
                <a:off x="6048454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B811154-9206-4680-4C82-C7374A38EB06}"/>
                  </a:ext>
                </a:extLst>
              </p:cNvPr>
              <p:cNvSpPr/>
              <p:nvPr/>
            </p:nvSpPr>
            <p:spPr>
              <a:xfrm>
                <a:off x="6051483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E955438-3AA7-DEC9-4469-C46E4BB27D97}"/>
                  </a:ext>
                </a:extLst>
              </p:cNvPr>
              <p:cNvSpPr/>
              <p:nvPr/>
            </p:nvSpPr>
            <p:spPr>
              <a:xfrm>
                <a:off x="6051483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3A6997F-0E39-C7A4-C2AD-7C36B35EDC84}"/>
                  </a:ext>
                </a:extLst>
              </p:cNvPr>
              <p:cNvSpPr/>
              <p:nvPr/>
            </p:nvSpPr>
            <p:spPr>
              <a:xfrm>
                <a:off x="6045425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8B3840F-F559-3949-3536-2646E57A5DB2}"/>
                  </a:ext>
                </a:extLst>
              </p:cNvPr>
              <p:cNvSpPr/>
              <p:nvPr/>
            </p:nvSpPr>
            <p:spPr>
              <a:xfrm>
                <a:off x="6433386" y="391509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5D1838-D0E0-B828-7263-DDE42F8134B4}"/>
                  </a:ext>
                </a:extLst>
              </p:cNvPr>
              <p:cNvSpPr/>
              <p:nvPr/>
            </p:nvSpPr>
            <p:spPr>
              <a:xfrm>
                <a:off x="6420427" y="4224087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57051A2-3807-AC99-A533-1CD8843C25EC}"/>
                  </a:ext>
                </a:extLst>
              </p:cNvPr>
              <p:cNvSpPr/>
              <p:nvPr/>
            </p:nvSpPr>
            <p:spPr>
              <a:xfrm>
                <a:off x="6429514" y="456582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C7D1DC8-EEA4-51BE-6CCD-BACFD65B31EE}"/>
                  </a:ext>
                </a:extLst>
              </p:cNvPr>
              <p:cNvCxnSpPr>
                <a:stCxn id="18" idx="6"/>
                <a:endCxn id="21" idx="2"/>
              </p:cNvCxnSpPr>
              <p:nvPr/>
            </p:nvCxnSpPr>
            <p:spPr>
              <a:xfrm flipV="1">
                <a:off x="5571651" y="3880548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E263395-A8BC-D95E-87F0-8FD3E8651C03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5571651" y="40329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98AD69C-FBB9-3C4E-1F3C-730AAD85BC4B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5571651" y="4032965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7F3C98F-E46D-E30F-1F41-37B535A4CD23}"/>
                  </a:ext>
                </a:extLst>
              </p:cNvPr>
              <p:cNvCxnSpPr>
                <a:cxnSpLocks/>
                <a:stCxn id="18" idx="6"/>
                <a:endCxn id="24" idx="2"/>
              </p:cNvCxnSpPr>
              <p:nvPr/>
            </p:nvCxnSpPr>
            <p:spPr>
              <a:xfrm>
                <a:off x="5571651" y="4032965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4216D98-4A45-0B3F-40D1-B7C11579E17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5571651" y="3880548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9F6CE38-E512-B2B8-0109-61EBC2278DBA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571651" y="4193509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BD9655D-8BEC-E0C5-8EE0-0A70D21D08F3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5571651" y="4345926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B94E29-9DA9-0304-037C-D5D05611B9B5}"/>
                  </a:ext>
                </a:extLst>
              </p:cNvPr>
              <p:cNvCxnSpPr>
                <a:cxnSpLocks/>
                <a:stCxn id="19" idx="6"/>
                <a:endCxn id="24" idx="2"/>
              </p:cNvCxnSpPr>
              <p:nvPr/>
            </p:nvCxnSpPr>
            <p:spPr>
              <a:xfrm>
                <a:off x="5571651" y="4345926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78537E-B707-7037-A9DB-C229C179380A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5565593" y="3880548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12F06CF-8FA4-32EE-56C3-8A900B0C5B99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565593" y="4193509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B15441C-0BBF-0918-960F-808A342439F5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 flipV="1">
                <a:off x="5565593" y="4506470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4E81B2B-62E9-73BD-9D7E-0C5B7F1BD549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5565593" y="46894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5D4E879-94EA-1BEE-69E5-C76D8C9E5349}"/>
                  </a:ext>
                </a:extLst>
              </p:cNvPr>
              <p:cNvCxnSpPr>
                <a:cxnSpLocks/>
                <a:stCxn id="21" idx="6"/>
                <a:endCxn id="25" idx="2"/>
              </p:cNvCxnSpPr>
              <p:nvPr/>
            </p:nvCxnSpPr>
            <p:spPr>
              <a:xfrm>
                <a:off x="5931509" y="3880548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67B44C7-5F3D-C0B4-B227-527FB5B1875B}"/>
                  </a:ext>
                </a:extLst>
              </p:cNvPr>
              <p:cNvCxnSpPr>
                <a:cxnSpLocks/>
                <a:stCxn id="22" idx="6"/>
                <a:endCxn id="26" idx="2"/>
              </p:cNvCxnSpPr>
              <p:nvPr/>
            </p:nvCxnSpPr>
            <p:spPr>
              <a:xfrm>
                <a:off x="5934538" y="41935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6BE7B67-BADD-378F-8764-DD81CD947247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5934538" y="4506470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EFEB394-2341-9CD3-A18F-BA163C100B15}"/>
                  </a:ext>
                </a:extLst>
              </p:cNvPr>
              <p:cNvCxnSpPr>
                <a:cxnSpLocks/>
                <a:stCxn id="24" idx="6"/>
                <a:endCxn id="28" idx="2"/>
              </p:cNvCxnSpPr>
              <p:nvPr/>
            </p:nvCxnSpPr>
            <p:spPr>
              <a:xfrm>
                <a:off x="5928480" y="48500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E8E7DFC-7D69-F193-1BF6-B198A6B8EFD9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5928480" y="3880548"/>
                <a:ext cx="119974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E1026D9-0195-D0E9-5470-4EC06ED1210E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 flipV="1">
                <a:off x="5928480" y="4506470"/>
                <a:ext cx="123003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3F6D606-2249-DDCA-7849-CAA1410FE23B}"/>
                  </a:ext>
                </a:extLst>
              </p:cNvPr>
              <p:cNvCxnSpPr>
                <a:cxnSpLocks/>
                <a:stCxn id="23" idx="6"/>
                <a:endCxn id="26" idx="2"/>
              </p:cNvCxnSpPr>
              <p:nvPr/>
            </p:nvCxnSpPr>
            <p:spPr>
              <a:xfrm flipV="1"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F48A10-33A5-E69A-1A88-4D63E0F84148}"/>
                  </a:ext>
                </a:extLst>
              </p:cNvPr>
              <p:cNvCxnSpPr>
                <a:cxnSpLocks/>
                <a:stCxn id="23" idx="6"/>
                <a:endCxn id="28" idx="2"/>
              </p:cNvCxnSpPr>
              <p:nvPr/>
            </p:nvCxnSpPr>
            <p:spPr>
              <a:xfrm>
                <a:off x="5934538" y="4506470"/>
                <a:ext cx="110887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DE61503-B72A-EBE7-CAAB-1D0308230FC6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78E01BC-BD4D-BE85-44C4-38999B0088A3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 flipV="1">
                <a:off x="5934538" y="3880548"/>
                <a:ext cx="113916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9B18881-BAE2-3FE8-6A2C-4599E5A7E759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931509" y="3880548"/>
                <a:ext cx="119974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780BFE7-7241-80A2-7576-9A7F6B3192C5}"/>
                  </a:ext>
                </a:extLst>
              </p:cNvPr>
              <p:cNvCxnSpPr>
                <a:cxnSpLocks/>
                <a:stCxn id="21" idx="6"/>
                <a:endCxn id="28" idx="2"/>
              </p:cNvCxnSpPr>
              <p:nvPr/>
            </p:nvCxnSpPr>
            <p:spPr>
              <a:xfrm>
                <a:off x="5931509" y="3880548"/>
                <a:ext cx="113916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F844DD7-A5A1-1358-0462-D03E6F9DB9DB}"/>
                  </a:ext>
                </a:extLst>
              </p:cNvPr>
              <p:cNvGrpSpPr/>
              <p:nvPr/>
            </p:nvGrpSpPr>
            <p:grpSpPr>
              <a:xfrm rot="10800000">
                <a:off x="6306512" y="3880548"/>
                <a:ext cx="116945" cy="969461"/>
                <a:chOff x="6767358" y="3823553"/>
                <a:chExt cx="116945" cy="969461"/>
              </a:xfrm>
              <a:grpFill/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E43A900-C3A1-E97D-7D8F-27D5F65CD93E}"/>
                    </a:ext>
                  </a:extLst>
                </p:cNvPr>
                <p:cNvCxnSpPr/>
                <p:nvPr/>
              </p:nvCxnSpPr>
              <p:spPr>
                <a:xfrm flipV="1">
                  <a:off x="6773416" y="3823553"/>
                  <a:ext cx="107858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D975F2DA-ABBC-464C-BEB0-6B55C23BE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3D76ACA-905F-450C-DB67-11252D4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47350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B5322F6A-9927-81B0-C50D-35950269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04829" cy="8170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9E28C2BE-D21B-4154-2578-4243EFC5C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3823553"/>
                  <a:ext cx="107858" cy="465378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E5EB7FF-F4DF-9495-EDEA-0F2B16EE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4136514"/>
                  <a:ext cx="110887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F14E96E-885F-3C75-C5FD-7A06553E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FF6B83C9-8F95-A6C6-C354-A67B76468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04829" cy="504083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532FCB6-BB59-396E-EF89-6EC0BE6CF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3823553"/>
                  <a:ext cx="113916" cy="8089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D01B531-51B1-CD9E-7942-9488F395C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136514"/>
                  <a:ext cx="116945" cy="495956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9F83D669-FBED-6B10-DE14-B02597BFA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449475"/>
                  <a:ext cx="116945" cy="18299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ADDB691-6B12-ED06-89CB-133E9B28E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358" y="46324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BACC92E-EA58-A6FA-9047-60AA91DB73F7}"/>
                </a:ext>
              </a:extLst>
            </p:cNvPr>
            <p:cNvSpPr/>
            <p:nvPr/>
          </p:nvSpPr>
          <p:spPr>
            <a:xfrm>
              <a:off x="4986907" y="4711044"/>
              <a:ext cx="1646359" cy="645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i="1" dirty="0">
                  <a:solidFill>
                    <a:schemeClr val="bg2">
                      <a:lumMod val="10000"/>
                    </a:schemeClr>
                  </a:solidFill>
                </a:rPr>
                <a:t>Text Recognition Model</a:t>
              </a:r>
            </a:p>
          </p:txBody>
        </p:sp>
      </p:grp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7BFB9609-7F9D-9840-C84E-02E282A9CA78}"/>
              </a:ext>
            </a:extLst>
          </p:cNvPr>
          <p:cNvSpPr/>
          <p:nvPr/>
        </p:nvSpPr>
        <p:spPr>
          <a:xfrm>
            <a:off x="3114808" y="4891630"/>
            <a:ext cx="662768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1">
            <a:extLst>
              <a:ext uri="{FF2B5EF4-FFF2-40B4-BE49-F238E27FC236}">
                <a16:creationId xmlns:a16="http://schemas.microsoft.com/office/drawing/2014/main" id="{5C00A06A-4E2D-3EC8-39DC-01E1A830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86604"/>
              </p:ext>
            </p:extLst>
          </p:nvPr>
        </p:nvGraphicFramePr>
        <p:xfrm>
          <a:off x="6522414" y="4337770"/>
          <a:ext cx="2170983" cy="14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27">
                  <a:extLst>
                    <a:ext uri="{9D8B030D-6E8A-4147-A177-3AD203B41FA5}">
                      <a16:colId xmlns:a16="http://schemas.microsoft.com/office/drawing/2014/main" val="700342161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64475552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48414380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855332275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225264878"/>
                    </a:ext>
                  </a:extLst>
                </a:gridCol>
              </a:tblGrid>
              <a:tr h="22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647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87525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8297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7003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26360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712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27566"/>
                  </a:ext>
                </a:extLst>
              </a:tr>
            </a:tbl>
          </a:graphicData>
        </a:graphic>
      </p:graphicFrame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E6FE3DB-3329-3F53-4388-9739C31B9012}"/>
              </a:ext>
            </a:extLst>
          </p:cNvPr>
          <p:cNvSpPr/>
          <p:nvPr/>
        </p:nvSpPr>
        <p:spPr>
          <a:xfrm>
            <a:off x="5745434" y="4909416"/>
            <a:ext cx="662768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17338FB-B816-BBB7-9B93-E44BEAF28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" r="47203"/>
          <a:stretch/>
        </p:blipFill>
        <p:spPr>
          <a:xfrm>
            <a:off x="9004032" y="3698881"/>
            <a:ext cx="2717684" cy="248161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0B6532-56A6-AAE7-6DA2-CB8E360F8ECE}"/>
              </a:ext>
            </a:extLst>
          </p:cNvPr>
          <p:cNvSpPr/>
          <p:nvPr/>
        </p:nvSpPr>
        <p:spPr>
          <a:xfrm>
            <a:off x="9106406" y="4799987"/>
            <a:ext cx="446088" cy="13970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7F672F-926F-FC1D-046D-86B0E77FB794}"/>
              </a:ext>
            </a:extLst>
          </p:cNvPr>
          <p:cNvSpPr/>
          <p:nvPr/>
        </p:nvSpPr>
        <p:spPr>
          <a:xfrm>
            <a:off x="9106406" y="5752487"/>
            <a:ext cx="446088" cy="13970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1A52C18-0EA3-F2CE-BCB4-D902B3431640}"/>
              </a:ext>
            </a:extLst>
          </p:cNvPr>
          <p:cNvSpPr/>
          <p:nvPr/>
        </p:nvSpPr>
        <p:spPr>
          <a:xfrm>
            <a:off x="9773156" y="5457212"/>
            <a:ext cx="384174" cy="13970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482660-F9C8-0032-1D58-A439CF6A9CDD}"/>
              </a:ext>
            </a:extLst>
          </p:cNvPr>
          <p:cNvSpPr/>
          <p:nvPr/>
        </p:nvSpPr>
        <p:spPr>
          <a:xfrm>
            <a:off x="9773156" y="4501853"/>
            <a:ext cx="384174" cy="13970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FF07BE-B867-A5D3-3456-A6A1F5EC7307}"/>
              </a:ext>
            </a:extLst>
          </p:cNvPr>
          <p:cNvSpPr/>
          <p:nvPr/>
        </p:nvSpPr>
        <p:spPr>
          <a:xfrm>
            <a:off x="11033630" y="4590437"/>
            <a:ext cx="166689" cy="139701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924B70-E689-446C-317A-14D3DE218D3E}"/>
              </a:ext>
            </a:extLst>
          </p:cNvPr>
          <p:cNvSpPr/>
          <p:nvPr/>
        </p:nvSpPr>
        <p:spPr>
          <a:xfrm>
            <a:off x="11485273" y="4585674"/>
            <a:ext cx="166689" cy="139701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D918B4-F744-0F3E-1BFA-E16372F499A7}"/>
              </a:ext>
            </a:extLst>
          </p:cNvPr>
          <p:cNvSpPr/>
          <p:nvPr/>
        </p:nvSpPr>
        <p:spPr>
          <a:xfrm>
            <a:off x="9069527" y="476398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08E35AD-1C42-4411-9897-2BC51C2C40AA}"/>
              </a:ext>
            </a:extLst>
          </p:cNvPr>
          <p:cNvSpPr/>
          <p:nvPr/>
        </p:nvSpPr>
        <p:spPr>
          <a:xfrm>
            <a:off x="9069527" y="571648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80D16E8-6C3D-2B48-13D5-833735AF0775}"/>
              </a:ext>
            </a:extLst>
          </p:cNvPr>
          <p:cNvSpPr/>
          <p:nvPr/>
        </p:nvSpPr>
        <p:spPr>
          <a:xfrm>
            <a:off x="9735828" y="54206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612A0D8-9724-A46B-27C0-BB46B8404D27}"/>
              </a:ext>
            </a:extLst>
          </p:cNvPr>
          <p:cNvSpPr/>
          <p:nvPr/>
        </p:nvSpPr>
        <p:spPr>
          <a:xfrm>
            <a:off x="9735828" y="44517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1C9C24-C828-54E1-1456-D450E146A2D0}"/>
              </a:ext>
            </a:extLst>
          </p:cNvPr>
          <p:cNvSpPr/>
          <p:nvPr/>
        </p:nvSpPr>
        <p:spPr>
          <a:xfrm>
            <a:off x="10997630" y="455322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F84BF0-03E4-C761-3970-B230783EA227}"/>
              </a:ext>
            </a:extLst>
          </p:cNvPr>
          <p:cNvSpPr/>
          <p:nvPr/>
        </p:nvSpPr>
        <p:spPr>
          <a:xfrm>
            <a:off x="11449273" y="455322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00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/>
      <p:bldP spid="69" grpId="0" animBg="1"/>
      <p:bldP spid="72" grpId="0" animBg="1"/>
      <p:bldP spid="75" grpId="0" animBg="1"/>
      <p:bldP spid="76" grpId="0" animBg="1"/>
      <p:bldP spid="78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제안기법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이미지형식 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에서 텍스트 인식모델 기반 선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심볼 탐지기법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 전산화를 위한 이미지형식 </a:t>
            </a:r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 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인식 자동화</a:t>
            </a:r>
            <a:endParaRPr kumimoji="1" lang="en-US" altLang="ko-KR" sz="19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딥 러닝 모델을 사용하여 가속화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tx2"/>
                </a:solidFill>
              </a:rPr>
              <a:t>텍스트 기반 인식기법으로 훈련 데이터가 필요 없는 기법 제안 </a:t>
            </a:r>
            <a:endParaRPr kumimoji="1" lang="en-US" altLang="ko-KR" dirty="0">
              <a:solidFill>
                <a:schemeClr val="tx2"/>
              </a:solidFill>
            </a:endParaRPr>
          </a:p>
          <a:p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758" y="6482231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B7D5FF-5870-8089-2695-CBEEF3B285D3}"/>
              </a:ext>
            </a:extLst>
          </p:cNvPr>
          <p:cNvGrpSpPr/>
          <p:nvPr/>
        </p:nvGrpSpPr>
        <p:grpSpPr>
          <a:xfrm>
            <a:off x="1018376" y="4315593"/>
            <a:ext cx="1711555" cy="1430223"/>
            <a:chOff x="4882908" y="4271512"/>
            <a:chExt cx="1855717" cy="15459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7CE8076-1398-29FF-7B63-A121328CD3F0}"/>
                </a:ext>
              </a:extLst>
            </p:cNvPr>
            <p:cNvGrpSpPr/>
            <p:nvPr/>
          </p:nvGrpSpPr>
          <p:grpSpPr>
            <a:xfrm>
              <a:off x="4882908" y="4271512"/>
              <a:ext cx="1855717" cy="1545996"/>
              <a:chOff x="5313593" y="3754548"/>
              <a:chExt cx="1371793" cy="122146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C8AA75-06F9-B30C-BC8C-B099B64F6D1D}"/>
                  </a:ext>
                </a:extLst>
              </p:cNvPr>
              <p:cNvSpPr/>
              <p:nvPr/>
            </p:nvSpPr>
            <p:spPr>
              <a:xfrm>
                <a:off x="5319651" y="39069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BFCE856-356B-887B-30E1-1BBD6FFCD0CB}"/>
                  </a:ext>
                </a:extLst>
              </p:cNvPr>
              <p:cNvSpPr/>
              <p:nvPr/>
            </p:nvSpPr>
            <p:spPr>
              <a:xfrm>
                <a:off x="5319651" y="4219926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0114ED1-2F65-8DEB-DD01-75FECC1A832C}"/>
                  </a:ext>
                </a:extLst>
              </p:cNvPr>
              <p:cNvSpPr/>
              <p:nvPr/>
            </p:nvSpPr>
            <p:spPr>
              <a:xfrm>
                <a:off x="5313593" y="45634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CCDA2C4-B067-BE2D-E02D-952A57206581}"/>
                  </a:ext>
                </a:extLst>
              </p:cNvPr>
              <p:cNvSpPr/>
              <p:nvPr/>
            </p:nvSpPr>
            <p:spPr>
              <a:xfrm>
                <a:off x="5679509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D4A54A-E890-E0EA-0AE0-E65E1D01E1ED}"/>
                  </a:ext>
                </a:extLst>
              </p:cNvPr>
              <p:cNvSpPr/>
              <p:nvPr/>
            </p:nvSpPr>
            <p:spPr>
              <a:xfrm>
                <a:off x="5682538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A89DAA3-DF88-A0D5-92B1-5ABF8D0ECC1F}"/>
                  </a:ext>
                </a:extLst>
              </p:cNvPr>
              <p:cNvSpPr/>
              <p:nvPr/>
            </p:nvSpPr>
            <p:spPr>
              <a:xfrm>
                <a:off x="5682538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CAD81A-CF36-D2F7-EFF9-D134F33E20C1}"/>
                  </a:ext>
                </a:extLst>
              </p:cNvPr>
              <p:cNvSpPr/>
              <p:nvPr/>
            </p:nvSpPr>
            <p:spPr>
              <a:xfrm>
                <a:off x="5676480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A78A082-3B1A-C345-2C5E-97B6C275828C}"/>
                  </a:ext>
                </a:extLst>
              </p:cNvPr>
              <p:cNvSpPr/>
              <p:nvPr/>
            </p:nvSpPr>
            <p:spPr>
              <a:xfrm>
                <a:off x="6048454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B811154-9206-4680-4C82-C7374A38EB06}"/>
                  </a:ext>
                </a:extLst>
              </p:cNvPr>
              <p:cNvSpPr/>
              <p:nvPr/>
            </p:nvSpPr>
            <p:spPr>
              <a:xfrm>
                <a:off x="6051483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E955438-3AA7-DEC9-4469-C46E4BB27D97}"/>
                  </a:ext>
                </a:extLst>
              </p:cNvPr>
              <p:cNvSpPr/>
              <p:nvPr/>
            </p:nvSpPr>
            <p:spPr>
              <a:xfrm>
                <a:off x="6051483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3A6997F-0E39-C7A4-C2AD-7C36B35EDC84}"/>
                  </a:ext>
                </a:extLst>
              </p:cNvPr>
              <p:cNvSpPr/>
              <p:nvPr/>
            </p:nvSpPr>
            <p:spPr>
              <a:xfrm>
                <a:off x="6045425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8B3840F-F559-3949-3536-2646E57A5DB2}"/>
                  </a:ext>
                </a:extLst>
              </p:cNvPr>
              <p:cNvSpPr/>
              <p:nvPr/>
            </p:nvSpPr>
            <p:spPr>
              <a:xfrm>
                <a:off x="6433386" y="391509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5D1838-D0E0-B828-7263-DDE42F8134B4}"/>
                  </a:ext>
                </a:extLst>
              </p:cNvPr>
              <p:cNvSpPr/>
              <p:nvPr/>
            </p:nvSpPr>
            <p:spPr>
              <a:xfrm>
                <a:off x="6420427" y="4224087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57051A2-3807-AC99-A533-1CD8843C25EC}"/>
                  </a:ext>
                </a:extLst>
              </p:cNvPr>
              <p:cNvSpPr/>
              <p:nvPr/>
            </p:nvSpPr>
            <p:spPr>
              <a:xfrm>
                <a:off x="6429514" y="456582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C7D1DC8-EEA4-51BE-6CCD-BACFD65B31EE}"/>
                  </a:ext>
                </a:extLst>
              </p:cNvPr>
              <p:cNvCxnSpPr>
                <a:stCxn id="18" idx="6"/>
                <a:endCxn id="21" idx="2"/>
              </p:cNvCxnSpPr>
              <p:nvPr/>
            </p:nvCxnSpPr>
            <p:spPr>
              <a:xfrm flipV="1">
                <a:off x="5571651" y="3880548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E263395-A8BC-D95E-87F0-8FD3E8651C03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5571651" y="40329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98AD69C-FBB9-3C4E-1F3C-730AAD85BC4B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5571651" y="4032965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7F3C98F-E46D-E30F-1F41-37B535A4CD23}"/>
                  </a:ext>
                </a:extLst>
              </p:cNvPr>
              <p:cNvCxnSpPr>
                <a:cxnSpLocks/>
                <a:stCxn id="18" idx="6"/>
                <a:endCxn id="24" idx="2"/>
              </p:cNvCxnSpPr>
              <p:nvPr/>
            </p:nvCxnSpPr>
            <p:spPr>
              <a:xfrm>
                <a:off x="5571651" y="4032965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4216D98-4A45-0B3F-40D1-B7C11579E17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5571651" y="3880548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9F6CE38-E512-B2B8-0109-61EBC2278DBA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571651" y="4193509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BD9655D-8BEC-E0C5-8EE0-0A70D21D08F3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5571651" y="4345926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B94E29-9DA9-0304-037C-D5D05611B9B5}"/>
                  </a:ext>
                </a:extLst>
              </p:cNvPr>
              <p:cNvCxnSpPr>
                <a:cxnSpLocks/>
                <a:stCxn id="19" idx="6"/>
                <a:endCxn id="24" idx="2"/>
              </p:cNvCxnSpPr>
              <p:nvPr/>
            </p:nvCxnSpPr>
            <p:spPr>
              <a:xfrm>
                <a:off x="5571651" y="4345926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78537E-B707-7037-A9DB-C229C179380A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5565593" y="3880548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12F06CF-8FA4-32EE-56C3-8A900B0C5B99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565593" y="4193509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B15441C-0BBF-0918-960F-808A342439F5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 flipV="1">
                <a:off x="5565593" y="4506470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4E81B2B-62E9-73BD-9D7E-0C5B7F1BD549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5565593" y="46894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5D4E879-94EA-1BEE-69E5-C76D8C9E5349}"/>
                  </a:ext>
                </a:extLst>
              </p:cNvPr>
              <p:cNvCxnSpPr>
                <a:cxnSpLocks/>
                <a:stCxn id="21" idx="6"/>
                <a:endCxn id="25" idx="2"/>
              </p:cNvCxnSpPr>
              <p:nvPr/>
            </p:nvCxnSpPr>
            <p:spPr>
              <a:xfrm>
                <a:off x="5931509" y="3880548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67B44C7-5F3D-C0B4-B227-527FB5B1875B}"/>
                  </a:ext>
                </a:extLst>
              </p:cNvPr>
              <p:cNvCxnSpPr>
                <a:cxnSpLocks/>
                <a:stCxn id="22" idx="6"/>
                <a:endCxn id="26" idx="2"/>
              </p:cNvCxnSpPr>
              <p:nvPr/>
            </p:nvCxnSpPr>
            <p:spPr>
              <a:xfrm>
                <a:off x="5934538" y="41935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6BE7B67-BADD-378F-8764-DD81CD947247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5934538" y="4506470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EFEB394-2341-9CD3-A18F-BA163C100B15}"/>
                  </a:ext>
                </a:extLst>
              </p:cNvPr>
              <p:cNvCxnSpPr>
                <a:cxnSpLocks/>
                <a:stCxn id="24" idx="6"/>
                <a:endCxn id="28" idx="2"/>
              </p:cNvCxnSpPr>
              <p:nvPr/>
            </p:nvCxnSpPr>
            <p:spPr>
              <a:xfrm>
                <a:off x="5928480" y="48500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E8E7DFC-7D69-F193-1BF6-B198A6B8EFD9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5928480" y="3880548"/>
                <a:ext cx="119974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E1026D9-0195-D0E9-5470-4EC06ED1210E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 flipV="1">
                <a:off x="5928480" y="4506470"/>
                <a:ext cx="123003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3F6D606-2249-DDCA-7849-CAA1410FE23B}"/>
                  </a:ext>
                </a:extLst>
              </p:cNvPr>
              <p:cNvCxnSpPr>
                <a:cxnSpLocks/>
                <a:stCxn id="23" idx="6"/>
                <a:endCxn id="26" idx="2"/>
              </p:cNvCxnSpPr>
              <p:nvPr/>
            </p:nvCxnSpPr>
            <p:spPr>
              <a:xfrm flipV="1"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F48A10-33A5-E69A-1A88-4D63E0F84148}"/>
                  </a:ext>
                </a:extLst>
              </p:cNvPr>
              <p:cNvCxnSpPr>
                <a:cxnSpLocks/>
                <a:stCxn id="23" idx="6"/>
                <a:endCxn id="28" idx="2"/>
              </p:cNvCxnSpPr>
              <p:nvPr/>
            </p:nvCxnSpPr>
            <p:spPr>
              <a:xfrm>
                <a:off x="5934538" y="4506470"/>
                <a:ext cx="110887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DE61503-B72A-EBE7-CAAB-1D0308230FC6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78E01BC-BD4D-BE85-44C4-38999B0088A3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 flipV="1">
                <a:off x="5934538" y="3880548"/>
                <a:ext cx="113916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9B18881-BAE2-3FE8-6A2C-4599E5A7E759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931509" y="3880548"/>
                <a:ext cx="119974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780BFE7-7241-80A2-7576-9A7F6B3192C5}"/>
                  </a:ext>
                </a:extLst>
              </p:cNvPr>
              <p:cNvCxnSpPr>
                <a:cxnSpLocks/>
                <a:stCxn id="21" idx="6"/>
                <a:endCxn id="28" idx="2"/>
              </p:cNvCxnSpPr>
              <p:nvPr/>
            </p:nvCxnSpPr>
            <p:spPr>
              <a:xfrm>
                <a:off x="5931509" y="3880548"/>
                <a:ext cx="113916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F844DD7-A5A1-1358-0462-D03E6F9DB9DB}"/>
                  </a:ext>
                </a:extLst>
              </p:cNvPr>
              <p:cNvGrpSpPr/>
              <p:nvPr/>
            </p:nvGrpSpPr>
            <p:grpSpPr>
              <a:xfrm rot="10800000">
                <a:off x="6306512" y="3880548"/>
                <a:ext cx="116945" cy="969461"/>
                <a:chOff x="6767358" y="3823553"/>
                <a:chExt cx="116945" cy="969461"/>
              </a:xfrm>
              <a:grpFill/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E43A900-C3A1-E97D-7D8F-27D5F65CD93E}"/>
                    </a:ext>
                  </a:extLst>
                </p:cNvPr>
                <p:cNvCxnSpPr/>
                <p:nvPr/>
              </p:nvCxnSpPr>
              <p:spPr>
                <a:xfrm flipV="1">
                  <a:off x="6773416" y="3823553"/>
                  <a:ext cx="107858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D975F2DA-ABBC-464C-BEB0-6B55C23BE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3D76ACA-905F-450C-DB67-11252D4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47350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B5322F6A-9927-81B0-C50D-35950269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04829" cy="8170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9E28C2BE-D21B-4154-2578-4243EFC5C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3823553"/>
                  <a:ext cx="107858" cy="465378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E5EB7FF-F4DF-9495-EDEA-0F2B16EE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4136514"/>
                  <a:ext cx="110887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F14E96E-885F-3C75-C5FD-7A06553E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FF6B83C9-8F95-A6C6-C354-A67B76468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04829" cy="504083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532FCB6-BB59-396E-EF89-6EC0BE6CF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3823553"/>
                  <a:ext cx="113916" cy="8089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D01B531-51B1-CD9E-7942-9488F395C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136514"/>
                  <a:ext cx="116945" cy="495956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9F83D669-FBED-6B10-DE14-B02597BFA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449475"/>
                  <a:ext cx="116945" cy="18299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ADDB691-6B12-ED06-89CB-133E9B28E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358" y="46324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BACC92E-EA58-A6FA-9047-60AA91DB73F7}"/>
                </a:ext>
              </a:extLst>
            </p:cNvPr>
            <p:cNvSpPr/>
            <p:nvPr/>
          </p:nvSpPr>
          <p:spPr>
            <a:xfrm>
              <a:off x="4986907" y="4711044"/>
              <a:ext cx="1646359" cy="645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i="1" dirty="0">
                  <a:solidFill>
                    <a:schemeClr val="bg2">
                      <a:lumMod val="10000"/>
                    </a:schemeClr>
                  </a:solidFill>
                </a:rPr>
                <a:t>Text Recognition Model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E6FE3DB-3329-3F53-4388-9739C31B9012}"/>
              </a:ext>
            </a:extLst>
          </p:cNvPr>
          <p:cNvSpPr/>
          <p:nvPr/>
        </p:nvSpPr>
        <p:spPr>
          <a:xfrm>
            <a:off x="2840309" y="4863024"/>
            <a:ext cx="662768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17338FB-B816-BBB7-9B93-E44BEAF28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" r="47203"/>
          <a:stretch/>
        </p:blipFill>
        <p:spPr>
          <a:xfrm>
            <a:off x="6713220" y="3386740"/>
            <a:ext cx="3214004" cy="2885676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0B6532-56A6-AAE7-6DA2-CB8E360F8ECE}"/>
              </a:ext>
            </a:extLst>
          </p:cNvPr>
          <p:cNvSpPr/>
          <p:nvPr/>
        </p:nvSpPr>
        <p:spPr>
          <a:xfrm>
            <a:off x="6834290" y="4667132"/>
            <a:ext cx="527555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7F672F-926F-FC1D-046D-86B0E77FB794}"/>
              </a:ext>
            </a:extLst>
          </p:cNvPr>
          <p:cNvSpPr/>
          <p:nvPr/>
        </p:nvSpPr>
        <p:spPr>
          <a:xfrm>
            <a:off x="6834290" y="5774721"/>
            <a:ext cx="527555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1A52C18-0EA3-F2CE-BCB4-D902B3431640}"/>
              </a:ext>
            </a:extLst>
          </p:cNvPr>
          <p:cNvSpPr/>
          <p:nvPr/>
        </p:nvSpPr>
        <p:spPr>
          <a:xfrm>
            <a:off x="7622806" y="5431368"/>
            <a:ext cx="454334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482660-F9C8-0032-1D58-A439CF6A9CDD}"/>
              </a:ext>
            </a:extLst>
          </p:cNvPr>
          <p:cNvSpPr/>
          <p:nvPr/>
        </p:nvSpPr>
        <p:spPr>
          <a:xfrm>
            <a:off x="7622806" y="4320454"/>
            <a:ext cx="454334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FF07BE-B867-A5D3-3456-A6A1F5EC7307}"/>
              </a:ext>
            </a:extLst>
          </p:cNvPr>
          <p:cNvSpPr/>
          <p:nvPr/>
        </p:nvSpPr>
        <p:spPr>
          <a:xfrm>
            <a:off x="9113476" y="4423462"/>
            <a:ext cx="197131" cy="16244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924B70-E689-446C-317A-14D3DE218D3E}"/>
              </a:ext>
            </a:extLst>
          </p:cNvPr>
          <p:cNvSpPr/>
          <p:nvPr/>
        </p:nvSpPr>
        <p:spPr>
          <a:xfrm>
            <a:off x="9647600" y="4417923"/>
            <a:ext cx="197131" cy="16244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D918B4-F744-0F3E-1BFA-E16372F499A7}"/>
              </a:ext>
            </a:extLst>
          </p:cNvPr>
          <p:cNvSpPr/>
          <p:nvPr/>
        </p:nvSpPr>
        <p:spPr>
          <a:xfrm>
            <a:off x="6790676" y="4625270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08E35AD-1C42-4411-9897-2BC51C2C40AA}"/>
              </a:ext>
            </a:extLst>
          </p:cNvPr>
          <p:cNvSpPr/>
          <p:nvPr/>
        </p:nvSpPr>
        <p:spPr>
          <a:xfrm>
            <a:off x="6790676" y="5732859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80D16E8-6C3D-2B48-13D5-833735AF0775}"/>
              </a:ext>
            </a:extLst>
          </p:cNvPr>
          <p:cNvSpPr/>
          <p:nvPr/>
        </p:nvSpPr>
        <p:spPr>
          <a:xfrm>
            <a:off x="7578661" y="5388899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612A0D8-9724-A46B-27C0-BB46B8404D27}"/>
              </a:ext>
            </a:extLst>
          </p:cNvPr>
          <p:cNvSpPr/>
          <p:nvPr/>
        </p:nvSpPr>
        <p:spPr>
          <a:xfrm>
            <a:off x="7578661" y="4262235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1C9C24-C828-54E1-1456-D450E146A2D0}"/>
              </a:ext>
            </a:extLst>
          </p:cNvPr>
          <p:cNvSpPr/>
          <p:nvPr/>
        </p:nvSpPr>
        <p:spPr>
          <a:xfrm>
            <a:off x="9070901" y="4380193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F84BF0-03E4-C761-3970-B230783EA227}"/>
              </a:ext>
            </a:extLst>
          </p:cNvPr>
          <p:cNvSpPr/>
          <p:nvPr/>
        </p:nvSpPr>
        <p:spPr>
          <a:xfrm>
            <a:off x="9605026" y="4380193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1">
            <a:extLst>
              <a:ext uri="{FF2B5EF4-FFF2-40B4-BE49-F238E27FC236}">
                <a16:creationId xmlns:a16="http://schemas.microsoft.com/office/drawing/2014/main" id="{10FCA287-D191-A393-45E4-221C36D1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79202"/>
              </p:ext>
            </p:extLst>
          </p:nvPr>
        </p:nvGraphicFramePr>
        <p:xfrm>
          <a:off x="3871398" y="4405604"/>
          <a:ext cx="2170983" cy="14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27">
                  <a:extLst>
                    <a:ext uri="{9D8B030D-6E8A-4147-A177-3AD203B41FA5}">
                      <a16:colId xmlns:a16="http://schemas.microsoft.com/office/drawing/2014/main" val="700342161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64475552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48414380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855332275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225264878"/>
                    </a:ext>
                  </a:extLst>
                </a:gridCol>
              </a:tblGrid>
              <a:tr h="22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647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87525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8297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7003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26360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712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2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13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제안기법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이미지형식 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에서 텍스트 인식모델 기반 선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심볼 탐지기법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 전산화를 위한 이미지형식 </a:t>
            </a:r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 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인식 자동화</a:t>
            </a:r>
            <a:endParaRPr kumimoji="1" lang="en-US" altLang="ko-KR" sz="19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딥 러닝 모델을 사용하여 가속화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tx2"/>
                </a:solidFill>
              </a:rPr>
              <a:t>텍스트 기반 인식기법으로 훈련 데이터가 필요 없는 기법 제안</a:t>
            </a:r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r>
              <a:rPr kumimoji="1" lang="ko-KR" altLang="en-US" dirty="0">
                <a:solidFill>
                  <a:schemeClr val="tx2"/>
                </a:solidFill>
              </a:rPr>
              <a:t>텍스트 위치를 기반으로 심볼 영역 탐지 </a:t>
            </a:r>
            <a:endParaRPr kumimoji="1" lang="en-US" altLang="ko-KR" dirty="0">
              <a:solidFill>
                <a:schemeClr val="tx2"/>
              </a:solidFill>
            </a:endParaRPr>
          </a:p>
          <a:p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79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B7D5FF-5870-8089-2695-CBEEF3B285D3}"/>
              </a:ext>
            </a:extLst>
          </p:cNvPr>
          <p:cNvGrpSpPr/>
          <p:nvPr/>
        </p:nvGrpSpPr>
        <p:grpSpPr>
          <a:xfrm>
            <a:off x="1018376" y="4315593"/>
            <a:ext cx="1711555" cy="1430223"/>
            <a:chOff x="4882908" y="4271512"/>
            <a:chExt cx="1855717" cy="15459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7CE8076-1398-29FF-7B63-A121328CD3F0}"/>
                </a:ext>
              </a:extLst>
            </p:cNvPr>
            <p:cNvGrpSpPr/>
            <p:nvPr/>
          </p:nvGrpSpPr>
          <p:grpSpPr>
            <a:xfrm>
              <a:off x="4882908" y="4271512"/>
              <a:ext cx="1855717" cy="1545996"/>
              <a:chOff x="5313593" y="3754548"/>
              <a:chExt cx="1371793" cy="122146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C8AA75-06F9-B30C-BC8C-B099B64F6D1D}"/>
                  </a:ext>
                </a:extLst>
              </p:cNvPr>
              <p:cNvSpPr/>
              <p:nvPr/>
            </p:nvSpPr>
            <p:spPr>
              <a:xfrm>
                <a:off x="5319651" y="39069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BFCE856-356B-887B-30E1-1BBD6FFCD0CB}"/>
                  </a:ext>
                </a:extLst>
              </p:cNvPr>
              <p:cNvSpPr/>
              <p:nvPr/>
            </p:nvSpPr>
            <p:spPr>
              <a:xfrm>
                <a:off x="5319651" y="4219926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0114ED1-2F65-8DEB-DD01-75FECC1A832C}"/>
                  </a:ext>
                </a:extLst>
              </p:cNvPr>
              <p:cNvSpPr/>
              <p:nvPr/>
            </p:nvSpPr>
            <p:spPr>
              <a:xfrm>
                <a:off x="5313593" y="45634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CCDA2C4-B067-BE2D-E02D-952A57206581}"/>
                  </a:ext>
                </a:extLst>
              </p:cNvPr>
              <p:cNvSpPr/>
              <p:nvPr/>
            </p:nvSpPr>
            <p:spPr>
              <a:xfrm>
                <a:off x="5679509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D4A54A-E890-E0EA-0AE0-E65E1D01E1ED}"/>
                  </a:ext>
                </a:extLst>
              </p:cNvPr>
              <p:cNvSpPr/>
              <p:nvPr/>
            </p:nvSpPr>
            <p:spPr>
              <a:xfrm>
                <a:off x="5682538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A89DAA3-DF88-A0D5-92B1-5ABF8D0ECC1F}"/>
                  </a:ext>
                </a:extLst>
              </p:cNvPr>
              <p:cNvSpPr/>
              <p:nvPr/>
            </p:nvSpPr>
            <p:spPr>
              <a:xfrm>
                <a:off x="5682538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CAD81A-CF36-D2F7-EFF9-D134F33E20C1}"/>
                  </a:ext>
                </a:extLst>
              </p:cNvPr>
              <p:cNvSpPr/>
              <p:nvPr/>
            </p:nvSpPr>
            <p:spPr>
              <a:xfrm>
                <a:off x="5676480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A78A082-3B1A-C345-2C5E-97B6C275828C}"/>
                  </a:ext>
                </a:extLst>
              </p:cNvPr>
              <p:cNvSpPr/>
              <p:nvPr/>
            </p:nvSpPr>
            <p:spPr>
              <a:xfrm>
                <a:off x="6048454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B811154-9206-4680-4C82-C7374A38EB06}"/>
                  </a:ext>
                </a:extLst>
              </p:cNvPr>
              <p:cNvSpPr/>
              <p:nvPr/>
            </p:nvSpPr>
            <p:spPr>
              <a:xfrm>
                <a:off x="6051483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E955438-3AA7-DEC9-4469-C46E4BB27D97}"/>
                  </a:ext>
                </a:extLst>
              </p:cNvPr>
              <p:cNvSpPr/>
              <p:nvPr/>
            </p:nvSpPr>
            <p:spPr>
              <a:xfrm>
                <a:off x="6051483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3A6997F-0E39-C7A4-C2AD-7C36B35EDC84}"/>
                  </a:ext>
                </a:extLst>
              </p:cNvPr>
              <p:cNvSpPr/>
              <p:nvPr/>
            </p:nvSpPr>
            <p:spPr>
              <a:xfrm>
                <a:off x="6045425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8B3840F-F559-3949-3536-2646E57A5DB2}"/>
                  </a:ext>
                </a:extLst>
              </p:cNvPr>
              <p:cNvSpPr/>
              <p:nvPr/>
            </p:nvSpPr>
            <p:spPr>
              <a:xfrm>
                <a:off x="6433386" y="391509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5D1838-D0E0-B828-7263-DDE42F8134B4}"/>
                  </a:ext>
                </a:extLst>
              </p:cNvPr>
              <p:cNvSpPr/>
              <p:nvPr/>
            </p:nvSpPr>
            <p:spPr>
              <a:xfrm>
                <a:off x="6420427" y="4224087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57051A2-3807-AC99-A533-1CD8843C25EC}"/>
                  </a:ext>
                </a:extLst>
              </p:cNvPr>
              <p:cNvSpPr/>
              <p:nvPr/>
            </p:nvSpPr>
            <p:spPr>
              <a:xfrm>
                <a:off x="6429514" y="456582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C7D1DC8-EEA4-51BE-6CCD-BACFD65B31EE}"/>
                  </a:ext>
                </a:extLst>
              </p:cNvPr>
              <p:cNvCxnSpPr>
                <a:stCxn id="18" idx="6"/>
                <a:endCxn id="21" idx="2"/>
              </p:cNvCxnSpPr>
              <p:nvPr/>
            </p:nvCxnSpPr>
            <p:spPr>
              <a:xfrm flipV="1">
                <a:off x="5571651" y="3880548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E263395-A8BC-D95E-87F0-8FD3E8651C03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5571651" y="40329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98AD69C-FBB9-3C4E-1F3C-730AAD85BC4B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5571651" y="4032965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7F3C98F-E46D-E30F-1F41-37B535A4CD23}"/>
                  </a:ext>
                </a:extLst>
              </p:cNvPr>
              <p:cNvCxnSpPr>
                <a:cxnSpLocks/>
                <a:stCxn id="18" idx="6"/>
                <a:endCxn id="24" idx="2"/>
              </p:cNvCxnSpPr>
              <p:nvPr/>
            </p:nvCxnSpPr>
            <p:spPr>
              <a:xfrm>
                <a:off x="5571651" y="4032965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4216D98-4A45-0B3F-40D1-B7C11579E17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5571651" y="3880548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9F6CE38-E512-B2B8-0109-61EBC2278DBA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571651" y="4193509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BD9655D-8BEC-E0C5-8EE0-0A70D21D08F3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5571651" y="4345926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B94E29-9DA9-0304-037C-D5D05611B9B5}"/>
                  </a:ext>
                </a:extLst>
              </p:cNvPr>
              <p:cNvCxnSpPr>
                <a:cxnSpLocks/>
                <a:stCxn id="19" idx="6"/>
                <a:endCxn id="24" idx="2"/>
              </p:cNvCxnSpPr>
              <p:nvPr/>
            </p:nvCxnSpPr>
            <p:spPr>
              <a:xfrm>
                <a:off x="5571651" y="4345926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78537E-B707-7037-A9DB-C229C179380A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5565593" y="3880548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12F06CF-8FA4-32EE-56C3-8A900B0C5B99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565593" y="4193509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B15441C-0BBF-0918-960F-808A342439F5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 flipV="1">
                <a:off x="5565593" y="4506470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4E81B2B-62E9-73BD-9D7E-0C5B7F1BD549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5565593" y="46894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5D4E879-94EA-1BEE-69E5-C76D8C9E5349}"/>
                  </a:ext>
                </a:extLst>
              </p:cNvPr>
              <p:cNvCxnSpPr>
                <a:cxnSpLocks/>
                <a:stCxn id="21" idx="6"/>
                <a:endCxn id="25" idx="2"/>
              </p:cNvCxnSpPr>
              <p:nvPr/>
            </p:nvCxnSpPr>
            <p:spPr>
              <a:xfrm>
                <a:off x="5931509" y="3880548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67B44C7-5F3D-C0B4-B227-527FB5B1875B}"/>
                  </a:ext>
                </a:extLst>
              </p:cNvPr>
              <p:cNvCxnSpPr>
                <a:cxnSpLocks/>
                <a:stCxn id="22" idx="6"/>
                <a:endCxn id="26" idx="2"/>
              </p:cNvCxnSpPr>
              <p:nvPr/>
            </p:nvCxnSpPr>
            <p:spPr>
              <a:xfrm>
                <a:off x="5934538" y="41935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6BE7B67-BADD-378F-8764-DD81CD947247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5934538" y="4506470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EFEB394-2341-9CD3-A18F-BA163C100B15}"/>
                  </a:ext>
                </a:extLst>
              </p:cNvPr>
              <p:cNvCxnSpPr>
                <a:cxnSpLocks/>
                <a:stCxn id="24" idx="6"/>
                <a:endCxn id="28" idx="2"/>
              </p:cNvCxnSpPr>
              <p:nvPr/>
            </p:nvCxnSpPr>
            <p:spPr>
              <a:xfrm>
                <a:off x="5928480" y="48500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E8E7DFC-7D69-F193-1BF6-B198A6B8EFD9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5928480" y="3880548"/>
                <a:ext cx="119974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E1026D9-0195-D0E9-5470-4EC06ED1210E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 flipV="1">
                <a:off x="5928480" y="4506470"/>
                <a:ext cx="123003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3F6D606-2249-DDCA-7849-CAA1410FE23B}"/>
                  </a:ext>
                </a:extLst>
              </p:cNvPr>
              <p:cNvCxnSpPr>
                <a:cxnSpLocks/>
                <a:stCxn id="23" idx="6"/>
                <a:endCxn id="26" idx="2"/>
              </p:cNvCxnSpPr>
              <p:nvPr/>
            </p:nvCxnSpPr>
            <p:spPr>
              <a:xfrm flipV="1"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F48A10-33A5-E69A-1A88-4D63E0F84148}"/>
                  </a:ext>
                </a:extLst>
              </p:cNvPr>
              <p:cNvCxnSpPr>
                <a:cxnSpLocks/>
                <a:stCxn id="23" idx="6"/>
                <a:endCxn id="28" idx="2"/>
              </p:cNvCxnSpPr>
              <p:nvPr/>
            </p:nvCxnSpPr>
            <p:spPr>
              <a:xfrm>
                <a:off x="5934538" y="4506470"/>
                <a:ext cx="110887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DE61503-B72A-EBE7-CAAB-1D0308230FC6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78E01BC-BD4D-BE85-44C4-38999B0088A3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 flipV="1">
                <a:off x="5934538" y="3880548"/>
                <a:ext cx="113916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9B18881-BAE2-3FE8-6A2C-4599E5A7E759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931509" y="3880548"/>
                <a:ext cx="119974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780BFE7-7241-80A2-7576-9A7F6B3192C5}"/>
                  </a:ext>
                </a:extLst>
              </p:cNvPr>
              <p:cNvCxnSpPr>
                <a:cxnSpLocks/>
                <a:stCxn id="21" idx="6"/>
                <a:endCxn id="28" idx="2"/>
              </p:cNvCxnSpPr>
              <p:nvPr/>
            </p:nvCxnSpPr>
            <p:spPr>
              <a:xfrm>
                <a:off x="5931509" y="3880548"/>
                <a:ext cx="113916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F844DD7-A5A1-1358-0462-D03E6F9DB9DB}"/>
                  </a:ext>
                </a:extLst>
              </p:cNvPr>
              <p:cNvGrpSpPr/>
              <p:nvPr/>
            </p:nvGrpSpPr>
            <p:grpSpPr>
              <a:xfrm rot="10800000">
                <a:off x="6306512" y="3880548"/>
                <a:ext cx="116945" cy="969461"/>
                <a:chOff x="6767358" y="3823553"/>
                <a:chExt cx="116945" cy="969461"/>
              </a:xfrm>
              <a:grpFill/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E43A900-C3A1-E97D-7D8F-27D5F65CD93E}"/>
                    </a:ext>
                  </a:extLst>
                </p:cNvPr>
                <p:cNvCxnSpPr/>
                <p:nvPr/>
              </p:nvCxnSpPr>
              <p:spPr>
                <a:xfrm flipV="1">
                  <a:off x="6773416" y="3823553"/>
                  <a:ext cx="107858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D975F2DA-ABBC-464C-BEB0-6B55C23BE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3D76ACA-905F-450C-DB67-11252D4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47350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B5322F6A-9927-81B0-C50D-35950269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04829" cy="8170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9E28C2BE-D21B-4154-2578-4243EFC5C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3823553"/>
                  <a:ext cx="107858" cy="465378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E5EB7FF-F4DF-9495-EDEA-0F2B16EE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4136514"/>
                  <a:ext cx="110887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F14E96E-885F-3C75-C5FD-7A06553E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FF6B83C9-8F95-A6C6-C354-A67B76468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04829" cy="504083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532FCB6-BB59-396E-EF89-6EC0BE6CF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3823553"/>
                  <a:ext cx="113916" cy="8089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D01B531-51B1-CD9E-7942-9488F395C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136514"/>
                  <a:ext cx="116945" cy="495956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9F83D669-FBED-6B10-DE14-B02597BFA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449475"/>
                  <a:ext cx="116945" cy="18299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ADDB691-6B12-ED06-89CB-133E9B28E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358" y="46324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BACC92E-EA58-A6FA-9047-60AA91DB73F7}"/>
                </a:ext>
              </a:extLst>
            </p:cNvPr>
            <p:cNvSpPr/>
            <p:nvPr/>
          </p:nvSpPr>
          <p:spPr>
            <a:xfrm>
              <a:off x="4986907" y="4711044"/>
              <a:ext cx="1646359" cy="645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i="1" dirty="0">
                  <a:solidFill>
                    <a:schemeClr val="bg2">
                      <a:lumMod val="10000"/>
                    </a:schemeClr>
                  </a:solidFill>
                </a:rPr>
                <a:t>Text Recognition Model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E6FE3DB-3329-3F53-4388-9739C31B9012}"/>
              </a:ext>
            </a:extLst>
          </p:cNvPr>
          <p:cNvSpPr/>
          <p:nvPr/>
        </p:nvSpPr>
        <p:spPr>
          <a:xfrm>
            <a:off x="2840309" y="4863024"/>
            <a:ext cx="662768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17338FB-B816-BBB7-9B93-E44BEAF28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" r="47203"/>
          <a:stretch/>
        </p:blipFill>
        <p:spPr>
          <a:xfrm>
            <a:off x="6713220" y="3386740"/>
            <a:ext cx="3214004" cy="2885676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0B6532-56A6-AAE7-6DA2-CB8E360F8ECE}"/>
              </a:ext>
            </a:extLst>
          </p:cNvPr>
          <p:cNvSpPr/>
          <p:nvPr/>
        </p:nvSpPr>
        <p:spPr>
          <a:xfrm>
            <a:off x="6834290" y="4069080"/>
            <a:ext cx="527555" cy="76049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7F672F-926F-FC1D-046D-86B0E77FB794}"/>
              </a:ext>
            </a:extLst>
          </p:cNvPr>
          <p:cNvSpPr/>
          <p:nvPr/>
        </p:nvSpPr>
        <p:spPr>
          <a:xfrm>
            <a:off x="6834290" y="5196027"/>
            <a:ext cx="527555" cy="74114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1A52C18-0EA3-F2CE-BCB4-D902B3431640}"/>
              </a:ext>
            </a:extLst>
          </p:cNvPr>
          <p:cNvSpPr/>
          <p:nvPr/>
        </p:nvSpPr>
        <p:spPr>
          <a:xfrm>
            <a:off x="7622806" y="5196027"/>
            <a:ext cx="454334" cy="397787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482660-F9C8-0032-1D58-A439CF6A9CDD}"/>
              </a:ext>
            </a:extLst>
          </p:cNvPr>
          <p:cNvSpPr/>
          <p:nvPr/>
        </p:nvSpPr>
        <p:spPr>
          <a:xfrm>
            <a:off x="7622806" y="4069080"/>
            <a:ext cx="454334" cy="41382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FF07BE-B867-A5D3-3456-A6A1F5EC7307}"/>
              </a:ext>
            </a:extLst>
          </p:cNvPr>
          <p:cNvSpPr/>
          <p:nvPr/>
        </p:nvSpPr>
        <p:spPr>
          <a:xfrm>
            <a:off x="9113476" y="4291378"/>
            <a:ext cx="197131" cy="294532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924B70-E689-446C-317A-14D3DE218D3E}"/>
              </a:ext>
            </a:extLst>
          </p:cNvPr>
          <p:cNvSpPr/>
          <p:nvPr/>
        </p:nvSpPr>
        <p:spPr>
          <a:xfrm>
            <a:off x="9647600" y="4285839"/>
            <a:ext cx="197131" cy="294532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D918B4-F744-0F3E-1BFA-E16372F499A7}"/>
              </a:ext>
            </a:extLst>
          </p:cNvPr>
          <p:cNvSpPr/>
          <p:nvPr/>
        </p:nvSpPr>
        <p:spPr>
          <a:xfrm>
            <a:off x="6790676" y="4027218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08E35AD-1C42-4411-9897-2BC51C2C40AA}"/>
              </a:ext>
            </a:extLst>
          </p:cNvPr>
          <p:cNvSpPr/>
          <p:nvPr/>
        </p:nvSpPr>
        <p:spPr>
          <a:xfrm>
            <a:off x="6783717" y="5154165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80D16E8-6C3D-2B48-13D5-833735AF0775}"/>
              </a:ext>
            </a:extLst>
          </p:cNvPr>
          <p:cNvSpPr/>
          <p:nvPr/>
        </p:nvSpPr>
        <p:spPr>
          <a:xfrm>
            <a:off x="7580231" y="5165240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612A0D8-9724-A46B-27C0-BB46B8404D27}"/>
              </a:ext>
            </a:extLst>
          </p:cNvPr>
          <p:cNvSpPr/>
          <p:nvPr/>
        </p:nvSpPr>
        <p:spPr>
          <a:xfrm>
            <a:off x="7568077" y="4027218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1C9C24-C828-54E1-1456-D450E146A2D0}"/>
              </a:ext>
            </a:extLst>
          </p:cNvPr>
          <p:cNvSpPr/>
          <p:nvPr/>
        </p:nvSpPr>
        <p:spPr>
          <a:xfrm>
            <a:off x="9070901" y="4238046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F84BF0-03E4-C761-3970-B230783EA227}"/>
              </a:ext>
            </a:extLst>
          </p:cNvPr>
          <p:cNvSpPr/>
          <p:nvPr/>
        </p:nvSpPr>
        <p:spPr>
          <a:xfrm>
            <a:off x="9605025" y="4229916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9385A-2626-548A-6F6F-4EE3D1C62502}"/>
              </a:ext>
            </a:extLst>
          </p:cNvPr>
          <p:cNvSpPr/>
          <p:nvPr/>
        </p:nvSpPr>
        <p:spPr>
          <a:xfrm>
            <a:off x="6834290" y="4667132"/>
            <a:ext cx="527555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1B507-EAD6-DA1B-2B50-1D93AD80899D}"/>
              </a:ext>
            </a:extLst>
          </p:cNvPr>
          <p:cNvSpPr/>
          <p:nvPr/>
        </p:nvSpPr>
        <p:spPr>
          <a:xfrm>
            <a:off x="6834290" y="5774721"/>
            <a:ext cx="527555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31C6FC-E73B-8247-CE39-EFF4BF6E0FB4}"/>
              </a:ext>
            </a:extLst>
          </p:cNvPr>
          <p:cNvSpPr/>
          <p:nvPr/>
        </p:nvSpPr>
        <p:spPr>
          <a:xfrm>
            <a:off x="7622806" y="5431368"/>
            <a:ext cx="454334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9F2776-C533-3C70-5622-E5A1BFCA9912}"/>
              </a:ext>
            </a:extLst>
          </p:cNvPr>
          <p:cNvSpPr/>
          <p:nvPr/>
        </p:nvSpPr>
        <p:spPr>
          <a:xfrm>
            <a:off x="7622806" y="4320454"/>
            <a:ext cx="454334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6C9B2-0FA6-8D1E-B37E-94990B07B5B7}"/>
              </a:ext>
            </a:extLst>
          </p:cNvPr>
          <p:cNvSpPr/>
          <p:nvPr/>
        </p:nvSpPr>
        <p:spPr>
          <a:xfrm>
            <a:off x="9113476" y="4423462"/>
            <a:ext cx="197131" cy="16244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85D4C-D5D3-B316-AD4B-91CB880F1A1A}"/>
              </a:ext>
            </a:extLst>
          </p:cNvPr>
          <p:cNvSpPr/>
          <p:nvPr/>
        </p:nvSpPr>
        <p:spPr>
          <a:xfrm>
            <a:off x="9647600" y="4417923"/>
            <a:ext cx="197131" cy="16244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723BF8-E7A3-2E15-C3A4-7AFA16D4D893}"/>
              </a:ext>
            </a:extLst>
          </p:cNvPr>
          <p:cNvSpPr/>
          <p:nvPr/>
        </p:nvSpPr>
        <p:spPr>
          <a:xfrm>
            <a:off x="6790676" y="4625270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F1B12F-FE2C-388A-70F8-0C8919EEA11E}"/>
              </a:ext>
            </a:extLst>
          </p:cNvPr>
          <p:cNvSpPr/>
          <p:nvPr/>
        </p:nvSpPr>
        <p:spPr>
          <a:xfrm>
            <a:off x="6790676" y="5732859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5D903F-7DF4-5A9C-40B9-1C5F1D017730}"/>
              </a:ext>
            </a:extLst>
          </p:cNvPr>
          <p:cNvSpPr/>
          <p:nvPr/>
        </p:nvSpPr>
        <p:spPr>
          <a:xfrm>
            <a:off x="7578661" y="5388899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47498C-2269-228F-D849-6D571C248B19}"/>
              </a:ext>
            </a:extLst>
          </p:cNvPr>
          <p:cNvSpPr/>
          <p:nvPr/>
        </p:nvSpPr>
        <p:spPr>
          <a:xfrm>
            <a:off x="7578661" y="4262235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C3A9D63-772A-F133-CD84-403CAFF48BEA}"/>
              </a:ext>
            </a:extLst>
          </p:cNvPr>
          <p:cNvSpPr/>
          <p:nvPr/>
        </p:nvSpPr>
        <p:spPr>
          <a:xfrm>
            <a:off x="9070901" y="4380193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9A044C-C2E7-0DE4-3638-B6845827FB97}"/>
              </a:ext>
            </a:extLst>
          </p:cNvPr>
          <p:cNvSpPr/>
          <p:nvPr/>
        </p:nvSpPr>
        <p:spPr>
          <a:xfrm>
            <a:off x="9605026" y="4380193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위쪽 76">
            <a:extLst>
              <a:ext uri="{FF2B5EF4-FFF2-40B4-BE49-F238E27FC236}">
                <a16:creationId xmlns:a16="http://schemas.microsoft.com/office/drawing/2014/main" id="{BC41E0E2-51ED-1C03-CD1D-CBDB0657A230}"/>
              </a:ext>
            </a:extLst>
          </p:cNvPr>
          <p:cNvSpPr/>
          <p:nvPr/>
        </p:nvSpPr>
        <p:spPr>
          <a:xfrm>
            <a:off x="6543427" y="4151454"/>
            <a:ext cx="203563" cy="641912"/>
          </a:xfrm>
          <a:prstGeom prst="upArrow">
            <a:avLst>
              <a:gd name="adj1" fmla="val 50000"/>
              <a:gd name="adj2" fmla="val 732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위쪽 78">
            <a:extLst>
              <a:ext uri="{FF2B5EF4-FFF2-40B4-BE49-F238E27FC236}">
                <a16:creationId xmlns:a16="http://schemas.microsoft.com/office/drawing/2014/main" id="{EF212DAC-E8E7-9C33-DB46-3D72229ACB9F}"/>
              </a:ext>
            </a:extLst>
          </p:cNvPr>
          <p:cNvSpPr/>
          <p:nvPr/>
        </p:nvSpPr>
        <p:spPr>
          <a:xfrm>
            <a:off x="6570192" y="5289000"/>
            <a:ext cx="203563" cy="641912"/>
          </a:xfrm>
          <a:prstGeom prst="upArrow">
            <a:avLst>
              <a:gd name="adj1" fmla="val 50000"/>
              <a:gd name="adj2" fmla="val 732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위쪽 79">
            <a:extLst>
              <a:ext uri="{FF2B5EF4-FFF2-40B4-BE49-F238E27FC236}">
                <a16:creationId xmlns:a16="http://schemas.microsoft.com/office/drawing/2014/main" id="{123E74D7-F09B-E3D1-158A-B5266FBFAA6F}"/>
              </a:ext>
            </a:extLst>
          </p:cNvPr>
          <p:cNvSpPr/>
          <p:nvPr/>
        </p:nvSpPr>
        <p:spPr>
          <a:xfrm>
            <a:off x="8889730" y="4262234"/>
            <a:ext cx="122660" cy="348429"/>
          </a:xfrm>
          <a:prstGeom prst="upArrow">
            <a:avLst>
              <a:gd name="adj1" fmla="val 50000"/>
              <a:gd name="adj2" fmla="val 769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위쪽 80">
            <a:extLst>
              <a:ext uri="{FF2B5EF4-FFF2-40B4-BE49-F238E27FC236}">
                <a16:creationId xmlns:a16="http://schemas.microsoft.com/office/drawing/2014/main" id="{1142F146-F5FF-EAD5-D06E-BD088D3629A8}"/>
              </a:ext>
            </a:extLst>
          </p:cNvPr>
          <p:cNvSpPr/>
          <p:nvPr/>
        </p:nvSpPr>
        <p:spPr>
          <a:xfrm>
            <a:off x="9476038" y="4262234"/>
            <a:ext cx="122660" cy="348429"/>
          </a:xfrm>
          <a:prstGeom prst="upArrow">
            <a:avLst>
              <a:gd name="adj1" fmla="val 50000"/>
              <a:gd name="adj2" fmla="val 769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71">
            <a:extLst>
              <a:ext uri="{FF2B5EF4-FFF2-40B4-BE49-F238E27FC236}">
                <a16:creationId xmlns:a16="http://schemas.microsoft.com/office/drawing/2014/main" id="{E5F6E5D4-F54F-2D9B-AD77-FF88502C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59939"/>
              </p:ext>
            </p:extLst>
          </p:nvPr>
        </p:nvGraphicFramePr>
        <p:xfrm>
          <a:off x="3873273" y="4408737"/>
          <a:ext cx="2170983" cy="14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27">
                  <a:extLst>
                    <a:ext uri="{9D8B030D-6E8A-4147-A177-3AD203B41FA5}">
                      <a16:colId xmlns:a16="http://schemas.microsoft.com/office/drawing/2014/main" val="700342161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64475552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48414380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855332275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225264878"/>
                    </a:ext>
                  </a:extLst>
                </a:gridCol>
              </a:tblGrid>
              <a:tr h="22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647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87525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8297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7003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26360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712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2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4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9" grpId="0" animBg="1"/>
      <p:bldP spid="73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86A8B6-458D-5184-4371-0AAD3EA84186}"/>
              </a:ext>
            </a:extLst>
          </p:cNvPr>
          <p:cNvCxnSpPr>
            <a:cxnSpLocks/>
          </p:cNvCxnSpPr>
          <p:nvPr/>
        </p:nvCxnSpPr>
        <p:spPr>
          <a:xfrm flipH="1" flipV="1">
            <a:off x="9102157" y="2557293"/>
            <a:ext cx="8744" cy="58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Symbol detection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문제점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세로배치 심볼 추출 불가능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해결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텍스트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bounding box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위치 기준 위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아래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왼쪽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오른쪽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 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영역으로 확장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각 방향 확장 영역에 대해 검정색 픽셀개수가 가장 큰 영역 선택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2AB0A-35D7-764A-603F-1FB690948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07" y="2108189"/>
            <a:ext cx="1598405" cy="154941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E8D5-9A74-9DA1-706E-21F74589D4D0}"/>
              </a:ext>
            </a:extLst>
          </p:cNvPr>
          <p:cNvSpPr/>
          <p:nvPr/>
        </p:nvSpPr>
        <p:spPr>
          <a:xfrm>
            <a:off x="1778208" y="2108189"/>
            <a:ext cx="1298368" cy="1216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66B4F0-AD08-9578-7BBD-A3BEA1F23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2282820"/>
            <a:ext cx="1802550" cy="1802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98931F-FFA5-7475-4930-45ADDCB261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1"/>
          <a:stretch/>
        </p:blipFill>
        <p:spPr>
          <a:xfrm>
            <a:off x="8198783" y="873944"/>
            <a:ext cx="1802550" cy="16366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730C18-34B9-6A80-5FF9-6415E41A2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98" y="2284140"/>
            <a:ext cx="1802550" cy="180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3B00DE-414F-1E70-FE30-D5CE4FB45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138138"/>
            <a:ext cx="1901120" cy="17274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5DDCD3-676F-1331-9DE4-3874409FCD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7"/>
          <a:stretch/>
        </p:blipFill>
        <p:spPr>
          <a:xfrm>
            <a:off x="8232611" y="3061773"/>
            <a:ext cx="1802550" cy="30723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9A5B6D-2261-66C4-C7D2-998847A70446}"/>
              </a:ext>
            </a:extLst>
          </p:cNvPr>
          <p:cNvSpPr/>
          <p:nvPr/>
        </p:nvSpPr>
        <p:spPr>
          <a:xfrm>
            <a:off x="8198784" y="961202"/>
            <a:ext cx="1802550" cy="154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D65B88-92F7-42B5-028E-067A065D5436}"/>
              </a:ext>
            </a:extLst>
          </p:cNvPr>
          <p:cNvSpPr/>
          <p:nvPr/>
        </p:nvSpPr>
        <p:spPr>
          <a:xfrm>
            <a:off x="8153400" y="4119930"/>
            <a:ext cx="1901119" cy="154939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93BF6F-A92A-D66B-6E2B-FADABFE6028B}"/>
              </a:ext>
            </a:extLst>
          </p:cNvPr>
          <p:cNvSpPr/>
          <p:nvPr/>
        </p:nvSpPr>
        <p:spPr>
          <a:xfrm>
            <a:off x="6159356" y="2531581"/>
            <a:ext cx="1901119" cy="154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4DD998-EA34-AAC3-E673-E52404A1D766}"/>
              </a:ext>
            </a:extLst>
          </p:cNvPr>
          <p:cNvSpPr/>
          <p:nvPr/>
        </p:nvSpPr>
        <p:spPr>
          <a:xfrm>
            <a:off x="10130692" y="2529646"/>
            <a:ext cx="1901119" cy="154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310BC-ED31-438C-32FE-33E12BD3D461}"/>
              </a:ext>
            </a:extLst>
          </p:cNvPr>
          <p:cNvSpPr txBox="1"/>
          <p:nvPr/>
        </p:nvSpPr>
        <p:spPr>
          <a:xfrm>
            <a:off x="8890716" y="997932"/>
            <a:ext cx="46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C2BA7-EC32-5C1C-E7F2-8EBCD1C67C7D}"/>
              </a:ext>
            </a:extLst>
          </p:cNvPr>
          <p:cNvSpPr txBox="1"/>
          <p:nvPr/>
        </p:nvSpPr>
        <p:spPr>
          <a:xfrm>
            <a:off x="8851863" y="4285182"/>
            <a:ext cx="80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아래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C535CB-CAC9-F031-2A9A-103EE922FF5A}"/>
              </a:ext>
            </a:extLst>
          </p:cNvPr>
          <p:cNvSpPr txBox="1"/>
          <p:nvPr/>
        </p:nvSpPr>
        <p:spPr>
          <a:xfrm>
            <a:off x="10770338" y="2592383"/>
            <a:ext cx="80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오른쪽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918EE-F5D6-D8C8-9D47-B3053BA2D482}"/>
              </a:ext>
            </a:extLst>
          </p:cNvPr>
          <p:cNvSpPr txBox="1"/>
          <p:nvPr/>
        </p:nvSpPr>
        <p:spPr>
          <a:xfrm>
            <a:off x="6709029" y="2592383"/>
            <a:ext cx="80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왼쪽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C1D1CD-A132-BB2A-4B9F-284ABECA759A}"/>
              </a:ext>
            </a:extLst>
          </p:cNvPr>
          <p:cNvSpPr txBox="1"/>
          <p:nvPr/>
        </p:nvSpPr>
        <p:spPr>
          <a:xfrm>
            <a:off x="7874587" y="3356388"/>
            <a:ext cx="140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텍스트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bounding box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620E28-BEF0-9030-A1E0-B56A1CD1D186}"/>
              </a:ext>
            </a:extLst>
          </p:cNvPr>
          <p:cNvCxnSpPr>
            <a:cxnSpLocks/>
          </p:cNvCxnSpPr>
          <p:nvPr/>
        </p:nvCxnSpPr>
        <p:spPr>
          <a:xfrm flipH="1">
            <a:off x="8138116" y="3276600"/>
            <a:ext cx="4800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A19B68-EBC2-096C-259E-0BC8F9A2DED5}"/>
              </a:ext>
            </a:extLst>
          </p:cNvPr>
          <p:cNvCxnSpPr>
            <a:cxnSpLocks/>
          </p:cNvCxnSpPr>
          <p:nvPr/>
        </p:nvCxnSpPr>
        <p:spPr>
          <a:xfrm>
            <a:off x="9098317" y="3457575"/>
            <a:ext cx="0" cy="52387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0C54D9B-F935-6C5A-7335-8FBEFCD312BE}"/>
              </a:ext>
            </a:extLst>
          </p:cNvPr>
          <p:cNvCxnSpPr>
            <a:cxnSpLocks/>
          </p:cNvCxnSpPr>
          <p:nvPr/>
        </p:nvCxnSpPr>
        <p:spPr>
          <a:xfrm>
            <a:off x="9653634" y="3286125"/>
            <a:ext cx="4428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A7297FF-ADB9-7340-D30E-11A878AB0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0" t="83663" r="1420" b="625"/>
          <a:stretch/>
        </p:blipFill>
        <p:spPr>
          <a:xfrm>
            <a:off x="1600413" y="4124733"/>
            <a:ext cx="1802550" cy="296097"/>
          </a:xfrm>
          <a:prstGeom prst="rect">
            <a:avLst/>
          </a:prstGeom>
        </p:spPr>
      </p:pic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Symbol detection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36445" y="1034417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심볼영역 탐지방법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69841EB-6150-6E09-B5A7-DB954D190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6" y="3360871"/>
            <a:ext cx="1802550" cy="18025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E53030-940B-A5B6-8648-7EF9B43BC659}"/>
              </a:ext>
            </a:extLst>
          </p:cNvPr>
          <p:cNvCxnSpPr>
            <a:cxnSpLocks/>
            <a:endCxn id="39" idx="1"/>
          </p:cNvCxnSpPr>
          <p:nvPr/>
        </p:nvCxnSpPr>
        <p:spPr>
          <a:xfrm flipH="1" flipV="1">
            <a:off x="1169786" y="4262146"/>
            <a:ext cx="833762" cy="7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0E421F-5712-1E3F-CA44-1663FD6D6098}"/>
              </a:ext>
            </a:extLst>
          </p:cNvPr>
          <p:cNvCxnSpPr>
            <a:cxnSpLocks/>
          </p:cNvCxnSpPr>
          <p:nvPr/>
        </p:nvCxnSpPr>
        <p:spPr>
          <a:xfrm flipV="1">
            <a:off x="2070111" y="3609646"/>
            <a:ext cx="0" cy="588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FFB532-2E0B-4690-2718-943AA5EC6E23}"/>
              </a:ext>
            </a:extLst>
          </p:cNvPr>
          <p:cNvCxnSpPr>
            <a:cxnSpLocks/>
          </p:cNvCxnSpPr>
          <p:nvPr/>
        </p:nvCxnSpPr>
        <p:spPr>
          <a:xfrm flipV="1">
            <a:off x="2132021" y="4269588"/>
            <a:ext cx="840315" cy="3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93E091-B5D9-FACB-72FF-A81689C09119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070111" y="4345966"/>
            <a:ext cx="950" cy="817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0CE653-88D1-960D-AFA5-9C2A92B13720}"/>
              </a:ext>
            </a:extLst>
          </p:cNvPr>
          <p:cNvSpPr/>
          <p:nvPr/>
        </p:nvSpPr>
        <p:spPr>
          <a:xfrm>
            <a:off x="1169786" y="3607443"/>
            <a:ext cx="1833980" cy="155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3B54CB-B698-D111-C097-27A5F183CD00}"/>
              </a:ext>
            </a:extLst>
          </p:cNvPr>
          <p:cNvCxnSpPr>
            <a:cxnSpLocks/>
          </p:cNvCxnSpPr>
          <p:nvPr/>
        </p:nvCxnSpPr>
        <p:spPr>
          <a:xfrm flipV="1">
            <a:off x="2070111" y="2877634"/>
            <a:ext cx="0" cy="1318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6A6115-A93F-2D92-BDB6-1187DA235C2D}"/>
              </a:ext>
            </a:extLst>
          </p:cNvPr>
          <p:cNvSpPr/>
          <p:nvPr/>
        </p:nvSpPr>
        <p:spPr>
          <a:xfrm>
            <a:off x="1635188" y="2871994"/>
            <a:ext cx="1833980" cy="155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46C390-94DB-26ED-A76F-5ECB6625A12A}"/>
              </a:ext>
            </a:extLst>
          </p:cNvPr>
          <p:cNvCxnSpPr>
            <a:cxnSpLocks/>
          </p:cNvCxnSpPr>
          <p:nvPr/>
        </p:nvCxnSpPr>
        <p:spPr>
          <a:xfrm flipH="1">
            <a:off x="1635188" y="4269588"/>
            <a:ext cx="368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2A50685-B8C9-1C39-2A19-888A5782A46E}"/>
              </a:ext>
            </a:extLst>
          </p:cNvPr>
          <p:cNvCxnSpPr>
            <a:cxnSpLocks/>
          </p:cNvCxnSpPr>
          <p:nvPr/>
        </p:nvCxnSpPr>
        <p:spPr>
          <a:xfrm>
            <a:off x="2132021" y="4269588"/>
            <a:ext cx="13212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26DF3E5-4F69-339F-A288-EE6EFC5BAE59}"/>
              </a:ext>
            </a:extLst>
          </p:cNvPr>
          <p:cNvCxnSpPr>
            <a:cxnSpLocks/>
          </p:cNvCxnSpPr>
          <p:nvPr/>
        </p:nvCxnSpPr>
        <p:spPr>
          <a:xfrm>
            <a:off x="2070111" y="4301679"/>
            <a:ext cx="0" cy="144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D0360B97-6960-CBAF-08E2-2A5805BE7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13" y="3368313"/>
            <a:ext cx="1802550" cy="180255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99684F-5961-F70D-F311-FFD18F71E1D7}"/>
              </a:ext>
            </a:extLst>
          </p:cNvPr>
          <p:cNvSpPr/>
          <p:nvPr/>
        </p:nvSpPr>
        <p:spPr>
          <a:xfrm>
            <a:off x="2035298" y="3608712"/>
            <a:ext cx="1819471" cy="155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75E5008-CB60-0FAB-47F3-598B4409A500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2152715" y="4269588"/>
            <a:ext cx="17227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4FB70AF-2AC9-E41E-ED7C-9868CA461770}"/>
              </a:ext>
            </a:extLst>
          </p:cNvPr>
          <p:cNvCxnSpPr>
            <a:cxnSpLocks/>
          </p:cNvCxnSpPr>
          <p:nvPr/>
        </p:nvCxnSpPr>
        <p:spPr>
          <a:xfrm>
            <a:off x="2074873" y="4320729"/>
            <a:ext cx="0" cy="842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화살표 연결선 450">
            <a:extLst>
              <a:ext uri="{FF2B5EF4-FFF2-40B4-BE49-F238E27FC236}">
                <a16:creationId xmlns:a16="http://schemas.microsoft.com/office/drawing/2014/main" id="{5FEFED93-B125-22D9-21AC-5AF3712509AB}"/>
              </a:ext>
            </a:extLst>
          </p:cNvPr>
          <p:cNvCxnSpPr>
            <a:cxnSpLocks/>
          </p:cNvCxnSpPr>
          <p:nvPr/>
        </p:nvCxnSpPr>
        <p:spPr>
          <a:xfrm flipV="1">
            <a:off x="2073816" y="3607443"/>
            <a:ext cx="0" cy="619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F6D28D7B-95E7-140F-D288-7FDE8F58E14E}"/>
              </a:ext>
            </a:extLst>
          </p:cNvPr>
          <p:cNvSpPr/>
          <p:nvPr/>
        </p:nvSpPr>
        <p:spPr>
          <a:xfrm>
            <a:off x="1689100" y="4168362"/>
            <a:ext cx="1764135" cy="154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3" name="그림 472" descr="텍스트, 클립아트, 장치이(가) 표시된 사진&#10;&#10;자동 생성된 설명">
            <a:extLst>
              <a:ext uri="{FF2B5EF4-FFF2-40B4-BE49-F238E27FC236}">
                <a16:creationId xmlns:a16="http://schemas.microsoft.com/office/drawing/2014/main" id="{448A6CED-20BA-CBB2-7AC7-0DB3A5C933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66" b="9293"/>
          <a:stretch/>
        </p:blipFill>
        <p:spPr>
          <a:xfrm>
            <a:off x="1704416" y="4231666"/>
            <a:ext cx="1731303" cy="14326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B80D3-F082-39AC-8084-98D3AE4256D9}"/>
              </a:ext>
            </a:extLst>
          </p:cNvPr>
          <p:cNvSpPr/>
          <p:nvPr/>
        </p:nvSpPr>
        <p:spPr>
          <a:xfrm>
            <a:off x="2039631" y="4238966"/>
            <a:ext cx="60960" cy="62713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직선 화살표 연결선 455">
            <a:extLst>
              <a:ext uri="{FF2B5EF4-FFF2-40B4-BE49-F238E27FC236}">
                <a16:creationId xmlns:a16="http://schemas.microsoft.com/office/drawing/2014/main" id="{AE4CCE77-109E-E2A1-753F-9A30D08C271F}"/>
              </a:ext>
            </a:extLst>
          </p:cNvPr>
          <p:cNvCxnSpPr>
            <a:cxnSpLocks/>
          </p:cNvCxnSpPr>
          <p:nvPr/>
        </p:nvCxnSpPr>
        <p:spPr>
          <a:xfrm>
            <a:off x="2070111" y="4320729"/>
            <a:ext cx="0" cy="1389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B6CB6DF5-A847-68E9-EAC1-0F970470487C}"/>
              </a:ext>
            </a:extLst>
          </p:cNvPr>
          <p:cNvCxnSpPr>
            <a:cxnSpLocks/>
          </p:cNvCxnSpPr>
          <p:nvPr/>
        </p:nvCxnSpPr>
        <p:spPr>
          <a:xfrm flipH="1">
            <a:off x="1699105" y="4267200"/>
            <a:ext cx="296383" cy="2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460">
            <a:extLst>
              <a:ext uri="{FF2B5EF4-FFF2-40B4-BE49-F238E27FC236}">
                <a16:creationId xmlns:a16="http://schemas.microsoft.com/office/drawing/2014/main" id="{11A23943-EC0B-72B8-5C92-86843DE73666}"/>
              </a:ext>
            </a:extLst>
          </p:cNvPr>
          <p:cNvCxnSpPr>
            <a:cxnSpLocks/>
          </p:cNvCxnSpPr>
          <p:nvPr/>
        </p:nvCxnSpPr>
        <p:spPr>
          <a:xfrm>
            <a:off x="2121333" y="4269588"/>
            <a:ext cx="13143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화살표 연결선 465">
            <a:extLst>
              <a:ext uri="{FF2B5EF4-FFF2-40B4-BE49-F238E27FC236}">
                <a16:creationId xmlns:a16="http://schemas.microsoft.com/office/drawing/2014/main" id="{413C9A2A-932D-B677-2C1D-94A8418208D6}"/>
              </a:ext>
            </a:extLst>
          </p:cNvPr>
          <p:cNvCxnSpPr>
            <a:cxnSpLocks/>
          </p:cNvCxnSpPr>
          <p:nvPr/>
        </p:nvCxnSpPr>
        <p:spPr>
          <a:xfrm flipV="1">
            <a:off x="2062177" y="4130802"/>
            <a:ext cx="0" cy="9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6" name="그림 475">
            <a:extLst>
              <a:ext uri="{FF2B5EF4-FFF2-40B4-BE49-F238E27FC236}">
                <a16:creationId xmlns:a16="http://schemas.microsoft.com/office/drawing/2014/main" id="{0481D321-6009-C599-ED0D-69A8A98C5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92" y="3769820"/>
            <a:ext cx="1330870" cy="1330870"/>
          </a:xfrm>
          <a:prstGeom prst="rect">
            <a:avLst/>
          </a:prstGeom>
        </p:spPr>
      </p:pic>
      <p:pic>
        <p:nvPicPr>
          <p:cNvPr id="477" name="그림 476">
            <a:extLst>
              <a:ext uri="{FF2B5EF4-FFF2-40B4-BE49-F238E27FC236}">
                <a16:creationId xmlns:a16="http://schemas.microsoft.com/office/drawing/2014/main" id="{B99E5A73-2072-C89A-4B04-30C0A622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0" r="3284" b="1"/>
          <a:stretch/>
        </p:blipFill>
        <p:spPr>
          <a:xfrm>
            <a:off x="1669397" y="3451263"/>
            <a:ext cx="1348003" cy="557337"/>
          </a:xfrm>
          <a:prstGeom prst="rect">
            <a:avLst/>
          </a:prstGeom>
        </p:spPr>
      </p:pic>
      <p:pic>
        <p:nvPicPr>
          <p:cNvPr id="478" name="그림 477">
            <a:extLst>
              <a:ext uri="{FF2B5EF4-FFF2-40B4-BE49-F238E27FC236}">
                <a16:creationId xmlns:a16="http://schemas.microsoft.com/office/drawing/2014/main" id="{96589422-D16E-6BE0-544F-730CF5A50F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6"/>
          <a:stretch/>
        </p:blipFill>
        <p:spPr>
          <a:xfrm>
            <a:off x="2259606" y="4246813"/>
            <a:ext cx="1443076" cy="892602"/>
          </a:xfrm>
          <a:prstGeom prst="rect">
            <a:avLst/>
          </a:prstGeom>
        </p:spPr>
      </p:pic>
      <p:pic>
        <p:nvPicPr>
          <p:cNvPr id="479" name="그림 478">
            <a:extLst>
              <a:ext uri="{FF2B5EF4-FFF2-40B4-BE49-F238E27FC236}">
                <a16:creationId xmlns:a16="http://schemas.microsoft.com/office/drawing/2014/main" id="{CDFD00AC-BDD9-D73F-D219-25AA560C34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9"/>
          <a:stretch/>
        </p:blipFill>
        <p:spPr>
          <a:xfrm>
            <a:off x="1811618" y="4590739"/>
            <a:ext cx="1443076" cy="1125521"/>
          </a:xfrm>
          <a:prstGeom prst="rect">
            <a:avLst/>
          </a:prstGeom>
        </p:spPr>
      </p:pic>
      <p:sp>
        <p:nvSpPr>
          <p:cNvPr id="484" name="TextBox 483">
            <a:extLst>
              <a:ext uri="{FF2B5EF4-FFF2-40B4-BE49-F238E27FC236}">
                <a16:creationId xmlns:a16="http://schemas.microsoft.com/office/drawing/2014/main" id="{CBC260BE-7DF5-8AA7-8CCB-12F10627CBF9}"/>
              </a:ext>
            </a:extLst>
          </p:cNvPr>
          <p:cNvSpPr txBox="1"/>
          <p:nvPr/>
        </p:nvSpPr>
        <p:spPr>
          <a:xfrm>
            <a:off x="7648574" y="981098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Number of Black Pixel</a:t>
            </a:r>
            <a:endParaRPr lang="ko-KR" altLang="en-US" b="1" i="1" dirty="0"/>
          </a:p>
        </p:txBody>
      </p:sp>
      <p:sp>
        <p:nvSpPr>
          <p:cNvPr id="485" name="화살표: 오른쪽 484">
            <a:extLst>
              <a:ext uri="{FF2B5EF4-FFF2-40B4-BE49-F238E27FC236}">
                <a16:creationId xmlns:a16="http://schemas.microsoft.com/office/drawing/2014/main" id="{24B8FF99-6EAB-7E06-7DE6-2E510084EE95}"/>
              </a:ext>
            </a:extLst>
          </p:cNvPr>
          <p:cNvSpPr/>
          <p:nvPr/>
        </p:nvSpPr>
        <p:spPr>
          <a:xfrm>
            <a:off x="6991344" y="1678013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화살표: 오른쪽 485">
            <a:extLst>
              <a:ext uri="{FF2B5EF4-FFF2-40B4-BE49-F238E27FC236}">
                <a16:creationId xmlns:a16="http://schemas.microsoft.com/office/drawing/2014/main" id="{2722FA29-E57E-7DF2-591E-99267CD778C9}"/>
              </a:ext>
            </a:extLst>
          </p:cNvPr>
          <p:cNvSpPr/>
          <p:nvPr/>
        </p:nvSpPr>
        <p:spPr>
          <a:xfrm>
            <a:off x="6991342" y="2805180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화살표: 오른쪽 486">
            <a:extLst>
              <a:ext uri="{FF2B5EF4-FFF2-40B4-BE49-F238E27FC236}">
                <a16:creationId xmlns:a16="http://schemas.microsoft.com/office/drawing/2014/main" id="{E1A0E77E-7DF3-41D8-A354-1EA1A4405186}"/>
              </a:ext>
            </a:extLst>
          </p:cNvPr>
          <p:cNvSpPr/>
          <p:nvPr/>
        </p:nvSpPr>
        <p:spPr>
          <a:xfrm>
            <a:off x="6991344" y="4995321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화살표: 오른쪽 487">
            <a:extLst>
              <a:ext uri="{FF2B5EF4-FFF2-40B4-BE49-F238E27FC236}">
                <a16:creationId xmlns:a16="http://schemas.microsoft.com/office/drawing/2014/main" id="{BA580AF2-3A40-E3CD-8C2E-6E74EB6AEB1C}"/>
              </a:ext>
            </a:extLst>
          </p:cNvPr>
          <p:cNvSpPr/>
          <p:nvPr/>
        </p:nvSpPr>
        <p:spPr>
          <a:xfrm>
            <a:off x="6991343" y="3932347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37B211C-D94E-A070-3E1B-979F6DF4ABE5}"/>
              </a:ext>
            </a:extLst>
          </p:cNvPr>
          <p:cNvSpPr txBox="1"/>
          <p:nvPr/>
        </p:nvSpPr>
        <p:spPr>
          <a:xfrm>
            <a:off x="8418033" y="28051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4468</a:t>
            </a:r>
            <a:endParaRPr lang="ko-KR" altLang="en-US" b="1" i="1" dirty="0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C2DCC788-749C-39FF-BCBC-C13E53DFDD55}"/>
              </a:ext>
            </a:extLst>
          </p:cNvPr>
          <p:cNvSpPr txBox="1"/>
          <p:nvPr/>
        </p:nvSpPr>
        <p:spPr>
          <a:xfrm>
            <a:off x="8356316" y="49957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24806</a:t>
            </a:r>
            <a:endParaRPr lang="ko-KR" altLang="en-US" b="1" i="1" dirty="0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9EF0CD27-3851-4F21-AF0A-D0C1B13589AA}"/>
              </a:ext>
            </a:extLst>
          </p:cNvPr>
          <p:cNvSpPr txBox="1"/>
          <p:nvPr/>
        </p:nvSpPr>
        <p:spPr>
          <a:xfrm>
            <a:off x="8356316" y="400437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19867</a:t>
            </a:r>
            <a:endParaRPr lang="ko-KR" altLang="en-US" b="1" i="1" dirty="0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668FA43-7395-7E7E-39F4-41E70BED8907}"/>
              </a:ext>
            </a:extLst>
          </p:cNvPr>
          <p:cNvSpPr txBox="1"/>
          <p:nvPr/>
        </p:nvSpPr>
        <p:spPr>
          <a:xfrm>
            <a:off x="8356315" y="168713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19942</a:t>
            </a:r>
            <a:endParaRPr lang="ko-KR" altLang="en-US" b="1" i="1" dirty="0"/>
          </a:p>
        </p:txBody>
      </p:sp>
      <p:pic>
        <p:nvPicPr>
          <p:cNvPr id="494" name="그림 493" descr="텍스트이(가) 표시된 사진&#10;&#10;자동 생성된 설명">
            <a:extLst>
              <a:ext uri="{FF2B5EF4-FFF2-40B4-BE49-F238E27FC236}">
                <a16:creationId xmlns:a16="http://schemas.microsoft.com/office/drawing/2014/main" id="{86410C51-6CAA-BF7A-5B2F-F130A5BA8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395" y="2687781"/>
            <a:ext cx="2114550" cy="1685925"/>
          </a:xfrm>
          <a:prstGeom prst="rect">
            <a:avLst/>
          </a:prstGeom>
        </p:spPr>
      </p:pic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95B2BD7B-F69C-1C17-5067-B6AF1F5C6504}"/>
              </a:ext>
            </a:extLst>
          </p:cNvPr>
          <p:cNvSpPr/>
          <p:nvPr/>
        </p:nvSpPr>
        <p:spPr>
          <a:xfrm>
            <a:off x="9686701" y="3429000"/>
            <a:ext cx="141672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58 0.00856 L -0.12734 -0.03866 L -0.14453 -0.14445 L -0.14179 -0.25162 L -0.13229 -0.31782 L -0.11992 -0.3338 L -0.08906 -0.3544 L -0.01614 -0.37199 L 0.20547 -0.3706 L 0.30938 -0.3706 " pathEditMode="relative" rAng="0" ptsTypes="AAAAAAAAAA">
                                      <p:cBhvr>
                                        <p:cTn id="30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1" y="-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00976 -0.08264 L 0.01797 -0.10602 L 0.03567 -0.11574 L 0.04648 -0.11319 L 0.11692 -0.11319 L 0.29531 -0.11759 " pathEditMode="relative" rAng="0" ptsTypes="AAAAAAA">
                                      <p:cBhvr>
                                        <p:cTn id="68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2 -0.00347 L 0.08047 -0.10926 L 0.12917 -0.12454 L 0.26042 -0.12107 " pathEditMode="relative" rAng="0" ptsTypes="AAAA">
                                      <p:cBhvr>
                                        <p:cTn id="105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0.10755 0.08449 L 0.22487 0.10764 L 0.24766 0.05787 L 0.27917 0.00694 " pathEditMode="relative" rAng="19320000" ptsTypes="AAAAA">
                                      <p:cBhvr>
                                        <p:cTn id="144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25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"/>
                            </p:stCondLst>
                            <p:childTnLst>
                              <p:par>
                                <p:cTn id="187" presetID="16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6" grpId="0" animBg="1"/>
      <p:bldP spid="46" grpId="1" animBg="1"/>
      <p:bldP spid="58" grpId="0" animBg="1"/>
      <p:bldP spid="58" grpId="1" animBg="1"/>
      <p:bldP spid="455" grpId="0" animBg="1"/>
      <p:bldP spid="455" grpId="1" animBg="1"/>
      <p:bldP spid="484" grpId="0"/>
      <p:bldP spid="485" grpId="0" animBg="1"/>
      <p:bldP spid="486" grpId="0" animBg="1"/>
      <p:bldP spid="487" grpId="0" animBg="1"/>
      <p:bldP spid="488" grpId="0" animBg="1"/>
      <p:bldP spid="490" grpId="0"/>
      <p:bldP spid="491" grpId="0"/>
      <p:bldP spid="491" grpId="1"/>
      <p:bldP spid="492" grpId="0"/>
      <p:bldP spid="493" grpId="0"/>
      <p:bldP spid="4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Symbol detection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심볼영역 탐지 결과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3" name="그림 2" descr="텍스트, 하늘이(가) 표시된 사진&#10;&#10;자동 생성된 설명">
            <a:extLst>
              <a:ext uri="{FF2B5EF4-FFF2-40B4-BE49-F238E27FC236}">
                <a16:creationId xmlns:a16="http://schemas.microsoft.com/office/drawing/2014/main" id="{C41A30BF-0513-9491-BEB2-F6BFE460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4" y="2542412"/>
            <a:ext cx="4787873" cy="359249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4018156-C419-95A3-12B3-841AD7CAD4DF}"/>
              </a:ext>
            </a:extLst>
          </p:cNvPr>
          <p:cNvSpPr/>
          <p:nvPr/>
        </p:nvSpPr>
        <p:spPr>
          <a:xfrm>
            <a:off x="5260183" y="4153993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4E1ADD-6D1E-8195-626E-83BB40279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3" b="4492"/>
          <a:stretch/>
        </p:blipFill>
        <p:spPr>
          <a:xfrm>
            <a:off x="6224454" y="2444712"/>
            <a:ext cx="4620445" cy="38516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0CC5C-4F5B-1C98-9ECB-BDFA1137EB0A}"/>
              </a:ext>
            </a:extLst>
          </p:cNvPr>
          <p:cNvSpPr/>
          <p:nvPr/>
        </p:nvSpPr>
        <p:spPr>
          <a:xfrm>
            <a:off x="8407193" y="3769567"/>
            <a:ext cx="466530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4EEC85-C8D4-1D5C-DF64-3DEA47AD44B6}"/>
              </a:ext>
            </a:extLst>
          </p:cNvPr>
          <p:cNvSpPr/>
          <p:nvPr/>
        </p:nvSpPr>
        <p:spPr>
          <a:xfrm>
            <a:off x="8397862" y="4523325"/>
            <a:ext cx="466530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1CD476-784C-D8D6-4F40-DCEFFE94DC81}"/>
              </a:ext>
            </a:extLst>
          </p:cNvPr>
          <p:cNvSpPr/>
          <p:nvPr/>
        </p:nvSpPr>
        <p:spPr>
          <a:xfrm>
            <a:off x="8407193" y="5414156"/>
            <a:ext cx="466530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흐름도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정보과학회 저널 논문 투고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논문 명</a:t>
            </a:r>
            <a:r>
              <a:rPr kumimoji="1" lang="en-US" altLang="ko-KR" sz="20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딥 러닝 기술을 이용한 객체 인식 기법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파이프라인 연결관계 인식  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A2256A-C712-7ADA-B51A-11EBF661939D}"/>
              </a:ext>
            </a:extLst>
          </p:cNvPr>
          <p:cNvGrpSpPr/>
          <p:nvPr/>
        </p:nvGrpSpPr>
        <p:grpSpPr>
          <a:xfrm>
            <a:off x="512927" y="3821802"/>
            <a:ext cx="1322494" cy="1218880"/>
            <a:chOff x="2364563" y="4008583"/>
            <a:chExt cx="2035834" cy="234175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B3FC88-E6FE-72AC-87D9-B69D1E1D1D4D}"/>
                </a:ext>
              </a:extLst>
            </p:cNvPr>
            <p:cNvSpPr/>
            <p:nvPr/>
          </p:nvSpPr>
          <p:spPr>
            <a:xfrm>
              <a:off x="2492743" y="4153896"/>
              <a:ext cx="1907654" cy="21964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4544AB-6D53-F73F-C32F-B83B2B09A695}"/>
                </a:ext>
              </a:extLst>
            </p:cNvPr>
            <p:cNvSpPr/>
            <p:nvPr/>
          </p:nvSpPr>
          <p:spPr>
            <a:xfrm>
              <a:off x="2458238" y="4105200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B46E29-7234-E71F-5DA5-1F85D3FED7C1}"/>
                </a:ext>
              </a:extLst>
            </p:cNvPr>
            <p:cNvSpPr/>
            <p:nvPr/>
          </p:nvSpPr>
          <p:spPr>
            <a:xfrm>
              <a:off x="2433575" y="4074597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8B3168-F282-9EA0-0208-56B5BDBBB9C2}"/>
                </a:ext>
              </a:extLst>
            </p:cNvPr>
            <p:cNvSpPr/>
            <p:nvPr/>
          </p:nvSpPr>
          <p:spPr>
            <a:xfrm>
              <a:off x="2399069" y="4042473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8" descr="Process Tech &amp; Oper Acad - ISA P&amp;ID Symbols Evolve for DCS">
              <a:extLst>
                <a:ext uri="{FF2B5EF4-FFF2-40B4-BE49-F238E27FC236}">
                  <a16:creationId xmlns:a16="http://schemas.microsoft.com/office/drawing/2014/main" id="{711354CC-0C22-5180-5FF3-0379F8822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563" y="4008583"/>
              <a:ext cx="1907653" cy="219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B24F0C-55F1-DBDE-7325-74725881E7DB}"/>
              </a:ext>
            </a:extLst>
          </p:cNvPr>
          <p:cNvSpPr txBox="1"/>
          <p:nvPr/>
        </p:nvSpPr>
        <p:spPr>
          <a:xfrm>
            <a:off x="651416" y="5093017"/>
            <a:ext cx="108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P&amp;ID image</a:t>
            </a:r>
            <a:endParaRPr lang="ko-KR" altLang="en-US" sz="1400" b="1" i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04C516E-9D8E-77CB-C0E5-66DC03B53730}"/>
              </a:ext>
            </a:extLst>
          </p:cNvPr>
          <p:cNvSpPr/>
          <p:nvPr/>
        </p:nvSpPr>
        <p:spPr>
          <a:xfrm>
            <a:off x="1958488" y="4180616"/>
            <a:ext cx="1016264" cy="399540"/>
          </a:xfrm>
          <a:prstGeom prst="rightArrow">
            <a:avLst>
              <a:gd name="adj1" fmla="val 49866"/>
              <a:gd name="adj2" fmla="val 62245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E4F83-6038-10CC-ABCD-D1FBBAB4DB07}"/>
              </a:ext>
            </a:extLst>
          </p:cNvPr>
          <p:cNvCxnSpPr>
            <a:cxnSpLocks/>
            <a:stCxn id="456" idx="3"/>
          </p:cNvCxnSpPr>
          <p:nvPr/>
        </p:nvCxnSpPr>
        <p:spPr>
          <a:xfrm flipV="1">
            <a:off x="4662581" y="4346955"/>
            <a:ext cx="3180995" cy="559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E9F44A-6F6D-1D2B-E84B-7BB1A7366B33}"/>
              </a:ext>
            </a:extLst>
          </p:cNvPr>
          <p:cNvGrpSpPr/>
          <p:nvPr/>
        </p:nvGrpSpPr>
        <p:grpSpPr>
          <a:xfrm>
            <a:off x="3063699" y="3674267"/>
            <a:ext cx="1711555" cy="1430223"/>
            <a:chOff x="5313593" y="3754548"/>
            <a:chExt cx="1371793" cy="1221461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32D610D-A104-93D6-F044-F24473704E6D}"/>
                </a:ext>
              </a:extLst>
            </p:cNvPr>
            <p:cNvSpPr/>
            <p:nvPr/>
          </p:nvSpPr>
          <p:spPr>
            <a:xfrm>
              <a:off x="5319651" y="3906965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A2E0BA-F4AD-2847-FDE5-2521CE36725D}"/>
                </a:ext>
              </a:extLst>
            </p:cNvPr>
            <p:cNvSpPr/>
            <p:nvPr/>
          </p:nvSpPr>
          <p:spPr>
            <a:xfrm>
              <a:off x="5319651" y="4219926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FE99B30-9F4D-D707-C16D-3D6D92BBA1F4}"/>
                </a:ext>
              </a:extLst>
            </p:cNvPr>
            <p:cNvSpPr/>
            <p:nvPr/>
          </p:nvSpPr>
          <p:spPr>
            <a:xfrm>
              <a:off x="5313593" y="4563465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4CC249B-F2DD-BFD2-F889-12F5F220BC06}"/>
                </a:ext>
              </a:extLst>
            </p:cNvPr>
            <p:cNvSpPr/>
            <p:nvPr/>
          </p:nvSpPr>
          <p:spPr>
            <a:xfrm>
              <a:off x="5679509" y="3754548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C1E7F2B-8475-F92C-1678-FB1FEB034DD7}"/>
                </a:ext>
              </a:extLst>
            </p:cNvPr>
            <p:cNvSpPr/>
            <p:nvPr/>
          </p:nvSpPr>
          <p:spPr>
            <a:xfrm>
              <a:off x="5682538" y="4067509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1F55896-2581-69A7-F139-850C0E713211}"/>
                </a:ext>
              </a:extLst>
            </p:cNvPr>
            <p:cNvSpPr/>
            <p:nvPr/>
          </p:nvSpPr>
          <p:spPr>
            <a:xfrm>
              <a:off x="5682538" y="4380470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A98578-16B9-AD8C-ADB0-4C95B3D74115}"/>
                </a:ext>
              </a:extLst>
            </p:cNvPr>
            <p:cNvSpPr/>
            <p:nvPr/>
          </p:nvSpPr>
          <p:spPr>
            <a:xfrm>
              <a:off x="5676480" y="4724009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B958DBC-244E-E018-0E9A-6CC985E7D5D0}"/>
                </a:ext>
              </a:extLst>
            </p:cNvPr>
            <p:cNvSpPr/>
            <p:nvPr/>
          </p:nvSpPr>
          <p:spPr>
            <a:xfrm>
              <a:off x="6048454" y="3754548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F129B0F-75B4-6B4E-95D5-875CDD6284EC}"/>
                </a:ext>
              </a:extLst>
            </p:cNvPr>
            <p:cNvSpPr/>
            <p:nvPr/>
          </p:nvSpPr>
          <p:spPr>
            <a:xfrm>
              <a:off x="6051483" y="4067509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AB8BC81-DA5B-8625-3162-7AF52272D304}"/>
                </a:ext>
              </a:extLst>
            </p:cNvPr>
            <p:cNvSpPr/>
            <p:nvPr/>
          </p:nvSpPr>
          <p:spPr>
            <a:xfrm>
              <a:off x="6051483" y="4380470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9486F76-D615-0F61-F10A-D4BC2F1FE33C}"/>
                </a:ext>
              </a:extLst>
            </p:cNvPr>
            <p:cNvSpPr/>
            <p:nvPr/>
          </p:nvSpPr>
          <p:spPr>
            <a:xfrm>
              <a:off x="6045425" y="4724009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F82F58D-4909-04B2-C49F-35825DFB820E}"/>
                </a:ext>
              </a:extLst>
            </p:cNvPr>
            <p:cNvSpPr/>
            <p:nvPr/>
          </p:nvSpPr>
          <p:spPr>
            <a:xfrm>
              <a:off x="6433386" y="3915092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5F01A8-0007-C305-78C5-D027141A1A14}"/>
                </a:ext>
              </a:extLst>
            </p:cNvPr>
            <p:cNvSpPr/>
            <p:nvPr/>
          </p:nvSpPr>
          <p:spPr>
            <a:xfrm>
              <a:off x="6420427" y="4224087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A44360-F8A5-125C-5DF6-0BDBAA6A7442}"/>
                </a:ext>
              </a:extLst>
            </p:cNvPr>
            <p:cNvSpPr/>
            <p:nvPr/>
          </p:nvSpPr>
          <p:spPr>
            <a:xfrm>
              <a:off x="6429514" y="4565822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C851DC6-DA95-0ADE-FFD5-4986C70C56D1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 flipV="1">
              <a:off x="5571651" y="3880548"/>
              <a:ext cx="107858" cy="152417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05B554F-D06A-0211-D5A0-3DC89F398297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>
              <a:off x="5571651" y="4032965"/>
              <a:ext cx="110887" cy="160544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57D280-E605-6F09-C6A4-2D72F94BC92A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5571651" y="4032965"/>
              <a:ext cx="110887" cy="473505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F3E0FC5-4167-FB3C-651D-8BA5A46AC51D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5571651" y="4032965"/>
              <a:ext cx="104829" cy="817044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5EB2D77-2100-46B6-4A2E-A3C16A3364DD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 flipV="1">
              <a:off x="5571651" y="3880548"/>
              <a:ext cx="107858" cy="465378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53F6844-3EFC-8433-B00F-F419B28FBD3F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 flipV="1">
              <a:off x="5571651" y="4193509"/>
              <a:ext cx="110887" cy="152417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A40FDB7-AD1C-8AF5-8DDC-65F0202887CB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>
              <a:off x="5571651" y="4345926"/>
              <a:ext cx="110887" cy="160544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6ABA2C-B93E-1E71-48E7-B074F7EE0EE6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571651" y="4345926"/>
              <a:ext cx="104829" cy="504083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109A87A-B02F-FE6A-9DB3-E9DB910DD59D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5565593" y="3880548"/>
              <a:ext cx="113916" cy="808917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E5FF0E0-23A5-4348-BF14-C97597608E7F}"/>
                </a:ext>
              </a:extLst>
            </p:cNvPr>
            <p:cNvCxnSpPr>
              <a:cxnSpLocks/>
              <a:stCxn id="23" idx="6"/>
              <a:endCxn id="25" idx="2"/>
            </p:cNvCxnSpPr>
            <p:nvPr/>
          </p:nvCxnSpPr>
          <p:spPr>
            <a:xfrm flipV="1">
              <a:off x="5565593" y="4193509"/>
              <a:ext cx="116945" cy="495956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61AC5EE-D2E6-C56B-4A1E-14D81BA147E1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5565593" y="4506470"/>
              <a:ext cx="116945" cy="182995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831C94-7988-0889-680A-81B551003E57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5565593" y="4689465"/>
              <a:ext cx="110887" cy="160544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402EB8B-B7F3-AFBA-F858-DFCC178EC898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5931509" y="3880548"/>
              <a:ext cx="116945" cy="0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BF477F0-26AB-193E-50D9-26B01275491C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>
              <a:off x="5934538" y="4193509"/>
              <a:ext cx="116945" cy="0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7F4B5B2-3354-300B-B837-F13E2453D4F5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5934538" y="4506470"/>
              <a:ext cx="116945" cy="0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504E0E9-6FD8-BED4-6F98-A03A1E83F9B5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>
              <a:off x="5928480" y="4850009"/>
              <a:ext cx="116945" cy="0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DB3565E-1A19-9C58-9919-A23EB89C0019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 flipV="1">
              <a:off x="5928480" y="3880548"/>
              <a:ext cx="119974" cy="9694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039D761-28A9-CCF3-322E-9896FABF7100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 flipV="1">
              <a:off x="5928480" y="4506470"/>
              <a:ext cx="123003" cy="343539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034071F-1C46-9F7A-CC00-7F8ECA355FD1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 flipV="1">
              <a:off x="5934538" y="4193509"/>
              <a:ext cx="116945" cy="3129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71A36C0-3A9E-B861-ECF7-ADF7A6A672CD}"/>
                </a:ext>
              </a:extLst>
            </p:cNvPr>
            <p:cNvCxnSpPr>
              <a:cxnSpLocks/>
              <a:stCxn id="26" idx="6"/>
              <a:endCxn id="31" idx="2"/>
            </p:cNvCxnSpPr>
            <p:nvPr/>
          </p:nvCxnSpPr>
          <p:spPr>
            <a:xfrm>
              <a:off x="5934538" y="4506470"/>
              <a:ext cx="110887" cy="343539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07E829D-9CFB-5954-20A7-20AD81DD818A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>
              <a:off x="5934538" y="4193509"/>
              <a:ext cx="116945" cy="3129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70C606A-F0FC-DF03-61D2-FF0ECE747F64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5934538" y="3880548"/>
              <a:ext cx="113916" cy="3129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2BC6E3B-3665-BF77-24D1-8A0CC66A4FBE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5931509" y="3880548"/>
              <a:ext cx="119974" cy="3129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83993B1-FDBA-45C4-B955-228A62F4CC38}"/>
                </a:ext>
              </a:extLst>
            </p:cNvPr>
            <p:cNvCxnSpPr>
              <a:cxnSpLocks/>
              <a:stCxn id="24" idx="6"/>
              <a:endCxn id="31" idx="2"/>
            </p:cNvCxnSpPr>
            <p:nvPr/>
          </p:nvCxnSpPr>
          <p:spPr>
            <a:xfrm>
              <a:off x="5931509" y="3880548"/>
              <a:ext cx="113916" cy="9694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A01D12-F1CB-CCD1-2191-5540D5789398}"/>
                </a:ext>
              </a:extLst>
            </p:cNvPr>
            <p:cNvGrpSpPr/>
            <p:nvPr/>
          </p:nvGrpSpPr>
          <p:grpSpPr>
            <a:xfrm rot="10800000">
              <a:off x="6306512" y="3880548"/>
              <a:ext cx="116945" cy="969461"/>
              <a:chOff x="6767358" y="3823553"/>
              <a:chExt cx="116945" cy="969461"/>
            </a:xfrm>
            <a:grpFill/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748DC02-60AA-BAEB-BBC5-288F1D341DD3}"/>
                  </a:ext>
                </a:extLst>
              </p:cNvPr>
              <p:cNvCxnSpPr/>
              <p:nvPr/>
            </p:nvCxnSpPr>
            <p:spPr>
              <a:xfrm flipV="1">
                <a:off x="6773416" y="3823553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D126B643-77A3-353A-5938-34BF01C65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3975970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B768E6B-8451-E26C-8E9B-BE6628651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3975970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D44ECCF-7561-8438-2995-B233E6621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3975970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E765DB1A-0570-F472-04F0-C72FEE5C8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3416" y="3823553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9663495-408A-5816-BB78-6E5B3FCDF8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3416" y="4136514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33C03FA5-A84F-4A8C-7F99-045F86898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4288931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E46DA35F-6D9A-2F4E-FA9A-C701CAF04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4288931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AE00D2AB-4C91-1332-FC48-9C6B0D1CF0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7358" y="3823553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CEA9134A-5B63-30CE-02C3-95F862BC4B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7358" y="4136514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FD6BFF5A-BFC0-F6FD-5022-DCDE32462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7358" y="4449475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0721C8E1-2F04-D1C4-E6F6-E8D0BEBE2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7358" y="4632470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6" name="사각형: 둥근 모서리 455">
            <a:extLst>
              <a:ext uri="{FF2B5EF4-FFF2-40B4-BE49-F238E27FC236}">
                <a16:creationId xmlns:a16="http://schemas.microsoft.com/office/drawing/2014/main" id="{55F76E35-EC6C-15D4-7989-4E1D2B6336C4}"/>
              </a:ext>
            </a:extLst>
          </p:cNvPr>
          <p:cNvSpPr/>
          <p:nvPr/>
        </p:nvSpPr>
        <p:spPr>
          <a:xfrm>
            <a:off x="3142610" y="4019882"/>
            <a:ext cx="1519971" cy="66532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Text Recognition</a:t>
            </a:r>
            <a:endParaRPr lang="ko-KR" altLang="en-US" b="1" i="1" dirty="0">
              <a:solidFill>
                <a:srgbClr val="1A1D21"/>
              </a:solidFill>
            </a:endParaRPr>
          </a:p>
        </p:txBody>
      </p:sp>
      <p:sp>
        <p:nvSpPr>
          <p:cNvPr id="460" name="사각형: 둥근 모서리 459">
            <a:extLst>
              <a:ext uri="{FF2B5EF4-FFF2-40B4-BE49-F238E27FC236}">
                <a16:creationId xmlns:a16="http://schemas.microsoft.com/office/drawing/2014/main" id="{65065520-7A09-CED8-03D7-03EC0572D613}"/>
              </a:ext>
            </a:extLst>
          </p:cNvPr>
          <p:cNvSpPr/>
          <p:nvPr/>
        </p:nvSpPr>
        <p:spPr>
          <a:xfrm>
            <a:off x="5242670" y="3176358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461" name="사각형: 둥근 모서리 460">
            <a:extLst>
              <a:ext uri="{FF2B5EF4-FFF2-40B4-BE49-F238E27FC236}">
                <a16:creationId xmlns:a16="http://schemas.microsoft.com/office/drawing/2014/main" id="{54D22342-8BDD-8579-B915-A7B40663A4D8}"/>
              </a:ext>
            </a:extLst>
          </p:cNvPr>
          <p:cNvSpPr/>
          <p:nvPr/>
        </p:nvSpPr>
        <p:spPr>
          <a:xfrm>
            <a:off x="5203797" y="3214515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463" name="사각형: 둥근 모서리 462">
            <a:extLst>
              <a:ext uri="{FF2B5EF4-FFF2-40B4-BE49-F238E27FC236}">
                <a16:creationId xmlns:a16="http://schemas.microsoft.com/office/drawing/2014/main" id="{B4A4B154-E68C-5B60-3A2B-6C41621C74EE}"/>
              </a:ext>
            </a:extLst>
          </p:cNvPr>
          <p:cNvSpPr/>
          <p:nvPr/>
        </p:nvSpPr>
        <p:spPr>
          <a:xfrm>
            <a:off x="5166653" y="3258186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464" name="사각형: 둥근 모서리 463">
            <a:extLst>
              <a:ext uri="{FF2B5EF4-FFF2-40B4-BE49-F238E27FC236}">
                <a16:creationId xmlns:a16="http://schemas.microsoft.com/office/drawing/2014/main" id="{3A9E8AB7-5FAE-9D21-836D-123C85AB1BD6}"/>
              </a:ext>
            </a:extLst>
          </p:cNvPr>
          <p:cNvSpPr/>
          <p:nvPr/>
        </p:nvSpPr>
        <p:spPr>
          <a:xfrm>
            <a:off x="5127780" y="3298724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015BD64-A30A-E9EE-0885-16423B40B6A4}"/>
              </a:ext>
            </a:extLst>
          </p:cNvPr>
          <p:cNvSpPr/>
          <p:nvPr/>
        </p:nvSpPr>
        <p:spPr>
          <a:xfrm>
            <a:off x="6366288" y="4073936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84F77A1-2A40-4ACA-7E51-B0E83856B051}"/>
              </a:ext>
            </a:extLst>
          </p:cNvPr>
          <p:cNvCxnSpPr>
            <a:cxnSpLocks/>
            <a:stCxn id="33" idx="6"/>
            <a:endCxn id="464" idx="2"/>
          </p:cNvCxnSpPr>
          <p:nvPr/>
        </p:nvCxnSpPr>
        <p:spPr>
          <a:xfrm flipV="1">
            <a:off x="4759086" y="3777442"/>
            <a:ext cx="716123" cy="594149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902CA2A7-E56F-2AF2-D270-97B7080FA599}"/>
              </a:ext>
            </a:extLst>
          </p:cNvPr>
          <p:cNvGrpSpPr/>
          <p:nvPr/>
        </p:nvGrpSpPr>
        <p:grpSpPr>
          <a:xfrm>
            <a:off x="5051113" y="3942517"/>
            <a:ext cx="771525" cy="803286"/>
            <a:chOff x="4017205" y="2592758"/>
            <a:chExt cx="771525" cy="803286"/>
          </a:xfrm>
        </p:grpSpPr>
        <p:sp>
          <p:nvSpPr>
            <p:cNvPr id="458" name="순서도: 수동 연산 457">
              <a:extLst>
                <a:ext uri="{FF2B5EF4-FFF2-40B4-BE49-F238E27FC236}">
                  <a16:creationId xmlns:a16="http://schemas.microsoft.com/office/drawing/2014/main" id="{41B532A0-6FA2-72E9-C7C7-C3F2F2E90E82}"/>
                </a:ext>
              </a:extLst>
            </p:cNvPr>
            <p:cNvSpPr/>
            <p:nvPr/>
          </p:nvSpPr>
          <p:spPr>
            <a:xfrm rot="16200000">
              <a:off x="4025826" y="2642942"/>
              <a:ext cx="803286" cy="702918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E428D3CA-301B-5AE6-9541-4ABC4D7B2B48}"/>
                </a:ext>
              </a:extLst>
            </p:cNvPr>
            <p:cNvSpPr txBox="1"/>
            <p:nvPr/>
          </p:nvSpPr>
          <p:spPr>
            <a:xfrm>
              <a:off x="4017205" y="2680761"/>
              <a:ext cx="771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i="1" dirty="0">
                  <a:solidFill>
                    <a:schemeClr val="bg2">
                      <a:lumMod val="10000"/>
                    </a:schemeClr>
                  </a:solidFill>
                </a:rPr>
                <a:t>Text</a:t>
              </a:r>
            </a:p>
            <a:p>
              <a:pPr algn="ctr"/>
              <a:r>
                <a:rPr lang="en-US" altLang="ko-KR" b="1" i="1" dirty="0">
                  <a:solidFill>
                    <a:schemeClr val="bg2">
                      <a:lumMod val="10000"/>
                    </a:schemeClr>
                  </a:solidFill>
                </a:rPr>
                <a:t>Filter</a:t>
              </a:r>
              <a:endParaRPr lang="ko-KR" altLang="en-US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67" name="사각형: 둥근 모서리 466">
            <a:extLst>
              <a:ext uri="{FF2B5EF4-FFF2-40B4-BE49-F238E27FC236}">
                <a16:creationId xmlns:a16="http://schemas.microsoft.com/office/drawing/2014/main" id="{3D3C903E-E118-5689-EE29-54DF1D0B0C75}"/>
              </a:ext>
            </a:extLst>
          </p:cNvPr>
          <p:cNvSpPr/>
          <p:nvPr/>
        </p:nvSpPr>
        <p:spPr>
          <a:xfrm>
            <a:off x="7882759" y="4058834"/>
            <a:ext cx="1446848" cy="5354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Symbol-Line</a:t>
            </a:r>
          </a:p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Association</a:t>
            </a:r>
          </a:p>
        </p:txBody>
      </p:sp>
      <p:sp>
        <p:nvSpPr>
          <p:cNvPr id="468" name="화살표: 위로 굽음 467">
            <a:extLst>
              <a:ext uri="{FF2B5EF4-FFF2-40B4-BE49-F238E27FC236}">
                <a16:creationId xmlns:a16="http://schemas.microsoft.com/office/drawing/2014/main" id="{5DC62933-5443-ED15-0957-B0CC77FADE55}"/>
              </a:ext>
            </a:extLst>
          </p:cNvPr>
          <p:cNvSpPr/>
          <p:nvPr/>
        </p:nvSpPr>
        <p:spPr>
          <a:xfrm rot="5400000">
            <a:off x="3640085" y="3119647"/>
            <a:ext cx="1395796" cy="4012069"/>
          </a:xfrm>
          <a:prstGeom prst="bentUpArrow">
            <a:avLst>
              <a:gd name="adj1" fmla="val 14935"/>
              <a:gd name="adj2" fmla="val 20842"/>
              <a:gd name="adj3" fmla="val 26624"/>
            </a:avLst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사각형: 둥근 모서리 469">
            <a:extLst>
              <a:ext uri="{FF2B5EF4-FFF2-40B4-BE49-F238E27FC236}">
                <a16:creationId xmlns:a16="http://schemas.microsoft.com/office/drawing/2014/main" id="{4EE6674F-73A0-7012-8C39-253D4655C69F}"/>
              </a:ext>
            </a:extLst>
          </p:cNvPr>
          <p:cNvSpPr/>
          <p:nvPr/>
        </p:nvSpPr>
        <p:spPr>
          <a:xfrm>
            <a:off x="6488958" y="5177159"/>
            <a:ext cx="1519971" cy="66532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Line Detection</a:t>
            </a:r>
          </a:p>
          <a:p>
            <a:pPr algn="ctr"/>
            <a:r>
              <a:rPr lang="en-US" altLang="ko-KR" sz="1200" b="1" i="1" dirty="0">
                <a:solidFill>
                  <a:srgbClr val="1A1D21"/>
                </a:solidFill>
              </a:rPr>
              <a:t>(Hough transform)</a:t>
            </a:r>
            <a:endParaRPr lang="ko-KR" altLang="en-US" sz="1200" b="1" i="1" dirty="0">
              <a:solidFill>
                <a:srgbClr val="1A1D21"/>
              </a:solidFill>
            </a:endParaRPr>
          </a:p>
        </p:txBody>
      </p: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id="{5427A630-0DB8-A20E-1F58-1EB5E227F01E}"/>
              </a:ext>
            </a:extLst>
          </p:cNvPr>
          <p:cNvCxnSpPr>
            <a:cxnSpLocks/>
            <a:stCxn id="461" idx="3"/>
            <a:endCxn id="494" idx="1"/>
          </p:cNvCxnSpPr>
          <p:nvPr/>
        </p:nvCxnSpPr>
        <p:spPr>
          <a:xfrm>
            <a:off x="5898655" y="3453874"/>
            <a:ext cx="626865" cy="452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사각형: 둥근 모서리 493">
            <a:extLst>
              <a:ext uri="{FF2B5EF4-FFF2-40B4-BE49-F238E27FC236}">
                <a16:creationId xmlns:a16="http://schemas.microsoft.com/office/drawing/2014/main" id="{E33F3C2B-866A-294C-E1A4-D8589AD8FE59}"/>
              </a:ext>
            </a:extLst>
          </p:cNvPr>
          <p:cNvSpPr/>
          <p:nvPr/>
        </p:nvSpPr>
        <p:spPr>
          <a:xfrm>
            <a:off x="6525520" y="3186590"/>
            <a:ext cx="1446848" cy="5354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Symbol</a:t>
            </a:r>
          </a:p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Detection</a:t>
            </a:r>
            <a:endParaRPr lang="ko-KR" altLang="en-US" b="1" i="1" dirty="0">
              <a:solidFill>
                <a:srgbClr val="1A1D21"/>
              </a:solidFill>
            </a:endParaRPr>
          </a:p>
        </p:txBody>
      </p:sp>
      <p:cxnSp>
        <p:nvCxnSpPr>
          <p:cNvPr id="496" name="연결선: 꺾임 495">
            <a:extLst>
              <a:ext uri="{FF2B5EF4-FFF2-40B4-BE49-F238E27FC236}">
                <a16:creationId xmlns:a16="http://schemas.microsoft.com/office/drawing/2014/main" id="{66542C06-53C4-574E-B535-26E7EE41856E}"/>
              </a:ext>
            </a:extLst>
          </p:cNvPr>
          <p:cNvCxnSpPr>
            <a:cxnSpLocks/>
            <a:stCxn id="494" idx="3"/>
            <a:endCxn id="467" idx="0"/>
          </p:cNvCxnSpPr>
          <p:nvPr/>
        </p:nvCxnSpPr>
        <p:spPr>
          <a:xfrm>
            <a:off x="7972368" y="3454326"/>
            <a:ext cx="633815" cy="604508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꺾임 499">
            <a:extLst>
              <a:ext uri="{FF2B5EF4-FFF2-40B4-BE49-F238E27FC236}">
                <a16:creationId xmlns:a16="http://schemas.microsoft.com/office/drawing/2014/main" id="{1A5001A2-8E2C-85AF-4FA5-E4191D6EE2E8}"/>
              </a:ext>
            </a:extLst>
          </p:cNvPr>
          <p:cNvCxnSpPr>
            <a:cxnSpLocks/>
            <a:stCxn id="470" idx="3"/>
            <a:endCxn id="467" idx="2"/>
          </p:cNvCxnSpPr>
          <p:nvPr/>
        </p:nvCxnSpPr>
        <p:spPr>
          <a:xfrm flipV="1">
            <a:off x="8008929" y="4594305"/>
            <a:ext cx="597254" cy="915518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화살표: 오른쪽 504">
            <a:extLst>
              <a:ext uri="{FF2B5EF4-FFF2-40B4-BE49-F238E27FC236}">
                <a16:creationId xmlns:a16="http://schemas.microsoft.com/office/drawing/2014/main" id="{274F4964-2423-5BC2-D2B2-F0A073F48123}"/>
              </a:ext>
            </a:extLst>
          </p:cNvPr>
          <p:cNvSpPr/>
          <p:nvPr/>
        </p:nvSpPr>
        <p:spPr>
          <a:xfrm>
            <a:off x="9381416" y="4169259"/>
            <a:ext cx="542698" cy="355392"/>
          </a:xfrm>
          <a:prstGeom prst="rightArrow">
            <a:avLst>
              <a:gd name="adj1" fmla="val 49866"/>
              <a:gd name="adj2" fmla="val 62245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사각형: 둥근 모서리 505">
            <a:extLst>
              <a:ext uri="{FF2B5EF4-FFF2-40B4-BE49-F238E27FC236}">
                <a16:creationId xmlns:a16="http://schemas.microsoft.com/office/drawing/2014/main" id="{A945262E-473C-2414-D0A6-133E1B006FFA}"/>
              </a:ext>
            </a:extLst>
          </p:cNvPr>
          <p:cNvSpPr/>
          <p:nvPr/>
        </p:nvSpPr>
        <p:spPr>
          <a:xfrm>
            <a:off x="10002099" y="3776352"/>
            <a:ext cx="2126338" cy="10649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rgbClr val="1A1D21"/>
              </a:solidFill>
            </a:endParaRP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B43D9243-1CBE-B56B-C2B0-EDE45A23285F}"/>
              </a:ext>
            </a:extLst>
          </p:cNvPr>
          <p:cNvSpPr txBox="1"/>
          <p:nvPr/>
        </p:nvSpPr>
        <p:spPr>
          <a:xfrm>
            <a:off x="10083615" y="3779500"/>
            <a:ext cx="19934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>
                <a:latin typeface="Consolas" panose="020B0609020204030204" pitchFamily="49" charset="0"/>
              </a:rPr>
              <a:t>Line-001 : {Symbol-01,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Line-002 : {Symbol-02,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Line-003 : {Symbol-03,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Line-004 : {Symbol-04,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Line-005 : {Symbol-05,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020FD9A2-3AC5-A3DE-0423-C4DC1CA7CC3C}"/>
              </a:ext>
            </a:extLst>
          </p:cNvPr>
          <p:cNvSpPr/>
          <p:nvPr/>
        </p:nvSpPr>
        <p:spPr>
          <a:xfrm>
            <a:off x="6330420" y="4117550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809CB989-8D43-05E8-263A-ABA0CC4C64CE}"/>
              </a:ext>
            </a:extLst>
          </p:cNvPr>
          <p:cNvSpPr/>
          <p:nvPr/>
        </p:nvSpPr>
        <p:spPr>
          <a:xfrm>
            <a:off x="6292320" y="4155650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E255DA9-C8E1-101F-8D68-28FE1A5FB40C}"/>
              </a:ext>
            </a:extLst>
          </p:cNvPr>
          <p:cNvSpPr/>
          <p:nvPr/>
        </p:nvSpPr>
        <p:spPr>
          <a:xfrm>
            <a:off x="6254220" y="4193750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6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290A3-2B6E-4B89-8B81-965EAF959153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66996a82-3c57-4783-9057-bbd7299d5ac2"/>
  </ds:schemaRefs>
</ds:datastoreItem>
</file>

<file path=customXml/itemProps2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5E2CDA-AA99-4483-8360-E29DE6F70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Microsoft Office PowerPoint</Application>
  <PresentationFormat>와이드스크린</PresentationFormat>
  <Paragraphs>595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roboto</vt:lpstr>
      <vt:lpstr>Arial</vt:lpstr>
      <vt:lpstr>lato</vt:lpstr>
      <vt:lpstr>Wingdings</vt:lpstr>
      <vt:lpstr>맑은 고딕</vt:lpstr>
      <vt:lpstr>Cambria Math</vt:lpstr>
      <vt:lpstr>Consolas</vt:lpstr>
      <vt:lpstr>Office 테마</vt:lpstr>
      <vt:lpstr>PowerPoint 프레젠테이션</vt:lpstr>
      <vt:lpstr>개요</vt:lpstr>
      <vt:lpstr>제안기법</vt:lpstr>
      <vt:lpstr>제안기법</vt:lpstr>
      <vt:lpstr>제안기법</vt:lpstr>
      <vt:lpstr>Symbol detection</vt:lpstr>
      <vt:lpstr>Symbol detection</vt:lpstr>
      <vt:lpstr>Symbol detection</vt:lpstr>
      <vt:lpstr>전체 흐름도</vt:lpstr>
      <vt:lpstr>선 탐지 </vt:lpstr>
      <vt:lpstr>선 탐지</vt:lpstr>
      <vt:lpstr>선 탐지</vt:lpstr>
      <vt:lpstr>선 탐지</vt:lpstr>
      <vt:lpstr>Line merge</vt:lpstr>
      <vt:lpstr>Line merge</vt:lpstr>
      <vt:lpstr>Line-Symbol matching</vt:lpstr>
      <vt:lpstr>Line-Symbol matching</vt:lpstr>
      <vt:lpstr>Line-Symbol matching</vt:lpstr>
      <vt:lpstr>Line-Symbol matching</vt:lpstr>
      <vt:lpstr>Line-Symbol recognition</vt:lpstr>
      <vt:lpstr>KIISE Journal Submission </vt:lpstr>
      <vt:lpstr>Detail of Stage 1.</vt:lpstr>
      <vt:lpstr>Detail of Stage 2.</vt:lpstr>
      <vt:lpstr>Detail of Stage 3.</vt:lpstr>
      <vt:lpstr>Detail of Stage 4.</vt:lpstr>
      <vt:lpstr>Detail of Stage 5.</vt:lpstr>
      <vt:lpstr>Detail of Stage 6.</vt:lpstr>
      <vt:lpstr>Detail of Stage 7.</vt:lpstr>
      <vt:lpstr>Detail of Stage 8.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2022-09-02T01:53:45Z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