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3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17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in seo" initials="cs" lastIdx="1" clrIdx="0">
    <p:extLst>
      <p:ext uri="{19B8F6BF-5375-455C-9EA6-DF929625EA0E}">
        <p15:presenceInfo xmlns:p15="http://schemas.microsoft.com/office/powerpoint/2012/main" userId="S-1-5-21-570919617-1737400263-3282578779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>
        <p:guide orient="horz" pos="436"/>
        <p:guide pos="17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CD2F5-2126-4861-9A0F-7DCFA05DF925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47E08-342E-44D6-9B44-430F3CD95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3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95381-CEC0-4E93-BEFC-7BCF1932B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1A1D0B-5B6F-4A2E-B45C-879FBCCA6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DBBDF-2FF9-4509-9A05-A6935E9A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90D-91D9-48AE-9CE8-CA37C2767D5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67753-2AE4-4846-89A0-725EAA6B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6472B-062F-448E-98B6-DF9EA51B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D4C8-92AF-4A4B-B0CC-DAA7847A0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6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D4ACE-2063-485F-859C-50DA6A8E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AD55EE-86C5-44BC-BC38-D77749925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959CF-07A2-449C-8EAE-3B22D764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90D-91D9-48AE-9CE8-CA37C2767D5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41FF1-C852-4B07-80CC-C21492A1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9A0F9B-0B93-4863-9D5D-AEDC7041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D4C8-92AF-4A4B-B0CC-DAA7847A0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8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79A266-7769-4476-B025-579E724E1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238C8E-BE8C-4FBA-B917-7248E68E8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1AE34-FADD-45A6-8950-7B9C90E0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90D-91D9-48AE-9CE8-CA37C2767D5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C8A22-D596-4F0D-968A-58ED9DA3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2CC55-788D-45E4-AE2A-9F0C6DD8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D4C8-92AF-4A4B-B0CC-DAA7847A0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9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99836-B57A-4C5B-A08D-87B75FE0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79CDE-161C-4A0B-8486-BE0EF3D93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9AAA5-E6AC-4D5A-A3B5-64FE1081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90D-91D9-48AE-9CE8-CA37C2767D5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B5CDF-BF46-4A78-88A3-3D8C0DCF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54D80-34B0-4C38-967B-CFD166F0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D4C8-92AF-4A4B-B0CC-DAA7847A0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46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E97DC-E831-4B89-94F2-9142F3F7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6208E9-EA63-42BD-9380-A1B2E66DE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151BF-2867-4408-AAE1-52AE331D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90D-91D9-48AE-9CE8-CA37C2767D5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301EB-0A4D-45BB-B573-CCA66B3F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4DC30-B2B9-4302-825A-7FFCF01C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D4C8-92AF-4A4B-B0CC-DAA7847A0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4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10E32-0832-444F-B436-1727B3C6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7C36B-546C-413B-B320-DAD2AE2C7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1E3DB9-05D2-4887-91DF-F9100D7F5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95575-3A2D-47C1-8751-F4DD0BA3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90D-91D9-48AE-9CE8-CA37C2767D5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25472-DF44-4A1F-858A-6EFEE037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C4075-5D37-4892-84B6-D5358EB1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D4C8-92AF-4A4B-B0CC-DAA7847A0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A1EA4-5C80-403E-A53E-7A45D336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168386-3DE6-4E77-989F-606BCE4F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19240-8FD3-426B-B0FF-967723BDD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296E32-C649-4676-97AB-1723A9A7E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F9D8C6-A86F-44C7-BB5A-1A6AD7C3C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75F352-4492-481B-8318-D80EEB64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90D-91D9-48AE-9CE8-CA37C2767D5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4017-D799-4376-8D28-2BD8143C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DBEDC2-1EF8-40AF-A7BB-BC8B1553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D4C8-92AF-4A4B-B0CC-DAA7847A0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4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09963-5708-4790-BF8A-D788B614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66BF57-5A2D-4848-B01F-C0326DCA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90D-91D9-48AE-9CE8-CA37C2767D5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165C77-BAEC-4156-BB0E-0163C21D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BD0C22-B924-41F4-8D6A-768F27B0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D4C8-92AF-4A4B-B0CC-DAA7847A0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4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2FA338-6159-4A62-832F-C87296C9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90D-91D9-48AE-9CE8-CA37C2767D5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52A3E0-A8EF-41CC-8AE3-A015D84D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3FA301-2F60-4A69-A3EE-A4AA1CDF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D4C8-92AF-4A4B-B0CC-DAA7847A0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4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6F746-6921-4517-B01D-E1951F8F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BD7CC-1040-4CF1-9C64-D8EFD5DC7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D99735-09D3-4222-999E-57114B91E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15FD2-BAE0-434F-8DC3-CC284C3B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90D-91D9-48AE-9CE8-CA37C2767D5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9B8A9D-75B2-48A0-87B6-2E2698D0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734F3E-584E-4DA9-BD2A-C11A333A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D4C8-92AF-4A4B-B0CC-DAA7847A0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3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70599-9E44-416E-BD69-F2343FC3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5A8EE2-6896-4D23-AF11-AF0F66036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43C60-BE99-423E-A51D-ED2C24469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E6DE6-7032-4341-92E5-292363A6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90D-91D9-48AE-9CE8-CA37C2767D5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E0BFA-DA6F-49F9-AAD0-E43FEA94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D5EF38-D4CB-40BC-90CF-D20F7879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D4C8-92AF-4A4B-B0CC-DAA7847A0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0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AC5D07-FD46-400F-AEE6-5AFC065B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C5057-8F22-4782-BD52-1184880DC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44BA3-E039-4BE2-9631-FBF10E445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790D-91D9-48AE-9CE8-CA37C2767D5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88604-3FE7-4B7E-828B-A440C4386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75B64-9587-4B02-AF45-3EFFD33BB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D4C8-92AF-4A4B-B0CC-DAA7847A0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31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8C2AEBEC-AC79-4E56-B631-FB9AA89B63C6}"/>
              </a:ext>
            </a:extLst>
          </p:cNvPr>
          <p:cNvSpPr/>
          <p:nvPr/>
        </p:nvSpPr>
        <p:spPr>
          <a:xfrm>
            <a:off x="4862509" y="2606004"/>
            <a:ext cx="1418739" cy="92322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5" name="표 484">
            <a:extLst>
              <a:ext uri="{FF2B5EF4-FFF2-40B4-BE49-F238E27FC236}">
                <a16:creationId xmlns:a16="http://schemas.microsoft.com/office/drawing/2014/main" id="{9AD92CBD-5734-410B-A6F2-624ACA3C1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40217"/>
              </p:ext>
            </p:extLst>
          </p:nvPr>
        </p:nvGraphicFramePr>
        <p:xfrm>
          <a:off x="5058026" y="2793892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cxnSp>
        <p:nvCxnSpPr>
          <p:cNvPr id="486" name="직선 화살표 연결선 485">
            <a:extLst>
              <a:ext uri="{FF2B5EF4-FFF2-40B4-BE49-F238E27FC236}">
                <a16:creationId xmlns:a16="http://schemas.microsoft.com/office/drawing/2014/main" id="{7491D60A-2C12-4C10-BD74-18A6CC90CFBA}"/>
              </a:ext>
            </a:extLst>
          </p:cNvPr>
          <p:cNvCxnSpPr>
            <a:cxnSpLocks/>
          </p:cNvCxnSpPr>
          <p:nvPr/>
        </p:nvCxnSpPr>
        <p:spPr>
          <a:xfrm>
            <a:off x="5333933" y="2867478"/>
            <a:ext cx="518843" cy="5349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화살표 연결선 486">
            <a:extLst>
              <a:ext uri="{FF2B5EF4-FFF2-40B4-BE49-F238E27FC236}">
                <a16:creationId xmlns:a16="http://schemas.microsoft.com/office/drawing/2014/main" id="{520A04E5-9A3E-4A78-912F-FE38E6C7A792}"/>
              </a:ext>
            </a:extLst>
          </p:cNvPr>
          <p:cNvCxnSpPr>
            <a:cxnSpLocks/>
          </p:cNvCxnSpPr>
          <p:nvPr/>
        </p:nvCxnSpPr>
        <p:spPr>
          <a:xfrm>
            <a:off x="5343458" y="3045278"/>
            <a:ext cx="4953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직선 화살표 연결선 487">
            <a:extLst>
              <a:ext uri="{FF2B5EF4-FFF2-40B4-BE49-F238E27FC236}">
                <a16:creationId xmlns:a16="http://schemas.microsoft.com/office/drawing/2014/main" id="{25370577-EF7E-41F0-9B2F-5AA5E24E31A6}"/>
              </a:ext>
            </a:extLst>
          </p:cNvPr>
          <p:cNvCxnSpPr>
            <a:cxnSpLocks/>
          </p:cNvCxnSpPr>
          <p:nvPr/>
        </p:nvCxnSpPr>
        <p:spPr>
          <a:xfrm flipV="1">
            <a:off x="5333933" y="3048453"/>
            <a:ext cx="5080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05B6E7B3-0846-4C8F-9871-DF8B6C6BB1AD}"/>
              </a:ext>
            </a:extLst>
          </p:cNvPr>
          <p:cNvCxnSpPr>
            <a:cxnSpLocks/>
          </p:cNvCxnSpPr>
          <p:nvPr/>
        </p:nvCxnSpPr>
        <p:spPr>
          <a:xfrm flipV="1">
            <a:off x="5332972" y="2861899"/>
            <a:ext cx="519804" cy="5150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7AE06B12-EF98-4DF1-899A-FC5AE3A5B8D5}"/>
              </a:ext>
            </a:extLst>
          </p:cNvPr>
          <p:cNvSpPr/>
          <p:nvPr/>
        </p:nvSpPr>
        <p:spPr>
          <a:xfrm>
            <a:off x="4852379" y="3698341"/>
            <a:ext cx="1418739" cy="92322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AC319D36-083B-491A-AD7B-18C283B3A5E3}"/>
              </a:ext>
            </a:extLst>
          </p:cNvPr>
          <p:cNvSpPr/>
          <p:nvPr/>
        </p:nvSpPr>
        <p:spPr>
          <a:xfrm>
            <a:off x="4852379" y="4749303"/>
            <a:ext cx="1418739" cy="92322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5C7239D7-E07D-45FB-AA59-87CDEBE47101}"/>
              </a:ext>
            </a:extLst>
          </p:cNvPr>
          <p:cNvSpPr/>
          <p:nvPr/>
        </p:nvSpPr>
        <p:spPr>
          <a:xfrm>
            <a:off x="4852379" y="5827365"/>
            <a:ext cx="1418739" cy="92322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08855236-8395-495D-9D5B-484317ECC053}"/>
              </a:ext>
            </a:extLst>
          </p:cNvPr>
          <p:cNvSpPr txBox="1"/>
          <p:nvPr/>
        </p:nvSpPr>
        <p:spPr>
          <a:xfrm>
            <a:off x="5028603" y="2749273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[0]</a:t>
            </a:r>
            <a:endParaRPr lang="ko-KR" altLang="en-US" sz="900" b="1" dirty="0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F987DC0D-4D72-4EEE-A114-E78E79E4B255}"/>
              </a:ext>
            </a:extLst>
          </p:cNvPr>
          <p:cNvSpPr txBox="1"/>
          <p:nvPr/>
        </p:nvSpPr>
        <p:spPr>
          <a:xfrm>
            <a:off x="5028603" y="2915300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DA488307-5F10-4360-89C7-1CBD47F3DCDB}"/>
              </a:ext>
            </a:extLst>
          </p:cNvPr>
          <p:cNvSpPr txBox="1"/>
          <p:nvPr/>
        </p:nvSpPr>
        <p:spPr>
          <a:xfrm rot="5400000">
            <a:off x="5058360" y="3127789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C425096B-66A9-4F90-9FC0-2B8C24D0D54B}"/>
              </a:ext>
            </a:extLst>
          </p:cNvPr>
          <p:cNvSpPr txBox="1"/>
          <p:nvPr/>
        </p:nvSpPr>
        <p:spPr>
          <a:xfrm>
            <a:off x="4984761" y="3265393"/>
            <a:ext cx="45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498" name="표 497">
            <a:extLst>
              <a:ext uri="{FF2B5EF4-FFF2-40B4-BE49-F238E27FC236}">
                <a16:creationId xmlns:a16="http://schemas.microsoft.com/office/drawing/2014/main" id="{A331249F-5F4F-4F4F-A64B-0F86E205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56657"/>
              </p:ext>
            </p:extLst>
          </p:nvPr>
        </p:nvGraphicFramePr>
        <p:xfrm>
          <a:off x="5854614" y="2798191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sp>
        <p:nvSpPr>
          <p:cNvPr id="499" name="TextBox 498">
            <a:extLst>
              <a:ext uri="{FF2B5EF4-FFF2-40B4-BE49-F238E27FC236}">
                <a16:creationId xmlns:a16="http://schemas.microsoft.com/office/drawing/2014/main" id="{57A72F8A-F0A5-4147-A655-1D417523143D}"/>
              </a:ext>
            </a:extLst>
          </p:cNvPr>
          <p:cNvSpPr txBox="1"/>
          <p:nvPr/>
        </p:nvSpPr>
        <p:spPr>
          <a:xfrm>
            <a:off x="5785397" y="2744329"/>
            <a:ext cx="432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4256167C-05BF-4593-9EEC-37127380F88E}"/>
              </a:ext>
            </a:extLst>
          </p:cNvPr>
          <p:cNvSpPr txBox="1"/>
          <p:nvPr/>
        </p:nvSpPr>
        <p:spPr>
          <a:xfrm>
            <a:off x="5825191" y="2919599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[2]</a:t>
            </a:r>
            <a:endParaRPr lang="ko-KR" altLang="en-US" sz="900" b="1" dirty="0"/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8B421531-5EF9-4875-9058-0B8196383E19}"/>
              </a:ext>
            </a:extLst>
          </p:cNvPr>
          <p:cNvSpPr txBox="1"/>
          <p:nvPr/>
        </p:nvSpPr>
        <p:spPr>
          <a:xfrm rot="5400000">
            <a:off x="5854948" y="3132088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2A3EB41E-7539-4272-BD14-25E9B843E82E}"/>
              </a:ext>
            </a:extLst>
          </p:cNvPr>
          <p:cNvSpPr txBox="1"/>
          <p:nvPr/>
        </p:nvSpPr>
        <p:spPr>
          <a:xfrm>
            <a:off x="5823419" y="3250168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graphicFrame>
        <p:nvGraphicFramePr>
          <p:cNvPr id="503" name="표 502">
            <a:extLst>
              <a:ext uri="{FF2B5EF4-FFF2-40B4-BE49-F238E27FC236}">
                <a16:creationId xmlns:a16="http://schemas.microsoft.com/office/drawing/2014/main" id="{8891E39B-1BD4-4F4B-8AF2-A4F1E1F47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55719"/>
              </p:ext>
            </p:extLst>
          </p:nvPr>
        </p:nvGraphicFramePr>
        <p:xfrm>
          <a:off x="5059864" y="3891817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cxnSp>
        <p:nvCxnSpPr>
          <p:cNvPr id="504" name="직선 화살표 연결선 503">
            <a:extLst>
              <a:ext uri="{FF2B5EF4-FFF2-40B4-BE49-F238E27FC236}">
                <a16:creationId xmlns:a16="http://schemas.microsoft.com/office/drawing/2014/main" id="{C997B4BC-2A4A-4016-928E-1B889491BE52}"/>
              </a:ext>
            </a:extLst>
          </p:cNvPr>
          <p:cNvCxnSpPr>
            <a:cxnSpLocks/>
          </p:cNvCxnSpPr>
          <p:nvPr/>
        </p:nvCxnSpPr>
        <p:spPr>
          <a:xfrm>
            <a:off x="5335771" y="3965403"/>
            <a:ext cx="518843" cy="5349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직선 화살표 연결선 504">
            <a:extLst>
              <a:ext uri="{FF2B5EF4-FFF2-40B4-BE49-F238E27FC236}">
                <a16:creationId xmlns:a16="http://schemas.microsoft.com/office/drawing/2014/main" id="{B76BDF13-5440-424D-ABF6-3FD811B908BC}"/>
              </a:ext>
            </a:extLst>
          </p:cNvPr>
          <p:cNvCxnSpPr>
            <a:cxnSpLocks/>
          </p:cNvCxnSpPr>
          <p:nvPr/>
        </p:nvCxnSpPr>
        <p:spPr>
          <a:xfrm>
            <a:off x="5345296" y="4143203"/>
            <a:ext cx="4953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직선 화살표 연결선 505">
            <a:extLst>
              <a:ext uri="{FF2B5EF4-FFF2-40B4-BE49-F238E27FC236}">
                <a16:creationId xmlns:a16="http://schemas.microsoft.com/office/drawing/2014/main" id="{E9B6944C-F7BB-4398-84C1-1502636071C0}"/>
              </a:ext>
            </a:extLst>
          </p:cNvPr>
          <p:cNvCxnSpPr>
            <a:cxnSpLocks/>
          </p:cNvCxnSpPr>
          <p:nvPr/>
        </p:nvCxnSpPr>
        <p:spPr>
          <a:xfrm flipV="1">
            <a:off x="5335771" y="4146378"/>
            <a:ext cx="5080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화살표 연결선 506">
            <a:extLst>
              <a:ext uri="{FF2B5EF4-FFF2-40B4-BE49-F238E27FC236}">
                <a16:creationId xmlns:a16="http://schemas.microsoft.com/office/drawing/2014/main" id="{5AF561BC-BDEC-4E39-83BA-5A2BD69637D2}"/>
              </a:ext>
            </a:extLst>
          </p:cNvPr>
          <p:cNvCxnSpPr>
            <a:cxnSpLocks/>
          </p:cNvCxnSpPr>
          <p:nvPr/>
        </p:nvCxnSpPr>
        <p:spPr>
          <a:xfrm flipV="1">
            <a:off x="5334810" y="3959824"/>
            <a:ext cx="519804" cy="5150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TextBox 507">
            <a:extLst>
              <a:ext uri="{FF2B5EF4-FFF2-40B4-BE49-F238E27FC236}">
                <a16:creationId xmlns:a16="http://schemas.microsoft.com/office/drawing/2014/main" id="{11497D92-F69F-4232-A1CD-32D50ECCBFD5}"/>
              </a:ext>
            </a:extLst>
          </p:cNvPr>
          <p:cNvSpPr txBox="1"/>
          <p:nvPr/>
        </p:nvSpPr>
        <p:spPr>
          <a:xfrm>
            <a:off x="5030441" y="3847198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[0]</a:t>
            </a:r>
            <a:endParaRPr lang="ko-KR" altLang="en-US" sz="900" b="1" dirty="0"/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56C58C65-5215-42AD-8421-56CBB837828D}"/>
              </a:ext>
            </a:extLst>
          </p:cNvPr>
          <p:cNvSpPr txBox="1"/>
          <p:nvPr/>
        </p:nvSpPr>
        <p:spPr>
          <a:xfrm>
            <a:off x="5030441" y="4013225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B5EAC8A8-A4D6-433A-93FE-496ED0E0508A}"/>
              </a:ext>
            </a:extLst>
          </p:cNvPr>
          <p:cNvSpPr txBox="1"/>
          <p:nvPr/>
        </p:nvSpPr>
        <p:spPr>
          <a:xfrm rot="5400000">
            <a:off x="5060198" y="4225714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126E2BFA-7840-483A-8852-CDB425717169}"/>
              </a:ext>
            </a:extLst>
          </p:cNvPr>
          <p:cNvSpPr txBox="1"/>
          <p:nvPr/>
        </p:nvSpPr>
        <p:spPr>
          <a:xfrm>
            <a:off x="4986599" y="4363318"/>
            <a:ext cx="45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512" name="표 511">
            <a:extLst>
              <a:ext uri="{FF2B5EF4-FFF2-40B4-BE49-F238E27FC236}">
                <a16:creationId xmlns:a16="http://schemas.microsoft.com/office/drawing/2014/main" id="{7DD41BE0-DF38-42D4-B916-985CCABD7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44475"/>
              </p:ext>
            </p:extLst>
          </p:nvPr>
        </p:nvGraphicFramePr>
        <p:xfrm>
          <a:off x="5856452" y="3896116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sp>
        <p:nvSpPr>
          <p:cNvPr id="513" name="TextBox 512">
            <a:extLst>
              <a:ext uri="{FF2B5EF4-FFF2-40B4-BE49-F238E27FC236}">
                <a16:creationId xmlns:a16="http://schemas.microsoft.com/office/drawing/2014/main" id="{632250AF-1511-4321-9E92-D5262DDF5C70}"/>
              </a:ext>
            </a:extLst>
          </p:cNvPr>
          <p:cNvSpPr txBox="1"/>
          <p:nvPr/>
        </p:nvSpPr>
        <p:spPr>
          <a:xfrm>
            <a:off x="5827029" y="4017524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[2]</a:t>
            </a:r>
            <a:endParaRPr lang="ko-KR" altLang="en-US" sz="900" b="1" dirty="0"/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3FD43153-CF95-4F2C-8579-732255CF22EE}"/>
              </a:ext>
            </a:extLst>
          </p:cNvPr>
          <p:cNvSpPr txBox="1"/>
          <p:nvPr/>
        </p:nvSpPr>
        <p:spPr>
          <a:xfrm rot="5400000">
            <a:off x="5856786" y="4230013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CC796BD3-673A-4987-83BE-C4077736D395}"/>
              </a:ext>
            </a:extLst>
          </p:cNvPr>
          <p:cNvSpPr txBox="1"/>
          <p:nvPr/>
        </p:nvSpPr>
        <p:spPr>
          <a:xfrm>
            <a:off x="5825257" y="4348093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graphicFrame>
        <p:nvGraphicFramePr>
          <p:cNvPr id="516" name="표 515">
            <a:extLst>
              <a:ext uri="{FF2B5EF4-FFF2-40B4-BE49-F238E27FC236}">
                <a16:creationId xmlns:a16="http://schemas.microsoft.com/office/drawing/2014/main" id="{6BE2D0A5-4EAB-4DAF-831D-8A7F55577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08195"/>
              </p:ext>
            </p:extLst>
          </p:nvPr>
        </p:nvGraphicFramePr>
        <p:xfrm>
          <a:off x="5059864" y="4944188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cxnSp>
        <p:nvCxnSpPr>
          <p:cNvPr id="517" name="직선 화살표 연결선 516">
            <a:extLst>
              <a:ext uri="{FF2B5EF4-FFF2-40B4-BE49-F238E27FC236}">
                <a16:creationId xmlns:a16="http://schemas.microsoft.com/office/drawing/2014/main" id="{82DF5953-99B6-4D03-8036-B258405A7C7F}"/>
              </a:ext>
            </a:extLst>
          </p:cNvPr>
          <p:cNvCxnSpPr>
            <a:cxnSpLocks/>
          </p:cNvCxnSpPr>
          <p:nvPr/>
        </p:nvCxnSpPr>
        <p:spPr>
          <a:xfrm>
            <a:off x="5335771" y="5017774"/>
            <a:ext cx="518843" cy="5349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직선 화살표 연결선 517">
            <a:extLst>
              <a:ext uri="{FF2B5EF4-FFF2-40B4-BE49-F238E27FC236}">
                <a16:creationId xmlns:a16="http://schemas.microsoft.com/office/drawing/2014/main" id="{1192CDE0-4C03-4908-9B04-B6009563C809}"/>
              </a:ext>
            </a:extLst>
          </p:cNvPr>
          <p:cNvCxnSpPr>
            <a:cxnSpLocks/>
          </p:cNvCxnSpPr>
          <p:nvPr/>
        </p:nvCxnSpPr>
        <p:spPr>
          <a:xfrm>
            <a:off x="5345296" y="5195574"/>
            <a:ext cx="4953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직선 화살표 연결선 518">
            <a:extLst>
              <a:ext uri="{FF2B5EF4-FFF2-40B4-BE49-F238E27FC236}">
                <a16:creationId xmlns:a16="http://schemas.microsoft.com/office/drawing/2014/main" id="{D8544EB6-6CE8-4749-88A8-DAB2F2C1DC69}"/>
              </a:ext>
            </a:extLst>
          </p:cNvPr>
          <p:cNvCxnSpPr>
            <a:cxnSpLocks/>
          </p:cNvCxnSpPr>
          <p:nvPr/>
        </p:nvCxnSpPr>
        <p:spPr>
          <a:xfrm flipV="1">
            <a:off x="5335771" y="5198749"/>
            <a:ext cx="5080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직선 화살표 연결선 519">
            <a:extLst>
              <a:ext uri="{FF2B5EF4-FFF2-40B4-BE49-F238E27FC236}">
                <a16:creationId xmlns:a16="http://schemas.microsoft.com/office/drawing/2014/main" id="{6A4B5A20-F685-46DE-A9E9-0152581446AF}"/>
              </a:ext>
            </a:extLst>
          </p:cNvPr>
          <p:cNvCxnSpPr>
            <a:cxnSpLocks/>
          </p:cNvCxnSpPr>
          <p:nvPr/>
        </p:nvCxnSpPr>
        <p:spPr>
          <a:xfrm flipV="1">
            <a:off x="5334810" y="5012195"/>
            <a:ext cx="519804" cy="5150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TextBox 520">
            <a:extLst>
              <a:ext uri="{FF2B5EF4-FFF2-40B4-BE49-F238E27FC236}">
                <a16:creationId xmlns:a16="http://schemas.microsoft.com/office/drawing/2014/main" id="{94E4A1EA-F86F-41F7-9046-02F6D531EB5A}"/>
              </a:ext>
            </a:extLst>
          </p:cNvPr>
          <p:cNvSpPr txBox="1"/>
          <p:nvPr/>
        </p:nvSpPr>
        <p:spPr>
          <a:xfrm>
            <a:off x="5030441" y="4899569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[0]</a:t>
            </a:r>
            <a:endParaRPr lang="ko-KR" altLang="en-US" sz="900" b="1" dirty="0"/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6E7908F7-62AC-45E1-B476-4C261C891284}"/>
              </a:ext>
            </a:extLst>
          </p:cNvPr>
          <p:cNvSpPr txBox="1"/>
          <p:nvPr/>
        </p:nvSpPr>
        <p:spPr>
          <a:xfrm>
            <a:off x="5030441" y="5065596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DD1182E1-5BD1-4F09-96FD-95EC52FF56D8}"/>
              </a:ext>
            </a:extLst>
          </p:cNvPr>
          <p:cNvSpPr txBox="1"/>
          <p:nvPr/>
        </p:nvSpPr>
        <p:spPr>
          <a:xfrm rot="5400000">
            <a:off x="5060198" y="5278085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0B55043E-A88B-4611-8D93-826F6440F39E}"/>
              </a:ext>
            </a:extLst>
          </p:cNvPr>
          <p:cNvSpPr txBox="1"/>
          <p:nvPr/>
        </p:nvSpPr>
        <p:spPr>
          <a:xfrm>
            <a:off x="4986599" y="5415689"/>
            <a:ext cx="45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EE4A6AEF-A5DA-4BCF-BAFC-C70E719C8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827521"/>
              </p:ext>
            </p:extLst>
          </p:nvPr>
        </p:nvGraphicFramePr>
        <p:xfrm>
          <a:off x="5856452" y="4948487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sp>
        <p:nvSpPr>
          <p:cNvPr id="526" name="TextBox 525">
            <a:extLst>
              <a:ext uri="{FF2B5EF4-FFF2-40B4-BE49-F238E27FC236}">
                <a16:creationId xmlns:a16="http://schemas.microsoft.com/office/drawing/2014/main" id="{86035348-1EAA-49CD-B797-81823E7CCC39}"/>
              </a:ext>
            </a:extLst>
          </p:cNvPr>
          <p:cNvSpPr txBox="1"/>
          <p:nvPr/>
        </p:nvSpPr>
        <p:spPr>
          <a:xfrm>
            <a:off x="5827029" y="5069895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[2]</a:t>
            </a:r>
            <a:endParaRPr lang="ko-KR" altLang="en-US" sz="900" b="1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E576452F-6099-4B9D-8DE7-7AA038A82FEB}"/>
              </a:ext>
            </a:extLst>
          </p:cNvPr>
          <p:cNvSpPr txBox="1"/>
          <p:nvPr/>
        </p:nvSpPr>
        <p:spPr>
          <a:xfrm rot="5400000">
            <a:off x="5856786" y="5282384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79A6A972-46D9-403C-B663-8EE47CDB1ACF}"/>
              </a:ext>
            </a:extLst>
          </p:cNvPr>
          <p:cNvSpPr txBox="1"/>
          <p:nvPr/>
        </p:nvSpPr>
        <p:spPr>
          <a:xfrm>
            <a:off x="5825257" y="5400464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graphicFrame>
        <p:nvGraphicFramePr>
          <p:cNvPr id="529" name="표 528">
            <a:extLst>
              <a:ext uri="{FF2B5EF4-FFF2-40B4-BE49-F238E27FC236}">
                <a16:creationId xmlns:a16="http://schemas.microsoft.com/office/drawing/2014/main" id="{91708EB6-12EB-49D4-90D1-2237207AA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56169"/>
              </p:ext>
            </p:extLst>
          </p:nvPr>
        </p:nvGraphicFramePr>
        <p:xfrm>
          <a:off x="5059864" y="6032181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cxnSp>
        <p:nvCxnSpPr>
          <p:cNvPr id="530" name="직선 화살표 연결선 529">
            <a:extLst>
              <a:ext uri="{FF2B5EF4-FFF2-40B4-BE49-F238E27FC236}">
                <a16:creationId xmlns:a16="http://schemas.microsoft.com/office/drawing/2014/main" id="{5EA01EB7-19E3-4D2B-97F4-895C8B156FF3}"/>
              </a:ext>
            </a:extLst>
          </p:cNvPr>
          <p:cNvCxnSpPr>
            <a:cxnSpLocks/>
          </p:cNvCxnSpPr>
          <p:nvPr/>
        </p:nvCxnSpPr>
        <p:spPr>
          <a:xfrm>
            <a:off x="5335771" y="6105767"/>
            <a:ext cx="518843" cy="5349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직선 화살표 연결선 530">
            <a:extLst>
              <a:ext uri="{FF2B5EF4-FFF2-40B4-BE49-F238E27FC236}">
                <a16:creationId xmlns:a16="http://schemas.microsoft.com/office/drawing/2014/main" id="{D1FFFCA0-90DF-4042-84CB-317BFE135A1D}"/>
              </a:ext>
            </a:extLst>
          </p:cNvPr>
          <p:cNvCxnSpPr>
            <a:cxnSpLocks/>
          </p:cNvCxnSpPr>
          <p:nvPr/>
        </p:nvCxnSpPr>
        <p:spPr>
          <a:xfrm>
            <a:off x="5345296" y="6283567"/>
            <a:ext cx="4953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직선 화살표 연결선 531">
            <a:extLst>
              <a:ext uri="{FF2B5EF4-FFF2-40B4-BE49-F238E27FC236}">
                <a16:creationId xmlns:a16="http://schemas.microsoft.com/office/drawing/2014/main" id="{98CA0D32-0433-4020-81F7-54AD51F00E90}"/>
              </a:ext>
            </a:extLst>
          </p:cNvPr>
          <p:cNvCxnSpPr>
            <a:cxnSpLocks/>
          </p:cNvCxnSpPr>
          <p:nvPr/>
        </p:nvCxnSpPr>
        <p:spPr>
          <a:xfrm flipV="1">
            <a:off x="5335771" y="6286742"/>
            <a:ext cx="5080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직선 화살표 연결선 532">
            <a:extLst>
              <a:ext uri="{FF2B5EF4-FFF2-40B4-BE49-F238E27FC236}">
                <a16:creationId xmlns:a16="http://schemas.microsoft.com/office/drawing/2014/main" id="{771BC70A-C145-4AA7-9FAE-A6AA9A9E56EA}"/>
              </a:ext>
            </a:extLst>
          </p:cNvPr>
          <p:cNvCxnSpPr>
            <a:cxnSpLocks/>
          </p:cNvCxnSpPr>
          <p:nvPr/>
        </p:nvCxnSpPr>
        <p:spPr>
          <a:xfrm flipV="1">
            <a:off x="5334810" y="6100188"/>
            <a:ext cx="519804" cy="5150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TextBox 533">
            <a:extLst>
              <a:ext uri="{FF2B5EF4-FFF2-40B4-BE49-F238E27FC236}">
                <a16:creationId xmlns:a16="http://schemas.microsoft.com/office/drawing/2014/main" id="{93EB377E-0DE7-4AE9-8155-7591B4CAE1E4}"/>
              </a:ext>
            </a:extLst>
          </p:cNvPr>
          <p:cNvSpPr txBox="1"/>
          <p:nvPr/>
        </p:nvSpPr>
        <p:spPr>
          <a:xfrm>
            <a:off x="5030441" y="5987562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[0]</a:t>
            </a:r>
            <a:endParaRPr lang="ko-KR" altLang="en-US" sz="900" b="1" dirty="0"/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05CFC66F-FE6F-4803-81DC-AF184BB4FA33}"/>
              </a:ext>
            </a:extLst>
          </p:cNvPr>
          <p:cNvSpPr txBox="1"/>
          <p:nvPr/>
        </p:nvSpPr>
        <p:spPr>
          <a:xfrm>
            <a:off x="5030441" y="6153588"/>
            <a:ext cx="349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DF1A9AD0-5A5E-4415-A8F5-C9CE02AF7A94}"/>
              </a:ext>
            </a:extLst>
          </p:cNvPr>
          <p:cNvSpPr txBox="1"/>
          <p:nvPr/>
        </p:nvSpPr>
        <p:spPr>
          <a:xfrm rot="5400000">
            <a:off x="5060198" y="6366078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588E5B6C-FC5C-44A4-8833-14D5AF497764}"/>
              </a:ext>
            </a:extLst>
          </p:cNvPr>
          <p:cNvSpPr txBox="1"/>
          <p:nvPr/>
        </p:nvSpPr>
        <p:spPr>
          <a:xfrm>
            <a:off x="4986599" y="6503682"/>
            <a:ext cx="45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538" name="표 537">
            <a:extLst>
              <a:ext uri="{FF2B5EF4-FFF2-40B4-BE49-F238E27FC236}">
                <a16:creationId xmlns:a16="http://schemas.microsoft.com/office/drawing/2014/main" id="{3608CF59-944D-4E75-ADAF-B07324DA8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860886"/>
              </p:ext>
            </p:extLst>
          </p:nvPr>
        </p:nvGraphicFramePr>
        <p:xfrm>
          <a:off x="5856452" y="6036480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sp>
        <p:nvSpPr>
          <p:cNvPr id="539" name="TextBox 538">
            <a:extLst>
              <a:ext uri="{FF2B5EF4-FFF2-40B4-BE49-F238E27FC236}">
                <a16:creationId xmlns:a16="http://schemas.microsoft.com/office/drawing/2014/main" id="{04F57BCC-3F80-4B69-B936-BFEF538B4E62}"/>
              </a:ext>
            </a:extLst>
          </p:cNvPr>
          <p:cNvSpPr txBox="1"/>
          <p:nvPr/>
        </p:nvSpPr>
        <p:spPr>
          <a:xfrm>
            <a:off x="5827029" y="6157888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[2]</a:t>
            </a:r>
            <a:endParaRPr lang="ko-KR" altLang="en-US" sz="900" b="1" dirty="0"/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D9DA2600-1DA6-4374-933E-4CAFEBAF9BA0}"/>
              </a:ext>
            </a:extLst>
          </p:cNvPr>
          <p:cNvSpPr txBox="1"/>
          <p:nvPr/>
        </p:nvSpPr>
        <p:spPr>
          <a:xfrm rot="5400000">
            <a:off x="5856786" y="6370377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F76891CF-74B2-4C65-9CC8-BB7A79917D1B}"/>
              </a:ext>
            </a:extLst>
          </p:cNvPr>
          <p:cNvSpPr txBox="1"/>
          <p:nvPr/>
        </p:nvSpPr>
        <p:spPr>
          <a:xfrm>
            <a:off x="5825257" y="6488457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graphicFrame>
        <p:nvGraphicFramePr>
          <p:cNvPr id="204" name="표 203">
            <a:extLst>
              <a:ext uri="{FF2B5EF4-FFF2-40B4-BE49-F238E27FC236}">
                <a16:creationId xmlns:a16="http://schemas.microsoft.com/office/drawing/2014/main" id="{F9C23899-A13C-4F2D-A1E0-137FB4BDD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146046"/>
              </p:ext>
            </p:extLst>
          </p:nvPr>
        </p:nvGraphicFramePr>
        <p:xfrm>
          <a:off x="2531621" y="2584366"/>
          <a:ext cx="667483" cy="41662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7483">
                  <a:extLst>
                    <a:ext uri="{9D8B030D-6E8A-4147-A177-3AD203B41FA5}">
                      <a16:colId xmlns:a16="http://schemas.microsoft.com/office/drawing/2014/main" val="4292676032"/>
                    </a:ext>
                  </a:extLst>
                </a:gridCol>
              </a:tblGrid>
              <a:tr h="1043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[3n:4n]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92271"/>
                  </a:ext>
                </a:extLst>
              </a:tr>
              <a:tr h="1040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[2n:3n]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28246"/>
                  </a:ext>
                </a:extLst>
              </a:tr>
              <a:tr h="1040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[n:2n]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09161"/>
                  </a:ext>
                </a:extLst>
              </a:tr>
              <a:tr h="1040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[0:n]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43587"/>
                  </a:ext>
                </a:extLst>
              </a:tr>
            </a:tbl>
          </a:graphicData>
        </a:graphic>
      </p:graphicFrame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48857EF4-D982-4C9D-8A26-39978AAFAFD8}"/>
              </a:ext>
            </a:extLst>
          </p:cNvPr>
          <p:cNvCxnSpPr>
            <a:cxnSpLocks/>
          </p:cNvCxnSpPr>
          <p:nvPr/>
        </p:nvCxnSpPr>
        <p:spPr>
          <a:xfrm flipV="1">
            <a:off x="6274552" y="3073657"/>
            <a:ext cx="455819" cy="26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56343850-BE1D-402A-AEC6-71A512B75745}"/>
              </a:ext>
            </a:extLst>
          </p:cNvPr>
          <p:cNvSpPr/>
          <p:nvPr/>
        </p:nvSpPr>
        <p:spPr>
          <a:xfrm>
            <a:off x="4652172" y="2587524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0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CE1DC0E4-443B-4EC8-9ABD-683209FE3E8D}"/>
              </a:ext>
            </a:extLst>
          </p:cNvPr>
          <p:cNvSpPr/>
          <p:nvPr/>
        </p:nvSpPr>
        <p:spPr>
          <a:xfrm>
            <a:off x="4645476" y="3669267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1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88B6BD85-203F-4111-AAA0-143452C98D05}"/>
              </a:ext>
            </a:extLst>
          </p:cNvPr>
          <p:cNvSpPr/>
          <p:nvPr/>
        </p:nvSpPr>
        <p:spPr>
          <a:xfrm>
            <a:off x="4640575" y="4737037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2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A93BE7C3-A070-47B5-B8CD-BA7D8ABE3ECC}"/>
              </a:ext>
            </a:extLst>
          </p:cNvPr>
          <p:cNvSpPr/>
          <p:nvPr/>
        </p:nvSpPr>
        <p:spPr>
          <a:xfrm>
            <a:off x="4663458" y="5807656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3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3" name="직선 화살표 연결선 462">
            <a:extLst>
              <a:ext uri="{FF2B5EF4-FFF2-40B4-BE49-F238E27FC236}">
                <a16:creationId xmlns:a16="http://schemas.microsoft.com/office/drawing/2014/main" id="{1EC0B4A8-35A3-48A8-B9FA-6932278BC70D}"/>
              </a:ext>
            </a:extLst>
          </p:cNvPr>
          <p:cNvCxnSpPr>
            <a:cxnSpLocks/>
          </p:cNvCxnSpPr>
          <p:nvPr/>
        </p:nvCxnSpPr>
        <p:spPr>
          <a:xfrm>
            <a:off x="6264422" y="4166262"/>
            <a:ext cx="447520" cy="128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직선 화살표 연결선 465">
            <a:extLst>
              <a:ext uri="{FF2B5EF4-FFF2-40B4-BE49-F238E27FC236}">
                <a16:creationId xmlns:a16="http://schemas.microsoft.com/office/drawing/2014/main" id="{906285D5-815C-4791-BDA7-717B5F381D0A}"/>
              </a:ext>
            </a:extLst>
          </p:cNvPr>
          <p:cNvCxnSpPr>
            <a:cxnSpLocks/>
          </p:cNvCxnSpPr>
          <p:nvPr/>
        </p:nvCxnSpPr>
        <p:spPr>
          <a:xfrm>
            <a:off x="6264422" y="5217225"/>
            <a:ext cx="464237" cy="405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직선 화살표 연결선 468">
            <a:extLst>
              <a:ext uri="{FF2B5EF4-FFF2-40B4-BE49-F238E27FC236}">
                <a16:creationId xmlns:a16="http://schemas.microsoft.com/office/drawing/2014/main" id="{CD9A9E1F-7806-40E7-945D-5F335E653283}"/>
              </a:ext>
            </a:extLst>
          </p:cNvPr>
          <p:cNvCxnSpPr>
            <a:cxnSpLocks/>
          </p:cNvCxnSpPr>
          <p:nvPr/>
        </p:nvCxnSpPr>
        <p:spPr>
          <a:xfrm flipV="1">
            <a:off x="6264422" y="6292436"/>
            <a:ext cx="455529" cy="285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3" name="표 472">
            <a:extLst>
              <a:ext uri="{FF2B5EF4-FFF2-40B4-BE49-F238E27FC236}">
                <a16:creationId xmlns:a16="http://schemas.microsoft.com/office/drawing/2014/main" id="{577B1ED2-3596-494C-827B-4162BD588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50537"/>
              </p:ext>
            </p:extLst>
          </p:nvPr>
        </p:nvGraphicFramePr>
        <p:xfrm>
          <a:off x="6720692" y="2610874"/>
          <a:ext cx="645147" cy="414458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5147">
                  <a:extLst>
                    <a:ext uri="{9D8B030D-6E8A-4147-A177-3AD203B41FA5}">
                      <a16:colId xmlns:a16="http://schemas.microsoft.com/office/drawing/2014/main" val="4292676032"/>
                    </a:ext>
                  </a:extLst>
                </a:gridCol>
              </a:tblGrid>
              <a:tr h="103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[3n:4n]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92271"/>
                  </a:ext>
                </a:extLst>
              </a:tr>
              <a:tr h="103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[2n:3n]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28246"/>
                  </a:ext>
                </a:extLst>
              </a:tr>
              <a:tr h="103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[n:2n]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09161"/>
                  </a:ext>
                </a:extLst>
              </a:tr>
              <a:tr h="103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[0:n]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43587"/>
                  </a:ext>
                </a:extLst>
              </a:tr>
            </a:tbl>
          </a:graphicData>
        </a:graphic>
      </p:graphicFrame>
      <p:cxnSp>
        <p:nvCxnSpPr>
          <p:cNvPr id="479" name="직선 화살표 연결선 478">
            <a:extLst>
              <a:ext uri="{FF2B5EF4-FFF2-40B4-BE49-F238E27FC236}">
                <a16:creationId xmlns:a16="http://schemas.microsoft.com/office/drawing/2014/main" id="{05F357EC-CD97-46EC-BEAF-712F03689FE1}"/>
              </a:ext>
            </a:extLst>
          </p:cNvPr>
          <p:cNvCxnSpPr>
            <a:cxnSpLocks/>
          </p:cNvCxnSpPr>
          <p:nvPr/>
        </p:nvCxnSpPr>
        <p:spPr>
          <a:xfrm flipV="1">
            <a:off x="3219860" y="3047344"/>
            <a:ext cx="1635021" cy="316078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직선 화살표 연결선 479">
            <a:extLst>
              <a:ext uri="{FF2B5EF4-FFF2-40B4-BE49-F238E27FC236}">
                <a16:creationId xmlns:a16="http://schemas.microsoft.com/office/drawing/2014/main" id="{771B87D5-1D6B-44AE-9B61-D993D263314B}"/>
              </a:ext>
            </a:extLst>
          </p:cNvPr>
          <p:cNvCxnSpPr>
            <a:cxnSpLocks/>
          </p:cNvCxnSpPr>
          <p:nvPr/>
        </p:nvCxnSpPr>
        <p:spPr>
          <a:xfrm>
            <a:off x="3225829" y="3084659"/>
            <a:ext cx="1618922" cy="31840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직선 화살표 연결선 480">
            <a:extLst>
              <a:ext uri="{FF2B5EF4-FFF2-40B4-BE49-F238E27FC236}">
                <a16:creationId xmlns:a16="http://schemas.microsoft.com/office/drawing/2014/main" id="{27F9AECD-1499-4B96-A699-2E4EA7010A77}"/>
              </a:ext>
            </a:extLst>
          </p:cNvPr>
          <p:cNvCxnSpPr>
            <a:cxnSpLocks/>
          </p:cNvCxnSpPr>
          <p:nvPr/>
        </p:nvCxnSpPr>
        <p:spPr>
          <a:xfrm>
            <a:off x="3213130" y="4155043"/>
            <a:ext cx="1631621" cy="103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A17432CC-7656-4390-976F-CE350BD7F998}"/>
              </a:ext>
            </a:extLst>
          </p:cNvPr>
          <p:cNvCxnSpPr>
            <a:cxnSpLocks/>
            <a:endCxn id="490" idx="1"/>
          </p:cNvCxnSpPr>
          <p:nvPr/>
        </p:nvCxnSpPr>
        <p:spPr>
          <a:xfrm flipV="1">
            <a:off x="3195126" y="4159955"/>
            <a:ext cx="1657253" cy="102919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TextBox 554">
            <a:extLst>
              <a:ext uri="{FF2B5EF4-FFF2-40B4-BE49-F238E27FC236}">
                <a16:creationId xmlns:a16="http://schemas.microsoft.com/office/drawing/2014/main" id="{84BEC9DF-C9B6-4C42-A284-D4E732D21A28}"/>
              </a:ext>
            </a:extLst>
          </p:cNvPr>
          <p:cNvSpPr txBox="1"/>
          <p:nvPr/>
        </p:nvSpPr>
        <p:spPr>
          <a:xfrm>
            <a:off x="5785397" y="3856320"/>
            <a:ext cx="432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3A36EDA7-914A-456F-844C-FEE0A91468B1}"/>
              </a:ext>
            </a:extLst>
          </p:cNvPr>
          <p:cNvSpPr txBox="1"/>
          <p:nvPr/>
        </p:nvSpPr>
        <p:spPr>
          <a:xfrm>
            <a:off x="5785397" y="4915141"/>
            <a:ext cx="432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ABC9D098-3E3B-4948-BC20-5D3908CAC3DB}"/>
              </a:ext>
            </a:extLst>
          </p:cNvPr>
          <p:cNvSpPr txBox="1"/>
          <p:nvPr/>
        </p:nvSpPr>
        <p:spPr>
          <a:xfrm>
            <a:off x="5785397" y="6004937"/>
            <a:ext cx="432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664" name="표 663">
            <a:extLst>
              <a:ext uri="{FF2B5EF4-FFF2-40B4-BE49-F238E27FC236}">
                <a16:creationId xmlns:a16="http://schemas.microsoft.com/office/drawing/2014/main" id="{E1B9BD8E-8556-4BE0-ACAE-34CD6E74F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11877"/>
              </p:ext>
            </p:extLst>
          </p:nvPr>
        </p:nvGraphicFramePr>
        <p:xfrm>
          <a:off x="344955" y="2588550"/>
          <a:ext cx="823607" cy="41662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3607">
                  <a:extLst>
                    <a:ext uri="{9D8B030D-6E8A-4147-A177-3AD203B41FA5}">
                      <a16:colId xmlns:a16="http://schemas.microsoft.com/office/drawing/2014/main" val="4292676032"/>
                    </a:ext>
                  </a:extLst>
                </a:gridCol>
              </a:tblGrid>
              <a:tr h="830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[4n:5n]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92333"/>
                  </a:ext>
                </a:extLst>
              </a:tr>
              <a:tr h="83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[3n:4n]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92271"/>
                  </a:ext>
                </a:extLst>
              </a:tr>
              <a:tr h="83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[2n:3n]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28246"/>
                  </a:ext>
                </a:extLst>
              </a:tr>
              <a:tr h="83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[n:2n]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09161"/>
                  </a:ext>
                </a:extLst>
              </a:tr>
              <a:tr h="83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[0:n]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43587"/>
                  </a:ext>
                </a:extLst>
              </a:tr>
            </a:tbl>
          </a:graphicData>
        </a:graphic>
      </p:graphicFrame>
      <p:sp>
        <p:nvSpPr>
          <p:cNvPr id="665" name="직사각형 664">
            <a:extLst>
              <a:ext uri="{FF2B5EF4-FFF2-40B4-BE49-F238E27FC236}">
                <a16:creationId xmlns:a16="http://schemas.microsoft.com/office/drawing/2014/main" id="{5E6BB9F6-8EFD-435B-8AC0-C32B2D32ACD4}"/>
              </a:ext>
            </a:extLst>
          </p:cNvPr>
          <p:cNvSpPr/>
          <p:nvPr/>
        </p:nvSpPr>
        <p:spPr>
          <a:xfrm>
            <a:off x="357791" y="264921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6" name="직사각형 665">
            <a:extLst>
              <a:ext uri="{FF2B5EF4-FFF2-40B4-BE49-F238E27FC236}">
                <a16:creationId xmlns:a16="http://schemas.microsoft.com/office/drawing/2014/main" id="{121CC583-89BA-4876-8155-2BF6350700EC}"/>
              </a:ext>
            </a:extLst>
          </p:cNvPr>
          <p:cNvSpPr/>
          <p:nvPr/>
        </p:nvSpPr>
        <p:spPr>
          <a:xfrm>
            <a:off x="357791" y="269517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7" name="직사각형 666">
            <a:extLst>
              <a:ext uri="{FF2B5EF4-FFF2-40B4-BE49-F238E27FC236}">
                <a16:creationId xmlns:a16="http://schemas.microsoft.com/office/drawing/2014/main" id="{D5076DBD-10F0-4BFA-80A6-A1582FE57C54}"/>
              </a:ext>
            </a:extLst>
          </p:cNvPr>
          <p:cNvSpPr/>
          <p:nvPr/>
        </p:nvSpPr>
        <p:spPr>
          <a:xfrm>
            <a:off x="357791" y="274114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8" name="직사각형 667">
            <a:extLst>
              <a:ext uri="{FF2B5EF4-FFF2-40B4-BE49-F238E27FC236}">
                <a16:creationId xmlns:a16="http://schemas.microsoft.com/office/drawing/2014/main" id="{DBDBAE57-FF58-4BBE-AC50-20BC4038E816}"/>
              </a:ext>
            </a:extLst>
          </p:cNvPr>
          <p:cNvSpPr/>
          <p:nvPr/>
        </p:nvSpPr>
        <p:spPr>
          <a:xfrm>
            <a:off x="357791" y="278711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9" name="직사각형 668">
            <a:extLst>
              <a:ext uri="{FF2B5EF4-FFF2-40B4-BE49-F238E27FC236}">
                <a16:creationId xmlns:a16="http://schemas.microsoft.com/office/drawing/2014/main" id="{65020587-0299-4E01-A349-33FF46D88C7B}"/>
              </a:ext>
            </a:extLst>
          </p:cNvPr>
          <p:cNvSpPr/>
          <p:nvPr/>
        </p:nvSpPr>
        <p:spPr>
          <a:xfrm>
            <a:off x="357791" y="260578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0" name="직사각형 669">
            <a:extLst>
              <a:ext uri="{FF2B5EF4-FFF2-40B4-BE49-F238E27FC236}">
                <a16:creationId xmlns:a16="http://schemas.microsoft.com/office/drawing/2014/main" id="{0756F290-B67D-4794-A7CB-689D85F219F0}"/>
              </a:ext>
            </a:extLst>
          </p:cNvPr>
          <p:cNvSpPr/>
          <p:nvPr/>
        </p:nvSpPr>
        <p:spPr>
          <a:xfrm>
            <a:off x="357791" y="283307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B0862684-CE1F-4FB3-BE03-15CD7D52BD9B}"/>
              </a:ext>
            </a:extLst>
          </p:cNvPr>
          <p:cNvSpPr/>
          <p:nvPr/>
        </p:nvSpPr>
        <p:spPr>
          <a:xfrm>
            <a:off x="357791" y="287904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2" name="직사각형 671">
            <a:extLst>
              <a:ext uri="{FF2B5EF4-FFF2-40B4-BE49-F238E27FC236}">
                <a16:creationId xmlns:a16="http://schemas.microsoft.com/office/drawing/2014/main" id="{0F79C2FC-50E8-4136-82BC-A1C4729D4BB5}"/>
              </a:ext>
            </a:extLst>
          </p:cNvPr>
          <p:cNvSpPr/>
          <p:nvPr/>
        </p:nvSpPr>
        <p:spPr>
          <a:xfrm>
            <a:off x="357791" y="291747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3" name="직사각형 672">
            <a:extLst>
              <a:ext uri="{FF2B5EF4-FFF2-40B4-BE49-F238E27FC236}">
                <a16:creationId xmlns:a16="http://schemas.microsoft.com/office/drawing/2014/main" id="{15B93FC6-DA76-42D9-937A-F734683B6B10}"/>
              </a:ext>
            </a:extLst>
          </p:cNvPr>
          <p:cNvSpPr/>
          <p:nvPr/>
        </p:nvSpPr>
        <p:spPr>
          <a:xfrm>
            <a:off x="357791" y="296344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4" name="직사각형 673">
            <a:extLst>
              <a:ext uri="{FF2B5EF4-FFF2-40B4-BE49-F238E27FC236}">
                <a16:creationId xmlns:a16="http://schemas.microsoft.com/office/drawing/2014/main" id="{A411F201-59C1-46F8-B3E9-2B877F065C0E}"/>
              </a:ext>
            </a:extLst>
          </p:cNvPr>
          <p:cNvSpPr/>
          <p:nvPr/>
        </p:nvSpPr>
        <p:spPr>
          <a:xfrm>
            <a:off x="357791" y="300940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5" name="직사각형 674">
            <a:extLst>
              <a:ext uri="{FF2B5EF4-FFF2-40B4-BE49-F238E27FC236}">
                <a16:creationId xmlns:a16="http://schemas.microsoft.com/office/drawing/2014/main" id="{1ADD90D6-56DA-4E86-938B-52EE89E94E8E}"/>
              </a:ext>
            </a:extLst>
          </p:cNvPr>
          <p:cNvSpPr/>
          <p:nvPr/>
        </p:nvSpPr>
        <p:spPr>
          <a:xfrm>
            <a:off x="357791" y="305537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6" name="직사각형 675">
            <a:extLst>
              <a:ext uri="{FF2B5EF4-FFF2-40B4-BE49-F238E27FC236}">
                <a16:creationId xmlns:a16="http://schemas.microsoft.com/office/drawing/2014/main" id="{E17578C6-8BFB-45BD-9616-AF1B4F569327}"/>
              </a:ext>
            </a:extLst>
          </p:cNvPr>
          <p:cNvSpPr/>
          <p:nvPr/>
        </p:nvSpPr>
        <p:spPr>
          <a:xfrm>
            <a:off x="357791" y="310312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7" name="직사각형 676">
            <a:extLst>
              <a:ext uri="{FF2B5EF4-FFF2-40B4-BE49-F238E27FC236}">
                <a16:creationId xmlns:a16="http://schemas.microsoft.com/office/drawing/2014/main" id="{C78D7AB4-EF99-4819-A09A-D9029EB409DD}"/>
              </a:ext>
            </a:extLst>
          </p:cNvPr>
          <p:cNvSpPr/>
          <p:nvPr/>
        </p:nvSpPr>
        <p:spPr>
          <a:xfrm>
            <a:off x="357791" y="314770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8" name="직사각형 677">
            <a:extLst>
              <a:ext uri="{FF2B5EF4-FFF2-40B4-BE49-F238E27FC236}">
                <a16:creationId xmlns:a16="http://schemas.microsoft.com/office/drawing/2014/main" id="{86C5AB1D-B98C-4A3E-B422-A7BDE9056983}"/>
              </a:ext>
            </a:extLst>
          </p:cNvPr>
          <p:cNvSpPr/>
          <p:nvPr/>
        </p:nvSpPr>
        <p:spPr>
          <a:xfrm>
            <a:off x="357791" y="319367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9" name="직사각형 678">
            <a:extLst>
              <a:ext uri="{FF2B5EF4-FFF2-40B4-BE49-F238E27FC236}">
                <a16:creationId xmlns:a16="http://schemas.microsoft.com/office/drawing/2014/main" id="{98F4BC50-1847-4BFC-985B-DB76E76C219A}"/>
              </a:ext>
            </a:extLst>
          </p:cNvPr>
          <p:cNvSpPr/>
          <p:nvPr/>
        </p:nvSpPr>
        <p:spPr>
          <a:xfrm>
            <a:off x="357791" y="323804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0" name="직사각형 679">
            <a:extLst>
              <a:ext uri="{FF2B5EF4-FFF2-40B4-BE49-F238E27FC236}">
                <a16:creationId xmlns:a16="http://schemas.microsoft.com/office/drawing/2014/main" id="{A114C47E-81A1-4331-8EE9-CE7990A359BD}"/>
              </a:ext>
            </a:extLst>
          </p:cNvPr>
          <p:cNvSpPr/>
          <p:nvPr/>
        </p:nvSpPr>
        <p:spPr>
          <a:xfrm>
            <a:off x="357791" y="328124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1" name="직사각형 680">
            <a:extLst>
              <a:ext uri="{FF2B5EF4-FFF2-40B4-BE49-F238E27FC236}">
                <a16:creationId xmlns:a16="http://schemas.microsoft.com/office/drawing/2014/main" id="{778570BE-E10B-42DE-893B-C46418190D7C}"/>
              </a:ext>
            </a:extLst>
          </p:cNvPr>
          <p:cNvSpPr/>
          <p:nvPr/>
        </p:nvSpPr>
        <p:spPr>
          <a:xfrm>
            <a:off x="357791" y="331968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2" name="직사각형 681">
            <a:extLst>
              <a:ext uri="{FF2B5EF4-FFF2-40B4-BE49-F238E27FC236}">
                <a16:creationId xmlns:a16="http://schemas.microsoft.com/office/drawing/2014/main" id="{7544A1FF-7F81-461E-9AF9-B0BE995D50ED}"/>
              </a:ext>
            </a:extLst>
          </p:cNvPr>
          <p:cNvSpPr/>
          <p:nvPr/>
        </p:nvSpPr>
        <p:spPr>
          <a:xfrm>
            <a:off x="357791" y="340937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3" name="직사각형 682">
            <a:extLst>
              <a:ext uri="{FF2B5EF4-FFF2-40B4-BE49-F238E27FC236}">
                <a16:creationId xmlns:a16="http://schemas.microsoft.com/office/drawing/2014/main" id="{3B951C09-41B4-4179-82EB-C68EE2F2A01E}"/>
              </a:ext>
            </a:extLst>
          </p:cNvPr>
          <p:cNvSpPr/>
          <p:nvPr/>
        </p:nvSpPr>
        <p:spPr>
          <a:xfrm>
            <a:off x="357791" y="336595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4" name="직사각형 683">
            <a:extLst>
              <a:ext uri="{FF2B5EF4-FFF2-40B4-BE49-F238E27FC236}">
                <a16:creationId xmlns:a16="http://schemas.microsoft.com/office/drawing/2014/main" id="{B85E769A-0BF0-46CC-A49A-17AAC42F2DF0}"/>
              </a:ext>
            </a:extLst>
          </p:cNvPr>
          <p:cNvSpPr/>
          <p:nvPr/>
        </p:nvSpPr>
        <p:spPr>
          <a:xfrm>
            <a:off x="357791" y="345280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5" name="직사각형 684">
            <a:extLst>
              <a:ext uri="{FF2B5EF4-FFF2-40B4-BE49-F238E27FC236}">
                <a16:creationId xmlns:a16="http://schemas.microsoft.com/office/drawing/2014/main" id="{EB39A026-6599-4579-AD9C-5CC584AC098B}"/>
              </a:ext>
            </a:extLst>
          </p:cNvPr>
          <p:cNvSpPr/>
          <p:nvPr/>
        </p:nvSpPr>
        <p:spPr>
          <a:xfrm>
            <a:off x="357791" y="349877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FD4EADDD-07D9-4D4F-A91E-545D6D074D3A}"/>
              </a:ext>
            </a:extLst>
          </p:cNvPr>
          <p:cNvSpPr/>
          <p:nvPr/>
        </p:nvSpPr>
        <p:spPr>
          <a:xfrm>
            <a:off x="357791" y="354530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7" name="직사각형 686">
            <a:extLst>
              <a:ext uri="{FF2B5EF4-FFF2-40B4-BE49-F238E27FC236}">
                <a16:creationId xmlns:a16="http://schemas.microsoft.com/office/drawing/2014/main" id="{006983A2-A22E-4BB1-889A-AC09153EDFD6}"/>
              </a:ext>
            </a:extLst>
          </p:cNvPr>
          <p:cNvSpPr/>
          <p:nvPr/>
        </p:nvSpPr>
        <p:spPr>
          <a:xfrm>
            <a:off x="357791" y="358373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8" name="직사각형 687">
            <a:extLst>
              <a:ext uri="{FF2B5EF4-FFF2-40B4-BE49-F238E27FC236}">
                <a16:creationId xmlns:a16="http://schemas.microsoft.com/office/drawing/2014/main" id="{674AFF51-F891-47A1-9A7D-AE79E7CD5763}"/>
              </a:ext>
            </a:extLst>
          </p:cNvPr>
          <p:cNvSpPr/>
          <p:nvPr/>
        </p:nvSpPr>
        <p:spPr>
          <a:xfrm>
            <a:off x="357791" y="362656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9" name="직사각형 688">
            <a:extLst>
              <a:ext uri="{FF2B5EF4-FFF2-40B4-BE49-F238E27FC236}">
                <a16:creationId xmlns:a16="http://schemas.microsoft.com/office/drawing/2014/main" id="{2C60AA2E-8B21-41DE-AB2C-59D2184128C2}"/>
              </a:ext>
            </a:extLst>
          </p:cNvPr>
          <p:cNvSpPr/>
          <p:nvPr/>
        </p:nvSpPr>
        <p:spPr>
          <a:xfrm>
            <a:off x="357791" y="367372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0" name="직사각형 689">
            <a:extLst>
              <a:ext uri="{FF2B5EF4-FFF2-40B4-BE49-F238E27FC236}">
                <a16:creationId xmlns:a16="http://schemas.microsoft.com/office/drawing/2014/main" id="{AF49AE85-D5B7-4EC9-8A26-31BD3B275DE0}"/>
              </a:ext>
            </a:extLst>
          </p:cNvPr>
          <p:cNvSpPr/>
          <p:nvPr/>
        </p:nvSpPr>
        <p:spPr>
          <a:xfrm>
            <a:off x="357791" y="371693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1" name="직사각형 690">
            <a:extLst>
              <a:ext uri="{FF2B5EF4-FFF2-40B4-BE49-F238E27FC236}">
                <a16:creationId xmlns:a16="http://schemas.microsoft.com/office/drawing/2014/main" id="{6D6E0483-C829-423B-95E1-7C7EA6508143}"/>
              </a:ext>
            </a:extLst>
          </p:cNvPr>
          <p:cNvSpPr/>
          <p:nvPr/>
        </p:nvSpPr>
        <p:spPr>
          <a:xfrm>
            <a:off x="357791" y="375536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2" name="직사각형 691">
            <a:extLst>
              <a:ext uri="{FF2B5EF4-FFF2-40B4-BE49-F238E27FC236}">
                <a16:creationId xmlns:a16="http://schemas.microsoft.com/office/drawing/2014/main" id="{9B13A16E-5F89-4864-8706-923FEBFBC8FB}"/>
              </a:ext>
            </a:extLst>
          </p:cNvPr>
          <p:cNvSpPr/>
          <p:nvPr/>
        </p:nvSpPr>
        <p:spPr>
          <a:xfrm>
            <a:off x="357791" y="384505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3" name="직사각형 692">
            <a:extLst>
              <a:ext uri="{FF2B5EF4-FFF2-40B4-BE49-F238E27FC236}">
                <a16:creationId xmlns:a16="http://schemas.microsoft.com/office/drawing/2014/main" id="{48B85C31-8EA7-4C25-A3BE-ADEE0EB56570}"/>
              </a:ext>
            </a:extLst>
          </p:cNvPr>
          <p:cNvSpPr/>
          <p:nvPr/>
        </p:nvSpPr>
        <p:spPr>
          <a:xfrm>
            <a:off x="357791" y="389408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4" name="직사각형 693">
            <a:extLst>
              <a:ext uri="{FF2B5EF4-FFF2-40B4-BE49-F238E27FC236}">
                <a16:creationId xmlns:a16="http://schemas.microsoft.com/office/drawing/2014/main" id="{7D9A6301-F19E-4B08-B8D9-B12CED4EB01C}"/>
              </a:ext>
            </a:extLst>
          </p:cNvPr>
          <p:cNvSpPr/>
          <p:nvPr/>
        </p:nvSpPr>
        <p:spPr>
          <a:xfrm>
            <a:off x="357791" y="393445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5" name="직사각형 694">
            <a:extLst>
              <a:ext uri="{FF2B5EF4-FFF2-40B4-BE49-F238E27FC236}">
                <a16:creationId xmlns:a16="http://schemas.microsoft.com/office/drawing/2014/main" id="{43CF3463-B48F-4A5B-83AD-94384A27D7AD}"/>
              </a:ext>
            </a:extLst>
          </p:cNvPr>
          <p:cNvSpPr/>
          <p:nvPr/>
        </p:nvSpPr>
        <p:spPr>
          <a:xfrm>
            <a:off x="357791" y="398117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6" name="직사각형 695">
            <a:extLst>
              <a:ext uri="{FF2B5EF4-FFF2-40B4-BE49-F238E27FC236}">
                <a16:creationId xmlns:a16="http://schemas.microsoft.com/office/drawing/2014/main" id="{4E6CBC3F-7C41-4D15-AB38-9D306F64AEE0}"/>
              </a:ext>
            </a:extLst>
          </p:cNvPr>
          <p:cNvSpPr/>
          <p:nvPr/>
        </p:nvSpPr>
        <p:spPr>
          <a:xfrm>
            <a:off x="357791" y="401961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7" name="직사각형 696">
            <a:extLst>
              <a:ext uri="{FF2B5EF4-FFF2-40B4-BE49-F238E27FC236}">
                <a16:creationId xmlns:a16="http://schemas.microsoft.com/office/drawing/2014/main" id="{4A430E90-EB37-4B35-A714-7CE37A11FF12}"/>
              </a:ext>
            </a:extLst>
          </p:cNvPr>
          <p:cNvSpPr/>
          <p:nvPr/>
        </p:nvSpPr>
        <p:spPr>
          <a:xfrm>
            <a:off x="357791" y="410930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8" name="직사각형 697">
            <a:extLst>
              <a:ext uri="{FF2B5EF4-FFF2-40B4-BE49-F238E27FC236}">
                <a16:creationId xmlns:a16="http://schemas.microsoft.com/office/drawing/2014/main" id="{F6693C57-731C-4BAC-AF9B-C34408CA974E}"/>
              </a:ext>
            </a:extLst>
          </p:cNvPr>
          <p:cNvSpPr/>
          <p:nvPr/>
        </p:nvSpPr>
        <p:spPr>
          <a:xfrm>
            <a:off x="357791" y="415273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9" name="직사각형 698">
            <a:extLst>
              <a:ext uri="{FF2B5EF4-FFF2-40B4-BE49-F238E27FC236}">
                <a16:creationId xmlns:a16="http://schemas.microsoft.com/office/drawing/2014/main" id="{B11D1E73-48B8-4EE0-B580-17CF18F95F11}"/>
              </a:ext>
            </a:extLst>
          </p:cNvPr>
          <p:cNvSpPr/>
          <p:nvPr/>
        </p:nvSpPr>
        <p:spPr>
          <a:xfrm>
            <a:off x="357791" y="420174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0" name="직사각형 699">
            <a:extLst>
              <a:ext uri="{FF2B5EF4-FFF2-40B4-BE49-F238E27FC236}">
                <a16:creationId xmlns:a16="http://schemas.microsoft.com/office/drawing/2014/main" id="{06A606C9-ACA7-4634-A5FA-FDD277117C09}"/>
              </a:ext>
            </a:extLst>
          </p:cNvPr>
          <p:cNvSpPr/>
          <p:nvPr/>
        </p:nvSpPr>
        <p:spPr>
          <a:xfrm>
            <a:off x="357791" y="424017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1" name="직사각형 700">
            <a:extLst>
              <a:ext uri="{FF2B5EF4-FFF2-40B4-BE49-F238E27FC236}">
                <a16:creationId xmlns:a16="http://schemas.microsoft.com/office/drawing/2014/main" id="{ED64F5C9-B329-44BF-9526-D20E161FBDFE}"/>
              </a:ext>
            </a:extLst>
          </p:cNvPr>
          <p:cNvSpPr/>
          <p:nvPr/>
        </p:nvSpPr>
        <p:spPr>
          <a:xfrm>
            <a:off x="357791" y="432987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2" name="직사각형 701">
            <a:extLst>
              <a:ext uri="{FF2B5EF4-FFF2-40B4-BE49-F238E27FC236}">
                <a16:creationId xmlns:a16="http://schemas.microsoft.com/office/drawing/2014/main" id="{4D268724-A7FE-4087-978E-1D950723FF2D}"/>
              </a:ext>
            </a:extLst>
          </p:cNvPr>
          <p:cNvSpPr/>
          <p:nvPr/>
        </p:nvSpPr>
        <p:spPr>
          <a:xfrm>
            <a:off x="357791" y="437329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50B313DC-E827-4100-A322-C2C5D1DED88A}"/>
              </a:ext>
            </a:extLst>
          </p:cNvPr>
          <p:cNvSpPr/>
          <p:nvPr/>
        </p:nvSpPr>
        <p:spPr>
          <a:xfrm>
            <a:off x="357791" y="441926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4" name="직사각형 703">
            <a:extLst>
              <a:ext uri="{FF2B5EF4-FFF2-40B4-BE49-F238E27FC236}">
                <a16:creationId xmlns:a16="http://schemas.microsoft.com/office/drawing/2014/main" id="{28DE5EBC-D6BD-470A-B84A-BE8A97B8EBE1}"/>
              </a:ext>
            </a:extLst>
          </p:cNvPr>
          <p:cNvSpPr/>
          <p:nvPr/>
        </p:nvSpPr>
        <p:spPr>
          <a:xfrm>
            <a:off x="357791" y="446579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5" name="직사각형 704">
            <a:extLst>
              <a:ext uri="{FF2B5EF4-FFF2-40B4-BE49-F238E27FC236}">
                <a16:creationId xmlns:a16="http://schemas.microsoft.com/office/drawing/2014/main" id="{410A9596-D195-4681-99D7-BB59104D488E}"/>
              </a:ext>
            </a:extLst>
          </p:cNvPr>
          <p:cNvSpPr/>
          <p:nvPr/>
        </p:nvSpPr>
        <p:spPr>
          <a:xfrm>
            <a:off x="357791" y="450422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6" name="직사각형 705">
            <a:extLst>
              <a:ext uri="{FF2B5EF4-FFF2-40B4-BE49-F238E27FC236}">
                <a16:creationId xmlns:a16="http://schemas.microsoft.com/office/drawing/2014/main" id="{9920A73D-C9B6-4D77-B534-6ED880723141}"/>
              </a:ext>
            </a:extLst>
          </p:cNvPr>
          <p:cNvSpPr/>
          <p:nvPr/>
        </p:nvSpPr>
        <p:spPr>
          <a:xfrm>
            <a:off x="357791" y="454706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7" name="직사각형 706">
            <a:extLst>
              <a:ext uri="{FF2B5EF4-FFF2-40B4-BE49-F238E27FC236}">
                <a16:creationId xmlns:a16="http://schemas.microsoft.com/office/drawing/2014/main" id="{B815C272-A1E4-4018-883D-11C509DD1B24}"/>
              </a:ext>
            </a:extLst>
          </p:cNvPr>
          <p:cNvSpPr/>
          <p:nvPr/>
        </p:nvSpPr>
        <p:spPr>
          <a:xfrm>
            <a:off x="357791" y="459421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8" name="직사각형 707">
            <a:extLst>
              <a:ext uri="{FF2B5EF4-FFF2-40B4-BE49-F238E27FC236}">
                <a16:creationId xmlns:a16="http://schemas.microsoft.com/office/drawing/2014/main" id="{D20F201B-4301-4DAF-A459-03503B034462}"/>
              </a:ext>
            </a:extLst>
          </p:cNvPr>
          <p:cNvSpPr/>
          <p:nvPr/>
        </p:nvSpPr>
        <p:spPr>
          <a:xfrm>
            <a:off x="357791" y="463742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9" name="직사각형 708">
            <a:extLst>
              <a:ext uri="{FF2B5EF4-FFF2-40B4-BE49-F238E27FC236}">
                <a16:creationId xmlns:a16="http://schemas.microsoft.com/office/drawing/2014/main" id="{43AA394D-5063-4B7C-9679-C963CA219289}"/>
              </a:ext>
            </a:extLst>
          </p:cNvPr>
          <p:cNvSpPr/>
          <p:nvPr/>
        </p:nvSpPr>
        <p:spPr>
          <a:xfrm>
            <a:off x="357791" y="467585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0" name="직사각형 709">
            <a:extLst>
              <a:ext uri="{FF2B5EF4-FFF2-40B4-BE49-F238E27FC236}">
                <a16:creationId xmlns:a16="http://schemas.microsoft.com/office/drawing/2014/main" id="{3163A917-54FF-43D5-982B-75BBF0772AEF}"/>
              </a:ext>
            </a:extLst>
          </p:cNvPr>
          <p:cNvSpPr/>
          <p:nvPr/>
        </p:nvSpPr>
        <p:spPr>
          <a:xfrm>
            <a:off x="357791" y="476555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1" name="직사각형 710">
            <a:extLst>
              <a:ext uri="{FF2B5EF4-FFF2-40B4-BE49-F238E27FC236}">
                <a16:creationId xmlns:a16="http://schemas.microsoft.com/office/drawing/2014/main" id="{7B6D7A17-169C-48F0-9250-89ECEBA8A11B}"/>
              </a:ext>
            </a:extLst>
          </p:cNvPr>
          <p:cNvSpPr/>
          <p:nvPr/>
        </p:nvSpPr>
        <p:spPr>
          <a:xfrm>
            <a:off x="357791" y="472212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2" name="직사각형 711">
            <a:extLst>
              <a:ext uri="{FF2B5EF4-FFF2-40B4-BE49-F238E27FC236}">
                <a16:creationId xmlns:a16="http://schemas.microsoft.com/office/drawing/2014/main" id="{664E3BCD-077F-4B76-A4B1-1AF3D13CD721}"/>
              </a:ext>
            </a:extLst>
          </p:cNvPr>
          <p:cNvSpPr/>
          <p:nvPr/>
        </p:nvSpPr>
        <p:spPr>
          <a:xfrm>
            <a:off x="357791" y="481457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3" name="직사각형 712">
            <a:extLst>
              <a:ext uri="{FF2B5EF4-FFF2-40B4-BE49-F238E27FC236}">
                <a16:creationId xmlns:a16="http://schemas.microsoft.com/office/drawing/2014/main" id="{1C5DA14E-9586-4CA4-BAA3-6DB84B8A3AA1}"/>
              </a:ext>
            </a:extLst>
          </p:cNvPr>
          <p:cNvSpPr/>
          <p:nvPr/>
        </p:nvSpPr>
        <p:spPr>
          <a:xfrm>
            <a:off x="357791" y="485494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4" name="직사각형 713">
            <a:extLst>
              <a:ext uri="{FF2B5EF4-FFF2-40B4-BE49-F238E27FC236}">
                <a16:creationId xmlns:a16="http://schemas.microsoft.com/office/drawing/2014/main" id="{E0A0B81E-C63E-438E-8E92-D07375436535}"/>
              </a:ext>
            </a:extLst>
          </p:cNvPr>
          <p:cNvSpPr/>
          <p:nvPr/>
        </p:nvSpPr>
        <p:spPr>
          <a:xfrm>
            <a:off x="357791" y="490167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5" name="직사각형 714">
            <a:extLst>
              <a:ext uri="{FF2B5EF4-FFF2-40B4-BE49-F238E27FC236}">
                <a16:creationId xmlns:a16="http://schemas.microsoft.com/office/drawing/2014/main" id="{36034DAF-B589-49FA-A9D4-1DB47DDC4119}"/>
              </a:ext>
            </a:extLst>
          </p:cNvPr>
          <p:cNvSpPr/>
          <p:nvPr/>
        </p:nvSpPr>
        <p:spPr>
          <a:xfrm>
            <a:off x="357791" y="494010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965B7A54-95E7-4943-AEBD-0BCDF0CB0B86}"/>
              </a:ext>
            </a:extLst>
          </p:cNvPr>
          <p:cNvSpPr/>
          <p:nvPr/>
        </p:nvSpPr>
        <p:spPr>
          <a:xfrm>
            <a:off x="357791" y="502979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" name="직사각형 716">
            <a:extLst>
              <a:ext uri="{FF2B5EF4-FFF2-40B4-BE49-F238E27FC236}">
                <a16:creationId xmlns:a16="http://schemas.microsoft.com/office/drawing/2014/main" id="{3808B969-144C-4275-B2DE-0CA00C54FCD4}"/>
              </a:ext>
            </a:extLst>
          </p:cNvPr>
          <p:cNvSpPr/>
          <p:nvPr/>
        </p:nvSpPr>
        <p:spPr>
          <a:xfrm>
            <a:off x="357791" y="498637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" name="직사각형 717">
            <a:extLst>
              <a:ext uri="{FF2B5EF4-FFF2-40B4-BE49-F238E27FC236}">
                <a16:creationId xmlns:a16="http://schemas.microsoft.com/office/drawing/2014/main" id="{466CD8B7-2C96-433A-B873-D8F0AAAE8A2C}"/>
              </a:ext>
            </a:extLst>
          </p:cNvPr>
          <p:cNvSpPr/>
          <p:nvPr/>
        </p:nvSpPr>
        <p:spPr>
          <a:xfrm>
            <a:off x="357791" y="508189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9" name="직사각형 718">
            <a:extLst>
              <a:ext uri="{FF2B5EF4-FFF2-40B4-BE49-F238E27FC236}">
                <a16:creationId xmlns:a16="http://schemas.microsoft.com/office/drawing/2014/main" id="{1CA80009-6609-444D-98C9-13D9B0950540}"/>
              </a:ext>
            </a:extLst>
          </p:cNvPr>
          <p:cNvSpPr/>
          <p:nvPr/>
        </p:nvSpPr>
        <p:spPr>
          <a:xfrm>
            <a:off x="357791" y="513820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0" name="직사각형 719">
            <a:extLst>
              <a:ext uri="{FF2B5EF4-FFF2-40B4-BE49-F238E27FC236}">
                <a16:creationId xmlns:a16="http://schemas.microsoft.com/office/drawing/2014/main" id="{9295D275-C313-4C1C-8B09-60D420360EFE}"/>
              </a:ext>
            </a:extLst>
          </p:cNvPr>
          <p:cNvSpPr/>
          <p:nvPr/>
        </p:nvSpPr>
        <p:spPr>
          <a:xfrm>
            <a:off x="357791" y="518163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1" name="직사각형 720">
            <a:extLst>
              <a:ext uri="{FF2B5EF4-FFF2-40B4-BE49-F238E27FC236}">
                <a16:creationId xmlns:a16="http://schemas.microsoft.com/office/drawing/2014/main" id="{8906514A-63AE-44AF-BE06-A7F8CBA44D52}"/>
              </a:ext>
            </a:extLst>
          </p:cNvPr>
          <p:cNvSpPr/>
          <p:nvPr/>
        </p:nvSpPr>
        <p:spPr>
          <a:xfrm>
            <a:off x="357791" y="522759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2" name="직사각형 721">
            <a:extLst>
              <a:ext uri="{FF2B5EF4-FFF2-40B4-BE49-F238E27FC236}">
                <a16:creationId xmlns:a16="http://schemas.microsoft.com/office/drawing/2014/main" id="{C1FF162F-E90F-4F72-A1BC-346339404A33}"/>
              </a:ext>
            </a:extLst>
          </p:cNvPr>
          <p:cNvSpPr/>
          <p:nvPr/>
        </p:nvSpPr>
        <p:spPr>
          <a:xfrm>
            <a:off x="357791" y="527412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3" name="직사각형 722">
            <a:extLst>
              <a:ext uri="{FF2B5EF4-FFF2-40B4-BE49-F238E27FC236}">
                <a16:creationId xmlns:a16="http://schemas.microsoft.com/office/drawing/2014/main" id="{959024A3-A514-4491-8994-9E7A99388EBF}"/>
              </a:ext>
            </a:extLst>
          </p:cNvPr>
          <p:cNvSpPr/>
          <p:nvPr/>
        </p:nvSpPr>
        <p:spPr>
          <a:xfrm>
            <a:off x="357791" y="531256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4" name="직사각형 723">
            <a:extLst>
              <a:ext uri="{FF2B5EF4-FFF2-40B4-BE49-F238E27FC236}">
                <a16:creationId xmlns:a16="http://schemas.microsoft.com/office/drawing/2014/main" id="{8C8AD455-ACB3-4C71-8C86-DE67C7E4350C}"/>
              </a:ext>
            </a:extLst>
          </p:cNvPr>
          <p:cNvSpPr/>
          <p:nvPr/>
        </p:nvSpPr>
        <p:spPr>
          <a:xfrm>
            <a:off x="357791" y="535539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B9C44100-0D3E-47FE-8538-00F3DCC3AC07}"/>
              </a:ext>
            </a:extLst>
          </p:cNvPr>
          <p:cNvSpPr/>
          <p:nvPr/>
        </p:nvSpPr>
        <p:spPr>
          <a:xfrm>
            <a:off x="357791" y="540255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CCF882F6-94F8-4C00-938E-6D23B006C165}"/>
              </a:ext>
            </a:extLst>
          </p:cNvPr>
          <p:cNvSpPr/>
          <p:nvPr/>
        </p:nvSpPr>
        <p:spPr>
          <a:xfrm>
            <a:off x="357791" y="544576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BF15D262-0F0B-49BE-8299-BA4ECAC8564C}"/>
              </a:ext>
            </a:extLst>
          </p:cNvPr>
          <p:cNvSpPr/>
          <p:nvPr/>
        </p:nvSpPr>
        <p:spPr>
          <a:xfrm>
            <a:off x="357791" y="548419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8" name="직사각형 727">
            <a:extLst>
              <a:ext uri="{FF2B5EF4-FFF2-40B4-BE49-F238E27FC236}">
                <a16:creationId xmlns:a16="http://schemas.microsoft.com/office/drawing/2014/main" id="{75167A0C-C09D-44EB-98A2-0832E9ADAA23}"/>
              </a:ext>
            </a:extLst>
          </p:cNvPr>
          <p:cNvSpPr/>
          <p:nvPr/>
        </p:nvSpPr>
        <p:spPr>
          <a:xfrm>
            <a:off x="357791" y="557388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9" name="직사각형 728">
            <a:extLst>
              <a:ext uri="{FF2B5EF4-FFF2-40B4-BE49-F238E27FC236}">
                <a16:creationId xmlns:a16="http://schemas.microsoft.com/office/drawing/2014/main" id="{6E8C4C46-8602-46DA-99D8-6D00894CC144}"/>
              </a:ext>
            </a:extLst>
          </p:cNvPr>
          <p:cNvSpPr/>
          <p:nvPr/>
        </p:nvSpPr>
        <p:spPr>
          <a:xfrm>
            <a:off x="357791" y="553046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0" name="직사각형 729">
            <a:extLst>
              <a:ext uri="{FF2B5EF4-FFF2-40B4-BE49-F238E27FC236}">
                <a16:creationId xmlns:a16="http://schemas.microsoft.com/office/drawing/2014/main" id="{9AA504A7-A523-4EDD-884F-4D53BCF3D323}"/>
              </a:ext>
            </a:extLst>
          </p:cNvPr>
          <p:cNvSpPr/>
          <p:nvPr/>
        </p:nvSpPr>
        <p:spPr>
          <a:xfrm>
            <a:off x="357791" y="562290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1" name="직사각형 730">
            <a:extLst>
              <a:ext uri="{FF2B5EF4-FFF2-40B4-BE49-F238E27FC236}">
                <a16:creationId xmlns:a16="http://schemas.microsoft.com/office/drawing/2014/main" id="{EDDD49CB-2B7B-4E3D-8EC3-88B55FEE25B4}"/>
              </a:ext>
            </a:extLst>
          </p:cNvPr>
          <p:cNvSpPr/>
          <p:nvPr/>
        </p:nvSpPr>
        <p:spPr>
          <a:xfrm>
            <a:off x="357791" y="566328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2" name="직사각형 731">
            <a:extLst>
              <a:ext uri="{FF2B5EF4-FFF2-40B4-BE49-F238E27FC236}">
                <a16:creationId xmlns:a16="http://schemas.microsoft.com/office/drawing/2014/main" id="{472C97D3-DD61-44B7-9D11-A42E0E4F9F84}"/>
              </a:ext>
            </a:extLst>
          </p:cNvPr>
          <p:cNvSpPr/>
          <p:nvPr/>
        </p:nvSpPr>
        <p:spPr>
          <a:xfrm>
            <a:off x="357791" y="571000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3" name="직사각형 732">
            <a:extLst>
              <a:ext uri="{FF2B5EF4-FFF2-40B4-BE49-F238E27FC236}">
                <a16:creationId xmlns:a16="http://schemas.microsoft.com/office/drawing/2014/main" id="{54E87477-B457-4A8B-BC9F-F289D9398988}"/>
              </a:ext>
            </a:extLst>
          </p:cNvPr>
          <p:cNvSpPr/>
          <p:nvPr/>
        </p:nvSpPr>
        <p:spPr>
          <a:xfrm>
            <a:off x="357791" y="574843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4" name="직사각형 733">
            <a:extLst>
              <a:ext uri="{FF2B5EF4-FFF2-40B4-BE49-F238E27FC236}">
                <a16:creationId xmlns:a16="http://schemas.microsoft.com/office/drawing/2014/main" id="{DA0518D8-5C6D-41C4-B41A-534D893E6094}"/>
              </a:ext>
            </a:extLst>
          </p:cNvPr>
          <p:cNvSpPr/>
          <p:nvPr/>
        </p:nvSpPr>
        <p:spPr>
          <a:xfrm>
            <a:off x="357791" y="583813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5" name="직사각형 734">
            <a:extLst>
              <a:ext uri="{FF2B5EF4-FFF2-40B4-BE49-F238E27FC236}">
                <a16:creationId xmlns:a16="http://schemas.microsoft.com/office/drawing/2014/main" id="{BFC931E6-EAA5-4A3A-93F0-560309BE5DED}"/>
              </a:ext>
            </a:extLst>
          </p:cNvPr>
          <p:cNvSpPr/>
          <p:nvPr/>
        </p:nvSpPr>
        <p:spPr>
          <a:xfrm>
            <a:off x="357791" y="579470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6" name="직사각형 735">
            <a:extLst>
              <a:ext uri="{FF2B5EF4-FFF2-40B4-BE49-F238E27FC236}">
                <a16:creationId xmlns:a16="http://schemas.microsoft.com/office/drawing/2014/main" id="{2B8FFB77-6AA6-4FD8-BB80-E41F4E03D27F}"/>
              </a:ext>
            </a:extLst>
          </p:cNvPr>
          <p:cNvSpPr/>
          <p:nvPr/>
        </p:nvSpPr>
        <p:spPr>
          <a:xfrm>
            <a:off x="357791" y="593696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7" name="직사각형 736">
            <a:extLst>
              <a:ext uri="{FF2B5EF4-FFF2-40B4-BE49-F238E27FC236}">
                <a16:creationId xmlns:a16="http://schemas.microsoft.com/office/drawing/2014/main" id="{C784DFFC-3980-4F78-81A4-07F26251F5A2}"/>
              </a:ext>
            </a:extLst>
          </p:cNvPr>
          <p:cNvSpPr/>
          <p:nvPr/>
        </p:nvSpPr>
        <p:spPr>
          <a:xfrm>
            <a:off x="357791" y="598017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8" name="직사각형 737">
            <a:extLst>
              <a:ext uri="{FF2B5EF4-FFF2-40B4-BE49-F238E27FC236}">
                <a16:creationId xmlns:a16="http://schemas.microsoft.com/office/drawing/2014/main" id="{F70316CC-89F8-4232-9CA6-069082F913DB}"/>
              </a:ext>
            </a:extLst>
          </p:cNvPr>
          <p:cNvSpPr/>
          <p:nvPr/>
        </p:nvSpPr>
        <p:spPr>
          <a:xfrm>
            <a:off x="357789" y="565449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9" name="직사각형 738">
            <a:extLst>
              <a:ext uri="{FF2B5EF4-FFF2-40B4-BE49-F238E27FC236}">
                <a16:creationId xmlns:a16="http://schemas.microsoft.com/office/drawing/2014/main" id="{2BDFFBC8-9EA1-4A75-9527-B8EB0D1828F4}"/>
              </a:ext>
            </a:extLst>
          </p:cNvPr>
          <p:cNvSpPr/>
          <p:nvPr/>
        </p:nvSpPr>
        <p:spPr>
          <a:xfrm>
            <a:off x="357791" y="610830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0" name="직사각형 739">
            <a:extLst>
              <a:ext uri="{FF2B5EF4-FFF2-40B4-BE49-F238E27FC236}">
                <a16:creationId xmlns:a16="http://schemas.microsoft.com/office/drawing/2014/main" id="{4FD8EDE9-DFA8-43A7-AFEA-FD2C3E1A6E03}"/>
              </a:ext>
            </a:extLst>
          </p:cNvPr>
          <p:cNvSpPr/>
          <p:nvPr/>
        </p:nvSpPr>
        <p:spPr>
          <a:xfrm>
            <a:off x="357791" y="606487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1" name="직사각형 740">
            <a:extLst>
              <a:ext uri="{FF2B5EF4-FFF2-40B4-BE49-F238E27FC236}">
                <a16:creationId xmlns:a16="http://schemas.microsoft.com/office/drawing/2014/main" id="{2C6E7FEF-E163-4EC2-A647-5E6F39D6A8DE}"/>
              </a:ext>
            </a:extLst>
          </p:cNvPr>
          <p:cNvSpPr/>
          <p:nvPr/>
        </p:nvSpPr>
        <p:spPr>
          <a:xfrm>
            <a:off x="357791" y="615732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2" name="직사각형 741">
            <a:extLst>
              <a:ext uri="{FF2B5EF4-FFF2-40B4-BE49-F238E27FC236}">
                <a16:creationId xmlns:a16="http://schemas.microsoft.com/office/drawing/2014/main" id="{34AFF7ED-F418-40DB-B5DF-BEFF4F1679DC}"/>
              </a:ext>
            </a:extLst>
          </p:cNvPr>
          <p:cNvSpPr/>
          <p:nvPr/>
        </p:nvSpPr>
        <p:spPr>
          <a:xfrm>
            <a:off x="357791" y="624442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3" name="직사각형 742">
            <a:extLst>
              <a:ext uri="{FF2B5EF4-FFF2-40B4-BE49-F238E27FC236}">
                <a16:creationId xmlns:a16="http://schemas.microsoft.com/office/drawing/2014/main" id="{DBA1D80C-3435-4729-B212-7460D73DDF21}"/>
              </a:ext>
            </a:extLst>
          </p:cNvPr>
          <p:cNvSpPr/>
          <p:nvPr/>
        </p:nvSpPr>
        <p:spPr>
          <a:xfrm>
            <a:off x="357791" y="628285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4" name="직사각형 743">
            <a:extLst>
              <a:ext uri="{FF2B5EF4-FFF2-40B4-BE49-F238E27FC236}">
                <a16:creationId xmlns:a16="http://schemas.microsoft.com/office/drawing/2014/main" id="{93C1DAF5-D081-4DB0-AF16-E21E67A3A332}"/>
              </a:ext>
            </a:extLst>
          </p:cNvPr>
          <p:cNvSpPr/>
          <p:nvPr/>
        </p:nvSpPr>
        <p:spPr>
          <a:xfrm>
            <a:off x="357791" y="427994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5" name="직사각형 744">
            <a:extLst>
              <a:ext uri="{FF2B5EF4-FFF2-40B4-BE49-F238E27FC236}">
                <a16:creationId xmlns:a16="http://schemas.microsoft.com/office/drawing/2014/main" id="{8E9A2395-C694-485E-826A-9BA12D939DDF}"/>
              </a:ext>
            </a:extLst>
          </p:cNvPr>
          <p:cNvSpPr/>
          <p:nvPr/>
        </p:nvSpPr>
        <p:spPr>
          <a:xfrm>
            <a:off x="357791" y="4065292"/>
            <a:ext cx="79372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6" name="직사각형 745">
            <a:extLst>
              <a:ext uri="{FF2B5EF4-FFF2-40B4-BE49-F238E27FC236}">
                <a16:creationId xmlns:a16="http://schemas.microsoft.com/office/drawing/2014/main" id="{C8E518A8-C881-474F-BF22-2B7D218EAD61}"/>
              </a:ext>
            </a:extLst>
          </p:cNvPr>
          <p:cNvSpPr/>
          <p:nvPr/>
        </p:nvSpPr>
        <p:spPr>
          <a:xfrm>
            <a:off x="358077" y="379732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7" name="직사각형 746">
            <a:extLst>
              <a:ext uri="{FF2B5EF4-FFF2-40B4-BE49-F238E27FC236}">
                <a16:creationId xmlns:a16="http://schemas.microsoft.com/office/drawing/2014/main" id="{3900BBBE-50D9-40FC-B0EE-28134A57665D}"/>
              </a:ext>
            </a:extLst>
          </p:cNvPr>
          <p:cNvSpPr/>
          <p:nvPr/>
        </p:nvSpPr>
        <p:spPr>
          <a:xfrm>
            <a:off x="357790" y="4986372"/>
            <a:ext cx="793721" cy="5631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8" name="직사각형 747">
            <a:extLst>
              <a:ext uri="{FF2B5EF4-FFF2-40B4-BE49-F238E27FC236}">
                <a16:creationId xmlns:a16="http://schemas.microsoft.com/office/drawing/2014/main" id="{3F5FC28B-528B-4C62-A00C-51827D9166F2}"/>
              </a:ext>
            </a:extLst>
          </p:cNvPr>
          <p:cNvSpPr/>
          <p:nvPr/>
        </p:nvSpPr>
        <p:spPr>
          <a:xfrm>
            <a:off x="357789" y="602115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9" name="직사각형 748">
            <a:extLst>
              <a:ext uri="{FF2B5EF4-FFF2-40B4-BE49-F238E27FC236}">
                <a16:creationId xmlns:a16="http://schemas.microsoft.com/office/drawing/2014/main" id="{44724269-AFC2-4F02-A22E-7190F37326AD}"/>
              </a:ext>
            </a:extLst>
          </p:cNvPr>
          <p:cNvSpPr/>
          <p:nvPr/>
        </p:nvSpPr>
        <p:spPr>
          <a:xfrm>
            <a:off x="357788" y="588493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0" name="직사각형 749">
            <a:extLst>
              <a:ext uri="{FF2B5EF4-FFF2-40B4-BE49-F238E27FC236}">
                <a16:creationId xmlns:a16="http://schemas.microsoft.com/office/drawing/2014/main" id="{566F82E0-3C8C-4261-BEAA-C65C44127EFC}"/>
              </a:ext>
            </a:extLst>
          </p:cNvPr>
          <p:cNvSpPr/>
          <p:nvPr/>
        </p:nvSpPr>
        <p:spPr>
          <a:xfrm>
            <a:off x="357788" y="633373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1" name="직사각형 750">
            <a:extLst>
              <a:ext uri="{FF2B5EF4-FFF2-40B4-BE49-F238E27FC236}">
                <a16:creationId xmlns:a16="http://schemas.microsoft.com/office/drawing/2014/main" id="{254D8679-2AB9-4213-9A7D-515904462B5E}"/>
              </a:ext>
            </a:extLst>
          </p:cNvPr>
          <p:cNvSpPr/>
          <p:nvPr/>
        </p:nvSpPr>
        <p:spPr>
          <a:xfrm>
            <a:off x="357788" y="637216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2" name="직사각형 751">
            <a:extLst>
              <a:ext uri="{FF2B5EF4-FFF2-40B4-BE49-F238E27FC236}">
                <a16:creationId xmlns:a16="http://schemas.microsoft.com/office/drawing/2014/main" id="{58C06982-0CF2-44D5-B02B-80817EFA7648}"/>
              </a:ext>
            </a:extLst>
          </p:cNvPr>
          <p:cNvSpPr/>
          <p:nvPr/>
        </p:nvSpPr>
        <p:spPr>
          <a:xfrm>
            <a:off x="357788" y="646186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3" name="직사각형 752">
            <a:extLst>
              <a:ext uri="{FF2B5EF4-FFF2-40B4-BE49-F238E27FC236}">
                <a16:creationId xmlns:a16="http://schemas.microsoft.com/office/drawing/2014/main" id="{EF558FCA-F796-4B99-A560-A9A82244803F}"/>
              </a:ext>
            </a:extLst>
          </p:cNvPr>
          <p:cNvSpPr/>
          <p:nvPr/>
        </p:nvSpPr>
        <p:spPr>
          <a:xfrm>
            <a:off x="357788" y="641843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4" name="직사각형 753">
            <a:extLst>
              <a:ext uri="{FF2B5EF4-FFF2-40B4-BE49-F238E27FC236}">
                <a16:creationId xmlns:a16="http://schemas.microsoft.com/office/drawing/2014/main" id="{2B58D089-F932-428C-9D33-114425E3BA37}"/>
              </a:ext>
            </a:extLst>
          </p:cNvPr>
          <p:cNvSpPr/>
          <p:nvPr/>
        </p:nvSpPr>
        <p:spPr>
          <a:xfrm>
            <a:off x="357788" y="656069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5" name="직사각형 754">
            <a:extLst>
              <a:ext uri="{FF2B5EF4-FFF2-40B4-BE49-F238E27FC236}">
                <a16:creationId xmlns:a16="http://schemas.microsoft.com/office/drawing/2014/main" id="{E152FE01-A2EC-4202-9AA4-7F5CD7B8ADA7}"/>
              </a:ext>
            </a:extLst>
          </p:cNvPr>
          <p:cNvSpPr/>
          <p:nvPr/>
        </p:nvSpPr>
        <p:spPr>
          <a:xfrm>
            <a:off x="357788" y="660390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7" name="직사각형 756">
            <a:extLst>
              <a:ext uri="{FF2B5EF4-FFF2-40B4-BE49-F238E27FC236}">
                <a16:creationId xmlns:a16="http://schemas.microsoft.com/office/drawing/2014/main" id="{6FE366CE-78A0-4963-BAF6-7C8DE70CC86B}"/>
              </a:ext>
            </a:extLst>
          </p:cNvPr>
          <p:cNvSpPr/>
          <p:nvPr/>
        </p:nvSpPr>
        <p:spPr>
          <a:xfrm>
            <a:off x="357784" y="668624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1" name="직사각형 760">
            <a:extLst>
              <a:ext uri="{FF2B5EF4-FFF2-40B4-BE49-F238E27FC236}">
                <a16:creationId xmlns:a16="http://schemas.microsoft.com/office/drawing/2014/main" id="{4D4A17A8-46C1-4C42-92EC-F7FF633B0122}"/>
              </a:ext>
            </a:extLst>
          </p:cNvPr>
          <p:cNvSpPr/>
          <p:nvPr/>
        </p:nvSpPr>
        <p:spPr>
          <a:xfrm>
            <a:off x="357786" y="664488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2" name="직사각형 761">
            <a:extLst>
              <a:ext uri="{FF2B5EF4-FFF2-40B4-BE49-F238E27FC236}">
                <a16:creationId xmlns:a16="http://schemas.microsoft.com/office/drawing/2014/main" id="{16A6775A-6862-4426-A169-224AB013C8E0}"/>
              </a:ext>
            </a:extLst>
          </p:cNvPr>
          <p:cNvSpPr/>
          <p:nvPr/>
        </p:nvSpPr>
        <p:spPr>
          <a:xfrm>
            <a:off x="357785" y="650866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4" name="TextBox 763">
                <a:extLst>
                  <a:ext uri="{FF2B5EF4-FFF2-40B4-BE49-F238E27FC236}">
                    <a16:creationId xmlns:a16="http://schemas.microsoft.com/office/drawing/2014/main" id="{E5091DD9-23E1-446C-884F-D4AB4B19908F}"/>
                  </a:ext>
                </a:extLst>
              </p:cNvPr>
              <p:cNvSpPr txBox="1"/>
              <p:nvPr/>
            </p:nvSpPr>
            <p:spPr>
              <a:xfrm>
                <a:off x="1213233" y="4208260"/>
                <a:ext cx="1122871" cy="320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</a:rPr>
                            <m:t>𝒍𝒆𝒏𝒈𝒕𝒉</m:t>
                          </m:r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</a:rPr>
                            <m:t>𝒅𝒂𝒕𝒂</m:t>
                          </m:r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000" b="1" i="1" smtClean="0">
                              <a:latin typeface="Cambria Math" panose="02040503050406030204" pitchFamily="18" charset="0"/>
                            </a:rPr>
                            <m:t>𝒕𝒉𝒓𝒆𝒂𝒅</m:t>
                          </m:r>
                        </m:den>
                      </m:f>
                    </m:oMath>
                  </m:oMathPara>
                </a14:m>
                <a:endParaRPr lang="ko-KR" altLang="en-US" sz="1000" b="1" dirty="0"/>
              </a:p>
            </p:txBody>
          </p:sp>
        </mc:Choice>
        <mc:Fallback xmlns="">
          <p:sp>
            <p:nvSpPr>
              <p:cNvPr id="764" name="TextBox 763">
                <a:extLst>
                  <a:ext uri="{FF2B5EF4-FFF2-40B4-BE49-F238E27FC236}">
                    <a16:creationId xmlns:a16="http://schemas.microsoft.com/office/drawing/2014/main" id="{E5091DD9-23E1-446C-884F-D4AB4B199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33" y="4208260"/>
                <a:ext cx="1122871" cy="320152"/>
              </a:xfrm>
              <a:prstGeom prst="rect">
                <a:avLst/>
              </a:prstGeom>
              <a:blipFill>
                <a:blip r:embed="rId2"/>
                <a:stretch>
                  <a:fillRect l="-543" t="-5660" r="-4348"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" name="사각형: 둥근 모서리 1002">
            <a:extLst>
              <a:ext uri="{FF2B5EF4-FFF2-40B4-BE49-F238E27FC236}">
                <a16:creationId xmlns:a16="http://schemas.microsoft.com/office/drawing/2014/main" id="{79A12968-1383-477C-A744-79A458168B12}"/>
              </a:ext>
            </a:extLst>
          </p:cNvPr>
          <p:cNvSpPr/>
          <p:nvPr/>
        </p:nvSpPr>
        <p:spPr>
          <a:xfrm>
            <a:off x="5017130" y="320835"/>
            <a:ext cx="935662" cy="138325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04" name="사각형: 둥근 모서리 1003">
            <a:extLst>
              <a:ext uri="{FF2B5EF4-FFF2-40B4-BE49-F238E27FC236}">
                <a16:creationId xmlns:a16="http://schemas.microsoft.com/office/drawing/2014/main" id="{5187C805-2BBB-4736-831E-4A427BAA4128}"/>
              </a:ext>
            </a:extLst>
          </p:cNvPr>
          <p:cNvSpPr/>
          <p:nvPr/>
        </p:nvSpPr>
        <p:spPr>
          <a:xfrm>
            <a:off x="324421" y="646727"/>
            <a:ext cx="889145" cy="7314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Load</a:t>
            </a:r>
          </a:p>
        </p:txBody>
      </p:sp>
      <p:cxnSp>
        <p:nvCxnSpPr>
          <p:cNvPr id="1005" name="직선 화살표 연결선 1004">
            <a:extLst>
              <a:ext uri="{FF2B5EF4-FFF2-40B4-BE49-F238E27FC236}">
                <a16:creationId xmlns:a16="http://schemas.microsoft.com/office/drawing/2014/main" id="{2B127E16-4A95-45EC-AB99-CBDB7B110F06}"/>
              </a:ext>
            </a:extLst>
          </p:cNvPr>
          <p:cNvCxnSpPr>
            <a:cxnSpLocks/>
            <a:stCxn id="1004" idx="3"/>
            <a:endCxn id="1006" idx="1"/>
          </p:cNvCxnSpPr>
          <p:nvPr/>
        </p:nvCxnSpPr>
        <p:spPr>
          <a:xfrm>
            <a:off x="1213566" y="1012464"/>
            <a:ext cx="3611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6" name="사각형: 둥근 모서리 1005">
            <a:extLst>
              <a:ext uri="{FF2B5EF4-FFF2-40B4-BE49-F238E27FC236}">
                <a16:creationId xmlns:a16="http://schemas.microsoft.com/office/drawing/2014/main" id="{528BAFBC-6833-4F08-8203-7DD4DCD25477}"/>
              </a:ext>
            </a:extLst>
          </p:cNvPr>
          <p:cNvSpPr/>
          <p:nvPr/>
        </p:nvSpPr>
        <p:spPr>
          <a:xfrm>
            <a:off x="1574754" y="646727"/>
            <a:ext cx="1508507" cy="7314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1007" name="직사각형 1006">
            <a:extLst>
              <a:ext uri="{FF2B5EF4-FFF2-40B4-BE49-F238E27FC236}">
                <a16:creationId xmlns:a16="http://schemas.microsoft.com/office/drawing/2014/main" id="{5F179DF1-1C88-48AD-9BCE-ADB8248E893A}"/>
              </a:ext>
            </a:extLst>
          </p:cNvPr>
          <p:cNvSpPr/>
          <p:nvPr/>
        </p:nvSpPr>
        <p:spPr>
          <a:xfrm>
            <a:off x="189581" y="78877"/>
            <a:ext cx="5901803" cy="18495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8" name="사각형: 둥근 모서리 1007">
            <a:extLst>
              <a:ext uri="{FF2B5EF4-FFF2-40B4-BE49-F238E27FC236}">
                <a16:creationId xmlns:a16="http://schemas.microsoft.com/office/drawing/2014/main" id="{6CD91F31-3B8F-4036-B623-CC5D2CE799A8}"/>
              </a:ext>
            </a:extLst>
          </p:cNvPr>
          <p:cNvSpPr/>
          <p:nvPr/>
        </p:nvSpPr>
        <p:spPr>
          <a:xfrm>
            <a:off x="3460806" y="329526"/>
            <a:ext cx="1191142" cy="136783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cxnSp>
        <p:nvCxnSpPr>
          <p:cNvPr id="1009" name="직선 화살표 연결선 1008">
            <a:extLst>
              <a:ext uri="{FF2B5EF4-FFF2-40B4-BE49-F238E27FC236}">
                <a16:creationId xmlns:a16="http://schemas.microsoft.com/office/drawing/2014/main" id="{3B737325-6F35-496F-B1C6-0F11A717BBAC}"/>
              </a:ext>
            </a:extLst>
          </p:cNvPr>
          <p:cNvCxnSpPr>
            <a:cxnSpLocks/>
            <a:stCxn id="1006" idx="3"/>
            <a:endCxn id="1008" idx="1"/>
          </p:cNvCxnSpPr>
          <p:nvPr/>
        </p:nvCxnSpPr>
        <p:spPr>
          <a:xfrm>
            <a:off x="3083261" y="1012464"/>
            <a:ext cx="377545" cy="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직선 화살표 연결선 1009">
            <a:extLst>
              <a:ext uri="{FF2B5EF4-FFF2-40B4-BE49-F238E27FC236}">
                <a16:creationId xmlns:a16="http://schemas.microsoft.com/office/drawing/2014/main" id="{82697608-BC7A-4217-A8E9-0D423E9BE949}"/>
              </a:ext>
            </a:extLst>
          </p:cNvPr>
          <p:cNvCxnSpPr>
            <a:cxnSpLocks/>
            <a:stCxn id="1008" idx="3"/>
            <a:endCxn id="1003" idx="1"/>
          </p:cNvCxnSpPr>
          <p:nvPr/>
        </p:nvCxnSpPr>
        <p:spPr>
          <a:xfrm flipV="1">
            <a:off x="4651948" y="1012464"/>
            <a:ext cx="365182" cy="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1" name="TextBox 1010">
            <a:extLst>
              <a:ext uri="{FF2B5EF4-FFF2-40B4-BE49-F238E27FC236}">
                <a16:creationId xmlns:a16="http://schemas.microsoft.com/office/drawing/2014/main" id="{15E37EC9-3E93-4E55-B5AF-5F834800783F}"/>
              </a:ext>
            </a:extLst>
          </p:cNvPr>
          <p:cNvSpPr txBox="1"/>
          <p:nvPr/>
        </p:nvSpPr>
        <p:spPr>
          <a:xfrm>
            <a:off x="2943703" y="43835"/>
            <a:ext cx="1249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3" name="직선 화살표 연결선 1012">
            <a:extLst>
              <a:ext uri="{FF2B5EF4-FFF2-40B4-BE49-F238E27FC236}">
                <a16:creationId xmlns:a16="http://schemas.microsoft.com/office/drawing/2014/main" id="{0B1F1474-57AA-43CE-BD35-D89AAF77BD8B}"/>
              </a:ext>
            </a:extLst>
          </p:cNvPr>
          <p:cNvCxnSpPr>
            <a:cxnSpLocks/>
            <a:stCxn id="1003" idx="3"/>
            <a:endCxn id="1001" idx="1"/>
          </p:cNvCxnSpPr>
          <p:nvPr/>
        </p:nvCxnSpPr>
        <p:spPr>
          <a:xfrm flipV="1">
            <a:off x="5952792" y="1005870"/>
            <a:ext cx="876799" cy="6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TextBox 1013">
            <a:extLst>
              <a:ext uri="{FF2B5EF4-FFF2-40B4-BE49-F238E27FC236}">
                <a16:creationId xmlns:a16="http://schemas.microsoft.com/office/drawing/2014/main" id="{27DE56D1-040F-4ED9-AC52-6813E12E3275}"/>
              </a:ext>
            </a:extLst>
          </p:cNvPr>
          <p:cNvSpPr txBox="1"/>
          <p:nvPr/>
        </p:nvSpPr>
        <p:spPr>
          <a:xfrm rot="5400000">
            <a:off x="5397950" y="1185594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…</a:t>
            </a:r>
            <a:endParaRPr lang="ko-KR" altLang="en-US" sz="12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CC0F27-086D-49DC-A1B3-F27B576800DC}"/>
              </a:ext>
            </a:extLst>
          </p:cNvPr>
          <p:cNvGrpSpPr/>
          <p:nvPr/>
        </p:nvGrpSpPr>
        <p:grpSpPr>
          <a:xfrm>
            <a:off x="6829591" y="46795"/>
            <a:ext cx="1845178" cy="1884630"/>
            <a:chOff x="6601455" y="43835"/>
            <a:chExt cx="1845178" cy="1884630"/>
          </a:xfrm>
        </p:grpSpPr>
        <p:sp>
          <p:nvSpPr>
            <p:cNvPr id="1001" name="직사각형 1000">
              <a:extLst>
                <a:ext uri="{FF2B5EF4-FFF2-40B4-BE49-F238E27FC236}">
                  <a16:creationId xmlns:a16="http://schemas.microsoft.com/office/drawing/2014/main" id="{30CBF327-36E0-4C37-B1FD-B2DAE8B5E7DF}"/>
                </a:ext>
              </a:extLst>
            </p:cNvPr>
            <p:cNvSpPr/>
            <p:nvPr/>
          </p:nvSpPr>
          <p:spPr>
            <a:xfrm>
              <a:off x="6601455" y="77355"/>
              <a:ext cx="1845178" cy="18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1002" name="그룹 1001">
              <a:extLst>
                <a:ext uri="{FF2B5EF4-FFF2-40B4-BE49-F238E27FC236}">
                  <a16:creationId xmlns:a16="http://schemas.microsoft.com/office/drawing/2014/main" id="{98BD4C8B-76B4-4008-A50B-29B3972A3513}"/>
                </a:ext>
              </a:extLst>
            </p:cNvPr>
            <p:cNvGrpSpPr/>
            <p:nvPr/>
          </p:nvGrpSpPr>
          <p:grpSpPr>
            <a:xfrm rot="16200000">
              <a:off x="6908278" y="388192"/>
              <a:ext cx="1290955" cy="1283328"/>
              <a:chOff x="8081045" y="5209763"/>
              <a:chExt cx="1290955" cy="1283328"/>
            </a:xfrm>
          </p:grpSpPr>
          <p:sp>
            <p:nvSpPr>
              <p:cNvPr id="1033" name="타원 1032">
                <a:extLst>
                  <a:ext uri="{FF2B5EF4-FFF2-40B4-BE49-F238E27FC236}">
                    <a16:creationId xmlns:a16="http://schemas.microsoft.com/office/drawing/2014/main" id="{A59A89FD-2E40-47A4-BB70-05F278AF0BF6}"/>
                  </a:ext>
                </a:extLst>
              </p:cNvPr>
              <p:cNvSpPr/>
              <p:nvPr/>
            </p:nvSpPr>
            <p:spPr>
              <a:xfrm>
                <a:off x="8208172" y="5212709"/>
                <a:ext cx="218114" cy="2034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4" name="타원 1033">
                <a:extLst>
                  <a:ext uri="{FF2B5EF4-FFF2-40B4-BE49-F238E27FC236}">
                    <a16:creationId xmlns:a16="http://schemas.microsoft.com/office/drawing/2014/main" id="{E71E9113-900F-451B-9D68-C674BB733499}"/>
                  </a:ext>
                </a:extLst>
              </p:cNvPr>
              <p:cNvSpPr/>
              <p:nvPr/>
            </p:nvSpPr>
            <p:spPr>
              <a:xfrm>
                <a:off x="8475480" y="5212708"/>
                <a:ext cx="218114" cy="2034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5" name="타원 1034">
                <a:extLst>
                  <a:ext uri="{FF2B5EF4-FFF2-40B4-BE49-F238E27FC236}">
                    <a16:creationId xmlns:a16="http://schemas.microsoft.com/office/drawing/2014/main" id="{463B355B-FC0C-48BB-A98F-E2F8CBF303F9}"/>
                  </a:ext>
                </a:extLst>
              </p:cNvPr>
              <p:cNvSpPr/>
              <p:nvPr/>
            </p:nvSpPr>
            <p:spPr>
              <a:xfrm>
                <a:off x="8742788" y="5212707"/>
                <a:ext cx="218114" cy="2034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6" name="타원 1035">
                <a:extLst>
                  <a:ext uri="{FF2B5EF4-FFF2-40B4-BE49-F238E27FC236}">
                    <a16:creationId xmlns:a16="http://schemas.microsoft.com/office/drawing/2014/main" id="{D736C93C-476C-49CB-8BC9-6D61C608335C}"/>
                  </a:ext>
                </a:extLst>
              </p:cNvPr>
              <p:cNvSpPr/>
              <p:nvPr/>
            </p:nvSpPr>
            <p:spPr>
              <a:xfrm>
                <a:off x="9010096" y="5209763"/>
                <a:ext cx="218114" cy="2034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7" name="타원 1036">
                <a:extLst>
                  <a:ext uri="{FF2B5EF4-FFF2-40B4-BE49-F238E27FC236}">
                    <a16:creationId xmlns:a16="http://schemas.microsoft.com/office/drawing/2014/main" id="{890AAEF7-2F85-4A2C-B18C-BC8157F160DD}"/>
                  </a:ext>
                </a:extLst>
              </p:cNvPr>
              <p:cNvSpPr/>
              <p:nvPr/>
            </p:nvSpPr>
            <p:spPr>
              <a:xfrm>
                <a:off x="8084654" y="5542351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8" name="타원 1037">
                <a:extLst>
                  <a:ext uri="{FF2B5EF4-FFF2-40B4-BE49-F238E27FC236}">
                    <a16:creationId xmlns:a16="http://schemas.microsoft.com/office/drawing/2014/main" id="{8F0D7374-EE22-4E2D-B50C-D6AC0CF139BE}"/>
                  </a:ext>
                </a:extLst>
              </p:cNvPr>
              <p:cNvSpPr/>
              <p:nvPr/>
            </p:nvSpPr>
            <p:spPr>
              <a:xfrm>
                <a:off x="8351962" y="5542350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9" name="타원 1038">
                <a:extLst>
                  <a:ext uri="{FF2B5EF4-FFF2-40B4-BE49-F238E27FC236}">
                    <a16:creationId xmlns:a16="http://schemas.microsoft.com/office/drawing/2014/main" id="{7FE40D5E-D13D-4476-8A32-009FBD5E4A21}"/>
                  </a:ext>
                </a:extLst>
              </p:cNvPr>
              <p:cNvSpPr/>
              <p:nvPr/>
            </p:nvSpPr>
            <p:spPr>
              <a:xfrm>
                <a:off x="8619270" y="5542349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0" name="타원 1039">
                <a:extLst>
                  <a:ext uri="{FF2B5EF4-FFF2-40B4-BE49-F238E27FC236}">
                    <a16:creationId xmlns:a16="http://schemas.microsoft.com/office/drawing/2014/main" id="{AF2103B1-95C6-4ED8-8E44-AECC05ECBBCD}"/>
                  </a:ext>
                </a:extLst>
              </p:cNvPr>
              <p:cNvSpPr/>
              <p:nvPr/>
            </p:nvSpPr>
            <p:spPr>
              <a:xfrm>
                <a:off x="8886578" y="5539405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1" name="타원 1040">
                <a:extLst>
                  <a:ext uri="{FF2B5EF4-FFF2-40B4-BE49-F238E27FC236}">
                    <a16:creationId xmlns:a16="http://schemas.microsoft.com/office/drawing/2014/main" id="{7CC6DF4C-D2B1-4E74-A77A-1B9F1A8DE2CD}"/>
                  </a:ext>
                </a:extLst>
              </p:cNvPr>
              <p:cNvSpPr/>
              <p:nvPr/>
            </p:nvSpPr>
            <p:spPr>
              <a:xfrm>
                <a:off x="9153886" y="5536976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2" name="타원 1041">
                <a:extLst>
                  <a:ext uri="{FF2B5EF4-FFF2-40B4-BE49-F238E27FC236}">
                    <a16:creationId xmlns:a16="http://schemas.microsoft.com/office/drawing/2014/main" id="{0FAF9534-E2D3-4654-B055-E13641F53245}"/>
                  </a:ext>
                </a:extLst>
              </p:cNvPr>
              <p:cNvSpPr/>
              <p:nvPr/>
            </p:nvSpPr>
            <p:spPr>
              <a:xfrm>
                <a:off x="8081045" y="5957071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3" name="타원 1042">
                <a:extLst>
                  <a:ext uri="{FF2B5EF4-FFF2-40B4-BE49-F238E27FC236}">
                    <a16:creationId xmlns:a16="http://schemas.microsoft.com/office/drawing/2014/main" id="{4A5EC9D3-F057-4DFB-9A9B-227922DA5948}"/>
                  </a:ext>
                </a:extLst>
              </p:cNvPr>
              <p:cNvSpPr/>
              <p:nvPr/>
            </p:nvSpPr>
            <p:spPr>
              <a:xfrm>
                <a:off x="8348353" y="5957070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4" name="타원 1043">
                <a:extLst>
                  <a:ext uri="{FF2B5EF4-FFF2-40B4-BE49-F238E27FC236}">
                    <a16:creationId xmlns:a16="http://schemas.microsoft.com/office/drawing/2014/main" id="{7FA1E178-A597-430C-914C-1BE85050D84D}"/>
                  </a:ext>
                </a:extLst>
              </p:cNvPr>
              <p:cNvSpPr/>
              <p:nvPr/>
            </p:nvSpPr>
            <p:spPr>
              <a:xfrm>
                <a:off x="8615661" y="5957069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5" name="타원 1044">
                <a:extLst>
                  <a:ext uri="{FF2B5EF4-FFF2-40B4-BE49-F238E27FC236}">
                    <a16:creationId xmlns:a16="http://schemas.microsoft.com/office/drawing/2014/main" id="{45335C4C-CA26-43FF-B516-47C0026C1FB2}"/>
                  </a:ext>
                </a:extLst>
              </p:cNvPr>
              <p:cNvSpPr/>
              <p:nvPr/>
            </p:nvSpPr>
            <p:spPr>
              <a:xfrm>
                <a:off x="8882969" y="5954125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6" name="타원 1045">
                <a:extLst>
                  <a:ext uri="{FF2B5EF4-FFF2-40B4-BE49-F238E27FC236}">
                    <a16:creationId xmlns:a16="http://schemas.microsoft.com/office/drawing/2014/main" id="{C2C4610F-25E0-4F8F-B36C-8BC4314287E8}"/>
                  </a:ext>
                </a:extLst>
              </p:cNvPr>
              <p:cNvSpPr/>
              <p:nvPr/>
            </p:nvSpPr>
            <p:spPr>
              <a:xfrm>
                <a:off x="9150277" y="5951696"/>
                <a:ext cx="218114" cy="2034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7" name="타원 1046">
                <a:extLst>
                  <a:ext uri="{FF2B5EF4-FFF2-40B4-BE49-F238E27FC236}">
                    <a16:creationId xmlns:a16="http://schemas.microsoft.com/office/drawing/2014/main" id="{7C733D71-5B1C-4AA9-B092-2FE9F71EEAB4}"/>
                  </a:ext>
                </a:extLst>
              </p:cNvPr>
              <p:cNvSpPr/>
              <p:nvPr/>
            </p:nvSpPr>
            <p:spPr>
              <a:xfrm>
                <a:off x="8208172" y="6289658"/>
                <a:ext cx="218114" cy="2034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8" name="타원 1047">
                <a:extLst>
                  <a:ext uri="{FF2B5EF4-FFF2-40B4-BE49-F238E27FC236}">
                    <a16:creationId xmlns:a16="http://schemas.microsoft.com/office/drawing/2014/main" id="{23376D70-9FE2-48FC-BF8A-BA885BAF5DBC}"/>
                  </a:ext>
                </a:extLst>
              </p:cNvPr>
              <p:cNvSpPr/>
              <p:nvPr/>
            </p:nvSpPr>
            <p:spPr>
              <a:xfrm>
                <a:off x="8475480" y="6289657"/>
                <a:ext cx="218114" cy="2034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9" name="타원 1048">
                <a:extLst>
                  <a:ext uri="{FF2B5EF4-FFF2-40B4-BE49-F238E27FC236}">
                    <a16:creationId xmlns:a16="http://schemas.microsoft.com/office/drawing/2014/main" id="{2DE4DB3F-1991-4597-8897-28520499F9F3}"/>
                  </a:ext>
                </a:extLst>
              </p:cNvPr>
              <p:cNvSpPr/>
              <p:nvPr/>
            </p:nvSpPr>
            <p:spPr>
              <a:xfrm>
                <a:off x="8742788" y="6289656"/>
                <a:ext cx="218114" cy="2034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0" name="타원 1049">
                <a:extLst>
                  <a:ext uri="{FF2B5EF4-FFF2-40B4-BE49-F238E27FC236}">
                    <a16:creationId xmlns:a16="http://schemas.microsoft.com/office/drawing/2014/main" id="{BBEBF669-9BB3-4CC6-B786-B472018F126A}"/>
                  </a:ext>
                </a:extLst>
              </p:cNvPr>
              <p:cNvSpPr/>
              <p:nvPr/>
            </p:nvSpPr>
            <p:spPr>
              <a:xfrm>
                <a:off x="9010096" y="6286712"/>
                <a:ext cx="218114" cy="2034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51" name="직선 연결선 1050">
                <a:extLst>
                  <a:ext uri="{FF2B5EF4-FFF2-40B4-BE49-F238E27FC236}">
                    <a16:creationId xmlns:a16="http://schemas.microsoft.com/office/drawing/2014/main" id="{DA82680F-0CD5-4B79-9C0E-470B16267004}"/>
                  </a:ext>
                </a:extLst>
              </p:cNvPr>
              <p:cNvCxnSpPr>
                <a:stCxn id="1033" idx="4"/>
                <a:endCxn id="1037" idx="0"/>
              </p:cNvCxnSpPr>
              <p:nvPr/>
            </p:nvCxnSpPr>
            <p:spPr>
              <a:xfrm flipH="1">
                <a:off x="8193711" y="5416142"/>
                <a:ext cx="123518" cy="1262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직선 연결선 1051">
                <a:extLst>
                  <a:ext uri="{FF2B5EF4-FFF2-40B4-BE49-F238E27FC236}">
                    <a16:creationId xmlns:a16="http://schemas.microsoft.com/office/drawing/2014/main" id="{95A699E6-CBF4-4E97-84F5-A8E3DF666CB8}"/>
                  </a:ext>
                </a:extLst>
              </p:cNvPr>
              <p:cNvCxnSpPr>
                <a:cxnSpLocks/>
                <a:stCxn id="1033" idx="4"/>
                <a:endCxn id="1038" idx="0"/>
              </p:cNvCxnSpPr>
              <p:nvPr/>
            </p:nvCxnSpPr>
            <p:spPr>
              <a:xfrm>
                <a:off x="8317229" y="5416142"/>
                <a:ext cx="143790" cy="1262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직선 연결선 1052">
                <a:extLst>
                  <a:ext uri="{FF2B5EF4-FFF2-40B4-BE49-F238E27FC236}">
                    <a16:creationId xmlns:a16="http://schemas.microsoft.com/office/drawing/2014/main" id="{A855B867-F58C-4473-BD3B-9EF6B3074BCC}"/>
                  </a:ext>
                </a:extLst>
              </p:cNvPr>
              <p:cNvCxnSpPr>
                <a:cxnSpLocks/>
                <a:stCxn id="1033" idx="4"/>
                <a:endCxn id="1039" idx="0"/>
              </p:cNvCxnSpPr>
              <p:nvPr/>
            </p:nvCxnSpPr>
            <p:spPr>
              <a:xfrm>
                <a:off x="8317229" y="5416142"/>
                <a:ext cx="411098" cy="126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직선 연결선 1053">
                <a:extLst>
                  <a:ext uri="{FF2B5EF4-FFF2-40B4-BE49-F238E27FC236}">
                    <a16:creationId xmlns:a16="http://schemas.microsoft.com/office/drawing/2014/main" id="{23746612-0EBF-48C7-B64F-5AD5659F4B60}"/>
                  </a:ext>
                </a:extLst>
              </p:cNvPr>
              <p:cNvCxnSpPr>
                <a:cxnSpLocks/>
                <a:stCxn id="1033" idx="4"/>
                <a:endCxn id="1040" idx="0"/>
              </p:cNvCxnSpPr>
              <p:nvPr/>
            </p:nvCxnSpPr>
            <p:spPr>
              <a:xfrm>
                <a:off x="8317229" y="5416142"/>
                <a:ext cx="678406" cy="1232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직선 연결선 1054">
                <a:extLst>
                  <a:ext uri="{FF2B5EF4-FFF2-40B4-BE49-F238E27FC236}">
                    <a16:creationId xmlns:a16="http://schemas.microsoft.com/office/drawing/2014/main" id="{7FAF7BB9-E419-44DC-829E-80365E79705B}"/>
                  </a:ext>
                </a:extLst>
              </p:cNvPr>
              <p:cNvCxnSpPr>
                <a:cxnSpLocks/>
                <a:stCxn id="1034" idx="4"/>
                <a:endCxn id="1037" idx="0"/>
              </p:cNvCxnSpPr>
              <p:nvPr/>
            </p:nvCxnSpPr>
            <p:spPr>
              <a:xfrm flipH="1">
                <a:off x="8193711" y="5416141"/>
                <a:ext cx="390826" cy="1262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직선 연결선 1055">
                <a:extLst>
                  <a:ext uri="{FF2B5EF4-FFF2-40B4-BE49-F238E27FC236}">
                    <a16:creationId xmlns:a16="http://schemas.microsoft.com/office/drawing/2014/main" id="{78043640-1AFA-4234-A042-BFA572F4EBB1}"/>
                  </a:ext>
                </a:extLst>
              </p:cNvPr>
              <p:cNvCxnSpPr>
                <a:cxnSpLocks/>
                <a:stCxn id="1034" idx="4"/>
                <a:endCxn id="1038" idx="0"/>
              </p:cNvCxnSpPr>
              <p:nvPr/>
            </p:nvCxnSpPr>
            <p:spPr>
              <a:xfrm flipH="1">
                <a:off x="8461019" y="5416141"/>
                <a:ext cx="123518" cy="1262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직선 연결선 1056">
                <a:extLst>
                  <a:ext uri="{FF2B5EF4-FFF2-40B4-BE49-F238E27FC236}">
                    <a16:creationId xmlns:a16="http://schemas.microsoft.com/office/drawing/2014/main" id="{C85D7219-CB99-46F2-B796-3AFB967123DA}"/>
                  </a:ext>
                </a:extLst>
              </p:cNvPr>
              <p:cNvCxnSpPr>
                <a:cxnSpLocks/>
                <a:stCxn id="1034" idx="4"/>
                <a:endCxn id="1039" idx="0"/>
              </p:cNvCxnSpPr>
              <p:nvPr/>
            </p:nvCxnSpPr>
            <p:spPr>
              <a:xfrm>
                <a:off x="8584537" y="5416141"/>
                <a:ext cx="143790" cy="1262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직선 연결선 1057">
                <a:extLst>
                  <a:ext uri="{FF2B5EF4-FFF2-40B4-BE49-F238E27FC236}">
                    <a16:creationId xmlns:a16="http://schemas.microsoft.com/office/drawing/2014/main" id="{86622BE1-5A8C-42A2-9AF4-A06E29C92002}"/>
                  </a:ext>
                </a:extLst>
              </p:cNvPr>
              <p:cNvCxnSpPr>
                <a:cxnSpLocks/>
                <a:stCxn id="1035" idx="4"/>
                <a:endCxn id="1039" idx="0"/>
              </p:cNvCxnSpPr>
              <p:nvPr/>
            </p:nvCxnSpPr>
            <p:spPr>
              <a:xfrm flipH="1">
                <a:off x="8728327" y="5416140"/>
                <a:ext cx="123518" cy="1262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직선 연결선 1058">
                <a:extLst>
                  <a:ext uri="{FF2B5EF4-FFF2-40B4-BE49-F238E27FC236}">
                    <a16:creationId xmlns:a16="http://schemas.microsoft.com/office/drawing/2014/main" id="{B01A7252-70A6-466D-A773-A1506486AB3B}"/>
                  </a:ext>
                </a:extLst>
              </p:cNvPr>
              <p:cNvCxnSpPr>
                <a:cxnSpLocks/>
                <a:stCxn id="1034" idx="4"/>
                <a:endCxn id="1040" idx="0"/>
              </p:cNvCxnSpPr>
              <p:nvPr/>
            </p:nvCxnSpPr>
            <p:spPr>
              <a:xfrm>
                <a:off x="8584537" y="5416141"/>
                <a:ext cx="411098" cy="1232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직선 연결선 1059">
                <a:extLst>
                  <a:ext uri="{FF2B5EF4-FFF2-40B4-BE49-F238E27FC236}">
                    <a16:creationId xmlns:a16="http://schemas.microsoft.com/office/drawing/2014/main" id="{B5954E73-1E0A-4E92-96DC-E74CF47D63D0}"/>
                  </a:ext>
                </a:extLst>
              </p:cNvPr>
              <p:cNvCxnSpPr>
                <a:cxnSpLocks/>
                <a:stCxn id="1035" idx="4"/>
                <a:endCxn id="1037" idx="0"/>
              </p:cNvCxnSpPr>
              <p:nvPr/>
            </p:nvCxnSpPr>
            <p:spPr>
              <a:xfrm flipH="1">
                <a:off x="8193711" y="5416140"/>
                <a:ext cx="658134" cy="126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직선 연결선 1060">
                <a:extLst>
                  <a:ext uri="{FF2B5EF4-FFF2-40B4-BE49-F238E27FC236}">
                    <a16:creationId xmlns:a16="http://schemas.microsoft.com/office/drawing/2014/main" id="{507BF725-2045-45D7-A3C5-CFE98E38FEE4}"/>
                  </a:ext>
                </a:extLst>
              </p:cNvPr>
              <p:cNvCxnSpPr>
                <a:cxnSpLocks/>
                <a:stCxn id="1035" idx="4"/>
                <a:endCxn id="1038" idx="0"/>
              </p:cNvCxnSpPr>
              <p:nvPr/>
            </p:nvCxnSpPr>
            <p:spPr>
              <a:xfrm flipH="1">
                <a:off x="8461019" y="5416140"/>
                <a:ext cx="390826" cy="1262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직선 연결선 1061">
                <a:extLst>
                  <a:ext uri="{FF2B5EF4-FFF2-40B4-BE49-F238E27FC236}">
                    <a16:creationId xmlns:a16="http://schemas.microsoft.com/office/drawing/2014/main" id="{381BB5B2-C64E-4E60-B588-A066AEB1F769}"/>
                  </a:ext>
                </a:extLst>
              </p:cNvPr>
              <p:cNvCxnSpPr>
                <a:cxnSpLocks/>
                <a:stCxn id="1035" idx="4"/>
                <a:endCxn id="1039" idx="0"/>
              </p:cNvCxnSpPr>
              <p:nvPr/>
            </p:nvCxnSpPr>
            <p:spPr>
              <a:xfrm flipH="1">
                <a:off x="8728327" y="5416140"/>
                <a:ext cx="123518" cy="1262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직선 연결선 1062">
                <a:extLst>
                  <a:ext uri="{FF2B5EF4-FFF2-40B4-BE49-F238E27FC236}">
                    <a16:creationId xmlns:a16="http://schemas.microsoft.com/office/drawing/2014/main" id="{46A83494-74A4-4E99-A520-5641E66827F3}"/>
                  </a:ext>
                </a:extLst>
              </p:cNvPr>
              <p:cNvCxnSpPr>
                <a:cxnSpLocks/>
                <a:stCxn id="1035" idx="4"/>
                <a:endCxn id="1040" idx="0"/>
              </p:cNvCxnSpPr>
              <p:nvPr/>
            </p:nvCxnSpPr>
            <p:spPr>
              <a:xfrm>
                <a:off x="8851845" y="5416140"/>
                <a:ext cx="143790" cy="1232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직선 연결선 1063">
                <a:extLst>
                  <a:ext uri="{FF2B5EF4-FFF2-40B4-BE49-F238E27FC236}">
                    <a16:creationId xmlns:a16="http://schemas.microsoft.com/office/drawing/2014/main" id="{3C894DEF-193C-46DC-847E-33F4F3154A4E}"/>
                  </a:ext>
                </a:extLst>
              </p:cNvPr>
              <p:cNvCxnSpPr>
                <a:cxnSpLocks/>
                <a:stCxn id="1035" idx="4"/>
                <a:endCxn id="1041" idx="0"/>
              </p:cNvCxnSpPr>
              <p:nvPr/>
            </p:nvCxnSpPr>
            <p:spPr>
              <a:xfrm>
                <a:off x="8851845" y="5416140"/>
                <a:ext cx="411098" cy="1208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직선 연결선 1064">
                <a:extLst>
                  <a:ext uri="{FF2B5EF4-FFF2-40B4-BE49-F238E27FC236}">
                    <a16:creationId xmlns:a16="http://schemas.microsoft.com/office/drawing/2014/main" id="{E41074A3-8B45-4A5A-AFFA-F8E5105875D3}"/>
                  </a:ext>
                </a:extLst>
              </p:cNvPr>
              <p:cNvCxnSpPr>
                <a:cxnSpLocks/>
                <a:stCxn id="1036" idx="4"/>
                <a:endCxn id="1038" idx="0"/>
              </p:cNvCxnSpPr>
              <p:nvPr/>
            </p:nvCxnSpPr>
            <p:spPr>
              <a:xfrm flipH="1">
                <a:off x="8461019" y="5413196"/>
                <a:ext cx="658134" cy="1291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직선 연결선 1065">
                <a:extLst>
                  <a:ext uri="{FF2B5EF4-FFF2-40B4-BE49-F238E27FC236}">
                    <a16:creationId xmlns:a16="http://schemas.microsoft.com/office/drawing/2014/main" id="{9CE67825-52A9-43B7-B76E-1CF63AB02586}"/>
                  </a:ext>
                </a:extLst>
              </p:cNvPr>
              <p:cNvCxnSpPr>
                <a:cxnSpLocks/>
                <a:stCxn id="1036" idx="4"/>
                <a:endCxn id="1039" idx="0"/>
              </p:cNvCxnSpPr>
              <p:nvPr/>
            </p:nvCxnSpPr>
            <p:spPr>
              <a:xfrm flipH="1">
                <a:off x="8728327" y="5413196"/>
                <a:ext cx="390826" cy="129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직선 연결선 1066">
                <a:extLst>
                  <a:ext uri="{FF2B5EF4-FFF2-40B4-BE49-F238E27FC236}">
                    <a16:creationId xmlns:a16="http://schemas.microsoft.com/office/drawing/2014/main" id="{6CD94E3D-F3EB-4FA2-8861-72F5DB2C81E8}"/>
                  </a:ext>
                </a:extLst>
              </p:cNvPr>
              <p:cNvCxnSpPr>
                <a:cxnSpLocks/>
                <a:stCxn id="1036" idx="4"/>
                <a:endCxn id="1040" idx="0"/>
              </p:cNvCxnSpPr>
              <p:nvPr/>
            </p:nvCxnSpPr>
            <p:spPr>
              <a:xfrm flipH="1">
                <a:off x="8995635" y="5413196"/>
                <a:ext cx="123518" cy="1262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직선 연결선 1067">
                <a:extLst>
                  <a:ext uri="{FF2B5EF4-FFF2-40B4-BE49-F238E27FC236}">
                    <a16:creationId xmlns:a16="http://schemas.microsoft.com/office/drawing/2014/main" id="{243003E3-AC6A-433A-8C78-C7D90497A4A4}"/>
                  </a:ext>
                </a:extLst>
              </p:cNvPr>
              <p:cNvCxnSpPr>
                <a:cxnSpLocks/>
                <a:stCxn id="1036" idx="4"/>
                <a:endCxn id="1041" idx="0"/>
              </p:cNvCxnSpPr>
              <p:nvPr/>
            </p:nvCxnSpPr>
            <p:spPr>
              <a:xfrm>
                <a:off x="9119153" y="5413196"/>
                <a:ext cx="143790" cy="1237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직선 연결선 1068">
                <a:extLst>
                  <a:ext uri="{FF2B5EF4-FFF2-40B4-BE49-F238E27FC236}">
                    <a16:creationId xmlns:a16="http://schemas.microsoft.com/office/drawing/2014/main" id="{CBCC678D-7628-40FD-9BB9-DD1082387DCC}"/>
                  </a:ext>
                </a:extLst>
              </p:cNvPr>
              <p:cNvCxnSpPr>
                <a:cxnSpLocks/>
                <a:stCxn id="1037" idx="4"/>
                <a:endCxn id="1043" idx="0"/>
              </p:cNvCxnSpPr>
              <p:nvPr/>
            </p:nvCxnSpPr>
            <p:spPr>
              <a:xfrm>
                <a:off x="8193711" y="5745784"/>
                <a:ext cx="263699" cy="2112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직선 연결선 1069">
                <a:extLst>
                  <a:ext uri="{FF2B5EF4-FFF2-40B4-BE49-F238E27FC236}">
                    <a16:creationId xmlns:a16="http://schemas.microsoft.com/office/drawing/2014/main" id="{16E41F83-FD92-4016-8C9E-93D96C2E745A}"/>
                  </a:ext>
                </a:extLst>
              </p:cNvPr>
              <p:cNvCxnSpPr>
                <a:cxnSpLocks/>
                <a:stCxn id="1037" idx="4"/>
                <a:endCxn id="1044" idx="0"/>
              </p:cNvCxnSpPr>
              <p:nvPr/>
            </p:nvCxnSpPr>
            <p:spPr>
              <a:xfrm>
                <a:off x="8193711" y="5745784"/>
                <a:ext cx="531007" cy="2112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직선 연결선 1070">
                <a:extLst>
                  <a:ext uri="{FF2B5EF4-FFF2-40B4-BE49-F238E27FC236}">
                    <a16:creationId xmlns:a16="http://schemas.microsoft.com/office/drawing/2014/main" id="{E6BEFE1A-390A-44FB-99D0-30BDD4F78086}"/>
                  </a:ext>
                </a:extLst>
              </p:cNvPr>
              <p:cNvCxnSpPr>
                <a:cxnSpLocks/>
                <a:stCxn id="1037" idx="4"/>
                <a:endCxn id="1045" idx="0"/>
              </p:cNvCxnSpPr>
              <p:nvPr/>
            </p:nvCxnSpPr>
            <p:spPr>
              <a:xfrm>
                <a:off x="8193711" y="5745784"/>
                <a:ext cx="798315" cy="208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직선 연결선 1071">
                <a:extLst>
                  <a:ext uri="{FF2B5EF4-FFF2-40B4-BE49-F238E27FC236}">
                    <a16:creationId xmlns:a16="http://schemas.microsoft.com/office/drawing/2014/main" id="{042CEEBC-4E0F-4071-83E9-3DCB59FFE695}"/>
                  </a:ext>
                </a:extLst>
              </p:cNvPr>
              <p:cNvCxnSpPr>
                <a:cxnSpLocks/>
                <a:stCxn id="1037" idx="4"/>
                <a:endCxn id="1046" idx="0"/>
              </p:cNvCxnSpPr>
              <p:nvPr/>
            </p:nvCxnSpPr>
            <p:spPr>
              <a:xfrm>
                <a:off x="8193711" y="5745784"/>
                <a:ext cx="1065623" cy="205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3" name="직선 연결선 1072">
                <a:extLst>
                  <a:ext uri="{FF2B5EF4-FFF2-40B4-BE49-F238E27FC236}">
                    <a16:creationId xmlns:a16="http://schemas.microsoft.com/office/drawing/2014/main" id="{E5D3D2DA-FE50-4568-91BE-7FCFF9F9C440}"/>
                  </a:ext>
                </a:extLst>
              </p:cNvPr>
              <p:cNvCxnSpPr>
                <a:cxnSpLocks/>
                <a:stCxn id="1038" idx="4"/>
                <a:endCxn id="1042" idx="0"/>
              </p:cNvCxnSpPr>
              <p:nvPr/>
            </p:nvCxnSpPr>
            <p:spPr>
              <a:xfrm flipH="1">
                <a:off x="8190102" y="5745783"/>
                <a:ext cx="270917" cy="2112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직선 연결선 1073">
                <a:extLst>
                  <a:ext uri="{FF2B5EF4-FFF2-40B4-BE49-F238E27FC236}">
                    <a16:creationId xmlns:a16="http://schemas.microsoft.com/office/drawing/2014/main" id="{58D49841-44BB-4797-8B4B-81A358097485}"/>
                  </a:ext>
                </a:extLst>
              </p:cNvPr>
              <p:cNvCxnSpPr>
                <a:cxnSpLocks/>
                <a:stCxn id="1038" idx="4"/>
                <a:endCxn id="1044" idx="0"/>
              </p:cNvCxnSpPr>
              <p:nvPr/>
            </p:nvCxnSpPr>
            <p:spPr>
              <a:xfrm>
                <a:off x="8461019" y="5745783"/>
                <a:ext cx="263699" cy="2112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직선 연결선 1074">
                <a:extLst>
                  <a:ext uri="{FF2B5EF4-FFF2-40B4-BE49-F238E27FC236}">
                    <a16:creationId xmlns:a16="http://schemas.microsoft.com/office/drawing/2014/main" id="{6D28A03F-B9F8-4274-9D76-92573D913EA4}"/>
                  </a:ext>
                </a:extLst>
              </p:cNvPr>
              <p:cNvCxnSpPr>
                <a:cxnSpLocks/>
                <a:stCxn id="1038" idx="4"/>
                <a:endCxn id="1045" idx="0"/>
              </p:cNvCxnSpPr>
              <p:nvPr/>
            </p:nvCxnSpPr>
            <p:spPr>
              <a:xfrm>
                <a:off x="8461019" y="5745783"/>
                <a:ext cx="531007" cy="2083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직선 연결선 1075">
                <a:extLst>
                  <a:ext uri="{FF2B5EF4-FFF2-40B4-BE49-F238E27FC236}">
                    <a16:creationId xmlns:a16="http://schemas.microsoft.com/office/drawing/2014/main" id="{EFEA6211-B091-4FE6-B9DF-1BF75BFBF551}"/>
                  </a:ext>
                </a:extLst>
              </p:cNvPr>
              <p:cNvCxnSpPr>
                <a:cxnSpLocks/>
                <a:stCxn id="1038" idx="4"/>
                <a:endCxn id="1046" idx="0"/>
              </p:cNvCxnSpPr>
              <p:nvPr/>
            </p:nvCxnSpPr>
            <p:spPr>
              <a:xfrm>
                <a:off x="8461019" y="5745783"/>
                <a:ext cx="798315" cy="2059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직선 연결선 1076">
                <a:extLst>
                  <a:ext uri="{FF2B5EF4-FFF2-40B4-BE49-F238E27FC236}">
                    <a16:creationId xmlns:a16="http://schemas.microsoft.com/office/drawing/2014/main" id="{9FF48DE3-B80A-4CAC-9612-C275E1EA3AB8}"/>
                  </a:ext>
                </a:extLst>
              </p:cNvPr>
              <p:cNvCxnSpPr>
                <a:cxnSpLocks/>
                <a:stCxn id="1039" idx="4"/>
                <a:endCxn id="1042" idx="0"/>
              </p:cNvCxnSpPr>
              <p:nvPr/>
            </p:nvCxnSpPr>
            <p:spPr>
              <a:xfrm flipH="1">
                <a:off x="8190102" y="5745782"/>
                <a:ext cx="538225" cy="2112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직선 연결선 1077">
                <a:extLst>
                  <a:ext uri="{FF2B5EF4-FFF2-40B4-BE49-F238E27FC236}">
                    <a16:creationId xmlns:a16="http://schemas.microsoft.com/office/drawing/2014/main" id="{AEE2AA50-B259-42BE-B019-B682691CF3D7}"/>
                  </a:ext>
                </a:extLst>
              </p:cNvPr>
              <p:cNvCxnSpPr>
                <a:cxnSpLocks/>
                <a:stCxn id="1039" idx="4"/>
                <a:endCxn id="1043" idx="0"/>
              </p:cNvCxnSpPr>
              <p:nvPr/>
            </p:nvCxnSpPr>
            <p:spPr>
              <a:xfrm flipH="1">
                <a:off x="8457410" y="5745782"/>
                <a:ext cx="270917" cy="2112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직선 연결선 1078">
                <a:extLst>
                  <a:ext uri="{FF2B5EF4-FFF2-40B4-BE49-F238E27FC236}">
                    <a16:creationId xmlns:a16="http://schemas.microsoft.com/office/drawing/2014/main" id="{98B1BB4F-BFF0-4584-AB67-24F20F6677A4}"/>
                  </a:ext>
                </a:extLst>
              </p:cNvPr>
              <p:cNvCxnSpPr>
                <a:cxnSpLocks/>
                <a:stCxn id="1039" idx="4"/>
                <a:endCxn id="1045" idx="0"/>
              </p:cNvCxnSpPr>
              <p:nvPr/>
            </p:nvCxnSpPr>
            <p:spPr>
              <a:xfrm>
                <a:off x="8728327" y="5745782"/>
                <a:ext cx="263699" cy="2083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직선 연결선 1079">
                <a:extLst>
                  <a:ext uri="{FF2B5EF4-FFF2-40B4-BE49-F238E27FC236}">
                    <a16:creationId xmlns:a16="http://schemas.microsoft.com/office/drawing/2014/main" id="{38DCBD27-783E-42B9-ADF2-6118BBB22A83}"/>
                  </a:ext>
                </a:extLst>
              </p:cNvPr>
              <p:cNvCxnSpPr>
                <a:cxnSpLocks/>
                <a:stCxn id="1039" idx="4"/>
                <a:endCxn id="1046" idx="0"/>
              </p:cNvCxnSpPr>
              <p:nvPr/>
            </p:nvCxnSpPr>
            <p:spPr>
              <a:xfrm>
                <a:off x="8728327" y="5745782"/>
                <a:ext cx="531007" cy="2059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직선 연결선 1080">
                <a:extLst>
                  <a:ext uri="{FF2B5EF4-FFF2-40B4-BE49-F238E27FC236}">
                    <a16:creationId xmlns:a16="http://schemas.microsoft.com/office/drawing/2014/main" id="{08B5E2F5-7F40-4BEF-BD0F-F6F64FF0CC4B}"/>
                  </a:ext>
                </a:extLst>
              </p:cNvPr>
              <p:cNvCxnSpPr>
                <a:cxnSpLocks/>
                <a:stCxn id="1040" idx="4"/>
                <a:endCxn id="1042" idx="0"/>
              </p:cNvCxnSpPr>
              <p:nvPr/>
            </p:nvCxnSpPr>
            <p:spPr>
              <a:xfrm flipH="1">
                <a:off x="8190102" y="5742838"/>
                <a:ext cx="805533" cy="2142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직선 연결선 1081">
                <a:extLst>
                  <a:ext uri="{FF2B5EF4-FFF2-40B4-BE49-F238E27FC236}">
                    <a16:creationId xmlns:a16="http://schemas.microsoft.com/office/drawing/2014/main" id="{71962831-701F-4638-8571-8A3D1EA3C172}"/>
                  </a:ext>
                </a:extLst>
              </p:cNvPr>
              <p:cNvCxnSpPr>
                <a:cxnSpLocks/>
                <a:stCxn id="1040" idx="4"/>
                <a:endCxn id="1043" idx="0"/>
              </p:cNvCxnSpPr>
              <p:nvPr/>
            </p:nvCxnSpPr>
            <p:spPr>
              <a:xfrm flipH="1">
                <a:off x="8457410" y="5742838"/>
                <a:ext cx="538225" cy="2142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직선 연결선 1082">
                <a:extLst>
                  <a:ext uri="{FF2B5EF4-FFF2-40B4-BE49-F238E27FC236}">
                    <a16:creationId xmlns:a16="http://schemas.microsoft.com/office/drawing/2014/main" id="{95075BF3-CA44-40E8-9726-2479E7249146}"/>
                  </a:ext>
                </a:extLst>
              </p:cNvPr>
              <p:cNvCxnSpPr>
                <a:cxnSpLocks/>
                <a:stCxn id="1040" idx="4"/>
                <a:endCxn id="1044" idx="0"/>
              </p:cNvCxnSpPr>
              <p:nvPr/>
            </p:nvCxnSpPr>
            <p:spPr>
              <a:xfrm flipH="1">
                <a:off x="8724718" y="5742838"/>
                <a:ext cx="270917" cy="2142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직선 연결선 1083">
                <a:extLst>
                  <a:ext uri="{FF2B5EF4-FFF2-40B4-BE49-F238E27FC236}">
                    <a16:creationId xmlns:a16="http://schemas.microsoft.com/office/drawing/2014/main" id="{F59B0993-BA3F-4336-BBDE-7CC12E9B6B61}"/>
                  </a:ext>
                </a:extLst>
              </p:cNvPr>
              <p:cNvCxnSpPr>
                <a:cxnSpLocks/>
                <a:stCxn id="1040" idx="4"/>
                <a:endCxn id="1046" idx="0"/>
              </p:cNvCxnSpPr>
              <p:nvPr/>
            </p:nvCxnSpPr>
            <p:spPr>
              <a:xfrm>
                <a:off x="8995635" y="5742838"/>
                <a:ext cx="263699" cy="2088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직선 연결선 1084">
                <a:extLst>
                  <a:ext uri="{FF2B5EF4-FFF2-40B4-BE49-F238E27FC236}">
                    <a16:creationId xmlns:a16="http://schemas.microsoft.com/office/drawing/2014/main" id="{26CA4C07-A821-46F7-B216-4C6EDDB91599}"/>
                  </a:ext>
                </a:extLst>
              </p:cNvPr>
              <p:cNvCxnSpPr>
                <a:cxnSpLocks/>
                <a:stCxn id="1041" idx="4"/>
                <a:endCxn id="1042" idx="0"/>
              </p:cNvCxnSpPr>
              <p:nvPr/>
            </p:nvCxnSpPr>
            <p:spPr>
              <a:xfrm flipH="1">
                <a:off x="8190102" y="5740409"/>
                <a:ext cx="1072841" cy="2166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직선 연결선 1085">
                <a:extLst>
                  <a:ext uri="{FF2B5EF4-FFF2-40B4-BE49-F238E27FC236}">
                    <a16:creationId xmlns:a16="http://schemas.microsoft.com/office/drawing/2014/main" id="{4A1D6C85-AF0F-43F7-966C-F5470E92C823}"/>
                  </a:ext>
                </a:extLst>
              </p:cNvPr>
              <p:cNvCxnSpPr>
                <a:cxnSpLocks/>
                <a:stCxn id="1041" idx="4"/>
                <a:endCxn id="1043" idx="0"/>
              </p:cNvCxnSpPr>
              <p:nvPr/>
            </p:nvCxnSpPr>
            <p:spPr>
              <a:xfrm flipH="1">
                <a:off x="8457410" y="5740409"/>
                <a:ext cx="805533" cy="2166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직선 연결선 1086">
                <a:extLst>
                  <a:ext uri="{FF2B5EF4-FFF2-40B4-BE49-F238E27FC236}">
                    <a16:creationId xmlns:a16="http://schemas.microsoft.com/office/drawing/2014/main" id="{1B73F0B6-5D6F-476D-BD09-BAEA00F7E2EA}"/>
                  </a:ext>
                </a:extLst>
              </p:cNvPr>
              <p:cNvCxnSpPr>
                <a:cxnSpLocks/>
                <a:stCxn id="1041" idx="4"/>
                <a:endCxn id="1044" idx="0"/>
              </p:cNvCxnSpPr>
              <p:nvPr/>
            </p:nvCxnSpPr>
            <p:spPr>
              <a:xfrm flipH="1">
                <a:off x="8724718" y="5740409"/>
                <a:ext cx="538225" cy="2166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직선 연결선 1087">
                <a:extLst>
                  <a:ext uri="{FF2B5EF4-FFF2-40B4-BE49-F238E27FC236}">
                    <a16:creationId xmlns:a16="http://schemas.microsoft.com/office/drawing/2014/main" id="{962CFCDF-1A23-4F8C-AF33-B09F6F5E1F17}"/>
                  </a:ext>
                </a:extLst>
              </p:cNvPr>
              <p:cNvCxnSpPr>
                <a:cxnSpLocks/>
                <a:stCxn id="1041" idx="4"/>
                <a:endCxn id="1045" idx="0"/>
              </p:cNvCxnSpPr>
              <p:nvPr/>
            </p:nvCxnSpPr>
            <p:spPr>
              <a:xfrm flipH="1">
                <a:off x="8992026" y="5740409"/>
                <a:ext cx="270917" cy="2137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9" name="직선 연결선 1088">
                <a:extLst>
                  <a:ext uri="{FF2B5EF4-FFF2-40B4-BE49-F238E27FC236}">
                    <a16:creationId xmlns:a16="http://schemas.microsoft.com/office/drawing/2014/main" id="{473EBAF3-7130-4A20-8607-240A1C07B74B}"/>
                  </a:ext>
                </a:extLst>
              </p:cNvPr>
              <p:cNvCxnSpPr>
                <a:cxnSpLocks/>
                <a:stCxn id="1042" idx="4"/>
                <a:endCxn id="1047" idx="0"/>
              </p:cNvCxnSpPr>
              <p:nvPr/>
            </p:nvCxnSpPr>
            <p:spPr>
              <a:xfrm>
                <a:off x="8190102" y="6160504"/>
                <a:ext cx="127127" cy="1291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0" name="직선 연결선 1089">
                <a:extLst>
                  <a:ext uri="{FF2B5EF4-FFF2-40B4-BE49-F238E27FC236}">
                    <a16:creationId xmlns:a16="http://schemas.microsoft.com/office/drawing/2014/main" id="{E8DAA944-FC68-4D4E-ABDC-5430C37BE31B}"/>
                  </a:ext>
                </a:extLst>
              </p:cNvPr>
              <p:cNvCxnSpPr>
                <a:cxnSpLocks/>
                <a:stCxn id="1042" idx="4"/>
                <a:endCxn id="1048" idx="0"/>
              </p:cNvCxnSpPr>
              <p:nvPr/>
            </p:nvCxnSpPr>
            <p:spPr>
              <a:xfrm>
                <a:off x="8190102" y="6160504"/>
                <a:ext cx="394435" cy="129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1" name="직선 연결선 1090">
                <a:extLst>
                  <a:ext uri="{FF2B5EF4-FFF2-40B4-BE49-F238E27FC236}">
                    <a16:creationId xmlns:a16="http://schemas.microsoft.com/office/drawing/2014/main" id="{78DB7E57-E39A-4F8B-8F86-C0E8D8083B8E}"/>
                  </a:ext>
                </a:extLst>
              </p:cNvPr>
              <p:cNvCxnSpPr>
                <a:cxnSpLocks/>
                <a:stCxn id="1042" idx="4"/>
                <a:endCxn id="1049" idx="0"/>
              </p:cNvCxnSpPr>
              <p:nvPr/>
            </p:nvCxnSpPr>
            <p:spPr>
              <a:xfrm>
                <a:off x="8190102" y="6160504"/>
                <a:ext cx="661743" cy="12915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2" name="직선 연결선 1091">
                <a:extLst>
                  <a:ext uri="{FF2B5EF4-FFF2-40B4-BE49-F238E27FC236}">
                    <a16:creationId xmlns:a16="http://schemas.microsoft.com/office/drawing/2014/main" id="{13422053-5977-4C27-808E-A21E40BF4146}"/>
                  </a:ext>
                </a:extLst>
              </p:cNvPr>
              <p:cNvCxnSpPr>
                <a:cxnSpLocks/>
                <a:stCxn id="1043" idx="4"/>
                <a:endCxn id="1047" idx="0"/>
              </p:cNvCxnSpPr>
              <p:nvPr/>
            </p:nvCxnSpPr>
            <p:spPr>
              <a:xfrm flipH="1">
                <a:off x="8317229" y="6160503"/>
                <a:ext cx="140181" cy="1291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직선 연결선 1092">
                <a:extLst>
                  <a:ext uri="{FF2B5EF4-FFF2-40B4-BE49-F238E27FC236}">
                    <a16:creationId xmlns:a16="http://schemas.microsoft.com/office/drawing/2014/main" id="{4BEB8467-2403-4FC4-81E1-8E140DE1DD38}"/>
                  </a:ext>
                </a:extLst>
              </p:cNvPr>
              <p:cNvCxnSpPr>
                <a:cxnSpLocks/>
                <a:stCxn id="1043" idx="4"/>
                <a:endCxn id="1048" idx="0"/>
              </p:cNvCxnSpPr>
              <p:nvPr/>
            </p:nvCxnSpPr>
            <p:spPr>
              <a:xfrm>
                <a:off x="8457410" y="6160503"/>
                <a:ext cx="127127" cy="1291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직선 연결선 1093">
                <a:extLst>
                  <a:ext uri="{FF2B5EF4-FFF2-40B4-BE49-F238E27FC236}">
                    <a16:creationId xmlns:a16="http://schemas.microsoft.com/office/drawing/2014/main" id="{379E7404-9825-400B-A0E0-5E764DA526D2}"/>
                  </a:ext>
                </a:extLst>
              </p:cNvPr>
              <p:cNvCxnSpPr>
                <a:cxnSpLocks/>
                <a:stCxn id="1043" idx="4"/>
                <a:endCxn id="1049" idx="0"/>
              </p:cNvCxnSpPr>
              <p:nvPr/>
            </p:nvCxnSpPr>
            <p:spPr>
              <a:xfrm>
                <a:off x="8457410" y="6160503"/>
                <a:ext cx="394435" cy="129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직선 연결선 1094">
                <a:extLst>
                  <a:ext uri="{FF2B5EF4-FFF2-40B4-BE49-F238E27FC236}">
                    <a16:creationId xmlns:a16="http://schemas.microsoft.com/office/drawing/2014/main" id="{61DBA47C-E63F-44DA-AD49-E13E882E7444}"/>
                  </a:ext>
                </a:extLst>
              </p:cNvPr>
              <p:cNvCxnSpPr>
                <a:cxnSpLocks/>
                <a:stCxn id="1043" idx="4"/>
                <a:endCxn id="1050" idx="0"/>
              </p:cNvCxnSpPr>
              <p:nvPr/>
            </p:nvCxnSpPr>
            <p:spPr>
              <a:xfrm>
                <a:off x="8457410" y="6160503"/>
                <a:ext cx="661743" cy="1262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직선 연결선 1095">
                <a:extLst>
                  <a:ext uri="{FF2B5EF4-FFF2-40B4-BE49-F238E27FC236}">
                    <a16:creationId xmlns:a16="http://schemas.microsoft.com/office/drawing/2014/main" id="{B152D5A7-3CE3-4D3A-894D-1B57C357C5C0}"/>
                  </a:ext>
                </a:extLst>
              </p:cNvPr>
              <p:cNvCxnSpPr>
                <a:cxnSpLocks/>
                <a:stCxn id="1044" idx="4"/>
                <a:endCxn id="1047" idx="0"/>
              </p:cNvCxnSpPr>
              <p:nvPr/>
            </p:nvCxnSpPr>
            <p:spPr>
              <a:xfrm flipH="1">
                <a:off x="8317229" y="6160502"/>
                <a:ext cx="407489" cy="129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직선 연결선 1096">
                <a:extLst>
                  <a:ext uri="{FF2B5EF4-FFF2-40B4-BE49-F238E27FC236}">
                    <a16:creationId xmlns:a16="http://schemas.microsoft.com/office/drawing/2014/main" id="{BAC86B55-3C09-4D7E-A4A4-7F87D13C6F6B}"/>
                  </a:ext>
                </a:extLst>
              </p:cNvPr>
              <p:cNvCxnSpPr>
                <a:cxnSpLocks/>
                <a:stCxn id="1044" idx="4"/>
                <a:endCxn id="1048" idx="0"/>
              </p:cNvCxnSpPr>
              <p:nvPr/>
            </p:nvCxnSpPr>
            <p:spPr>
              <a:xfrm flipH="1">
                <a:off x="8584537" y="6160502"/>
                <a:ext cx="140181" cy="1291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직선 연결선 1097">
                <a:extLst>
                  <a:ext uri="{FF2B5EF4-FFF2-40B4-BE49-F238E27FC236}">
                    <a16:creationId xmlns:a16="http://schemas.microsoft.com/office/drawing/2014/main" id="{DC30F769-71F5-48A8-B6A3-261FA5B08501}"/>
                  </a:ext>
                </a:extLst>
              </p:cNvPr>
              <p:cNvCxnSpPr>
                <a:cxnSpLocks/>
                <a:stCxn id="1044" idx="4"/>
                <a:endCxn id="1049" idx="0"/>
              </p:cNvCxnSpPr>
              <p:nvPr/>
            </p:nvCxnSpPr>
            <p:spPr>
              <a:xfrm>
                <a:off x="8724718" y="6160502"/>
                <a:ext cx="127127" cy="1291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직선 연결선 1098">
                <a:extLst>
                  <a:ext uri="{FF2B5EF4-FFF2-40B4-BE49-F238E27FC236}">
                    <a16:creationId xmlns:a16="http://schemas.microsoft.com/office/drawing/2014/main" id="{BD1ABF99-ADFF-40CE-A1B0-89D2E5638DDE}"/>
                  </a:ext>
                </a:extLst>
              </p:cNvPr>
              <p:cNvCxnSpPr>
                <a:cxnSpLocks/>
                <a:stCxn id="1044" idx="4"/>
                <a:endCxn id="1050" idx="0"/>
              </p:cNvCxnSpPr>
              <p:nvPr/>
            </p:nvCxnSpPr>
            <p:spPr>
              <a:xfrm>
                <a:off x="8724718" y="6160502"/>
                <a:ext cx="394435" cy="1262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직선 연결선 1099">
                <a:extLst>
                  <a:ext uri="{FF2B5EF4-FFF2-40B4-BE49-F238E27FC236}">
                    <a16:creationId xmlns:a16="http://schemas.microsoft.com/office/drawing/2014/main" id="{0F8AF4F4-ECF8-4ED1-90AA-728B8B6D0C69}"/>
                  </a:ext>
                </a:extLst>
              </p:cNvPr>
              <p:cNvCxnSpPr>
                <a:cxnSpLocks/>
                <a:stCxn id="1045" idx="4"/>
                <a:endCxn id="1047" idx="0"/>
              </p:cNvCxnSpPr>
              <p:nvPr/>
            </p:nvCxnSpPr>
            <p:spPr>
              <a:xfrm flipH="1">
                <a:off x="8317229" y="6157558"/>
                <a:ext cx="674797" cy="1321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직선 연결선 1100">
                <a:extLst>
                  <a:ext uri="{FF2B5EF4-FFF2-40B4-BE49-F238E27FC236}">
                    <a16:creationId xmlns:a16="http://schemas.microsoft.com/office/drawing/2014/main" id="{7F3C840A-3698-42D4-9A17-C96B5344B0F8}"/>
                  </a:ext>
                </a:extLst>
              </p:cNvPr>
              <p:cNvCxnSpPr>
                <a:cxnSpLocks/>
                <a:stCxn id="1045" idx="4"/>
                <a:endCxn id="1048" idx="0"/>
              </p:cNvCxnSpPr>
              <p:nvPr/>
            </p:nvCxnSpPr>
            <p:spPr>
              <a:xfrm flipH="1">
                <a:off x="8584537" y="6157558"/>
                <a:ext cx="407489" cy="1320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직선 연결선 1101">
                <a:extLst>
                  <a:ext uri="{FF2B5EF4-FFF2-40B4-BE49-F238E27FC236}">
                    <a16:creationId xmlns:a16="http://schemas.microsoft.com/office/drawing/2014/main" id="{CB76FC67-7A52-4FBA-8084-FDB3F8209F8B}"/>
                  </a:ext>
                </a:extLst>
              </p:cNvPr>
              <p:cNvCxnSpPr>
                <a:cxnSpLocks/>
                <a:stCxn id="1045" idx="4"/>
                <a:endCxn id="1049" idx="0"/>
              </p:cNvCxnSpPr>
              <p:nvPr/>
            </p:nvCxnSpPr>
            <p:spPr>
              <a:xfrm flipH="1">
                <a:off x="8851845" y="6157558"/>
                <a:ext cx="140181" cy="1320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3" name="직선 연결선 1102">
                <a:extLst>
                  <a:ext uri="{FF2B5EF4-FFF2-40B4-BE49-F238E27FC236}">
                    <a16:creationId xmlns:a16="http://schemas.microsoft.com/office/drawing/2014/main" id="{647A6F17-8FD5-4317-BF83-5F82CF744663}"/>
                  </a:ext>
                </a:extLst>
              </p:cNvPr>
              <p:cNvCxnSpPr>
                <a:cxnSpLocks/>
                <a:stCxn id="1045" idx="4"/>
                <a:endCxn id="1050" idx="0"/>
              </p:cNvCxnSpPr>
              <p:nvPr/>
            </p:nvCxnSpPr>
            <p:spPr>
              <a:xfrm>
                <a:off x="8992026" y="6157558"/>
                <a:ext cx="127127" cy="1291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직선 연결선 1103">
                <a:extLst>
                  <a:ext uri="{FF2B5EF4-FFF2-40B4-BE49-F238E27FC236}">
                    <a16:creationId xmlns:a16="http://schemas.microsoft.com/office/drawing/2014/main" id="{029F55CB-B521-496F-AD68-15414254312A}"/>
                  </a:ext>
                </a:extLst>
              </p:cNvPr>
              <p:cNvCxnSpPr>
                <a:cxnSpLocks/>
                <a:stCxn id="1046" idx="4"/>
                <a:endCxn id="1048" idx="0"/>
              </p:cNvCxnSpPr>
              <p:nvPr/>
            </p:nvCxnSpPr>
            <p:spPr>
              <a:xfrm flipH="1">
                <a:off x="8584537" y="6155129"/>
                <a:ext cx="674797" cy="1345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직선 연결선 1104">
                <a:extLst>
                  <a:ext uri="{FF2B5EF4-FFF2-40B4-BE49-F238E27FC236}">
                    <a16:creationId xmlns:a16="http://schemas.microsoft.com/office/drawing/2014/main" id="{AD3BC3C0-6DB1-4802-8099-22EFA0142280}"/>
                  </a:ext>
                </a:extLst>
              </p:cNvPr>
              <p:cNvCxnSpPr>
                <a:cxnSpLocks/>
                <a:stCxn id="1046" idx="4"/>
                <a:endCxn id="1049" idx="0"/>
              </p:cNvCxnSpPr>
              <p:nvPr/>
            </p:nvCxnSpPr>
            <p:spPr>
              <a:xfrm flipH="1">
                <a:off x="8851845" y="6155129"/>
                <a:ext cx="407489" cy="13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직선 연결선 1105">
                <a:extLst>
                  <a:ext uri="{FF2B5EF4-FFF2-40B4-BE49-F238E27FC236}">
                    <a16:creationId xmlns:a16="http://schemas.microsoft.com/office/drawing/2014/main" id="{803ACC6D-56D3-45D7-94DD-A34D5FCEE1B4}"/>
                  </a:ext>
                </a:extLst>
              </p:cNvPr>
              <p:cNvCxnSpPr>
                <a:cxnSpLocks/>
                <a:stCxn id="1046" idx="4"/>
                <a:endCxn id="1050" idx="0"/>
              </p:cNvCxnSpPr>
              <p:nvPr/>
            </p:nvCxnSpPr>
            <p:spPr>
              <a:xfrm flipH="1">
                <a:off x="9119153" y="6155129"/>
                <a:ext cx="140181" cy="1315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2" name="사각형: 둥근 모서리 1011">
              <a:extLst>
                <a:ext uri="{FF2B5EF4-FFF2-40B4-BE49-F238E27FC236}">
                  <a16:creationId xmlns:a16="http://schemas.microsoft.com/office/drawing/2014/main" id="{CC23657C-29D8-4D09-BBCC-DAA76C43761C}"/>
                </a:ext>
              </a:extLst>
            </p:cNvPr>
            <p:cNvSpPr/>
            <p:nvPr/>
          </p:nvSpPr>
          <p:spPr>
            <a:xfrm>
              <a:off x="6754337" y="795515"/>
              <a:ext cx="1504197" cy="43085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Deep learning 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model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B7494E1C-1FE7-4B61-B08F-C282628F1A50}"/>
                </a:ext>
              </a:extLst>
            </p:cNvPr>
            <p:cNvSpPr txBox="1"/>
            <p:nvPr/>
          </p:nvSpPr>
          <p:spPr>
            <a:xfrm>
              <a:off x="6601455" y="43835"/>
              <a:ext cx="1249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16" name="TextBox 1015">
            <a:extLst>
              <a:ext uri="{FF2B5EF4-FFF2-40B4-BE49-F238E27FC236}">
                <a16:creationId xmlns:a16="http://schemas.microsoft.com/office/drawing/2014/main" id="{7D9453D3-6846-4BD3-9308-ACB086D8619C}"/>
              </a:ext>
            </a:extLst>
          </p:cNvPr>
          <p:cNvSpPr txBox="1"/>
          <p:nvPr/>
        </p:nvSpPr>
        <p:spPr>
          <a:xfrm>
            <a:off x="5163070" y="289038"/>
            <a:ext cx="149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Batch</a:t>
            </a:r>
          </a:p>
        </p:txBody>
      </p:sp>
      <p:cxnSp>
        <p:nvCxnSpPr>
          <p:cNvPr id="1017" name="직선 화살표 연결선 1016">
            <a:extLst>
              <a:ext uri="{FF2B5EF4-FFF2-40B4-BE49-F238E27FC236}">
                <a16:creationId xmlns:a16="http://schemas.microsoft.com/office/drawing/2014/main" id="{AED7D57E-DE8E-46CB-83CC-A4762F29E5CA}"/>
              </a:ext>
            </a:extLst>
          </p:cNvPr>
          <p:cNvCxnSpPr>
            <a:cxnSpLocks/>
            <a:stCxn id="1031" idx="3"/>
            <a:endCxn id="1003" idx="3"/>
          </p:cNvCxnSpPr>
          <p:nvPr/>
        </p:nvCxnSpPr>
        <p:spPr>
          <a:xfrm>
            <a:off x="5624062" y="670092"/>
            <a:ext cx="328730" cy="342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TextBox 1017">
            <a:extLst>
              <a:ext uri="{FF2B5EF4-FFF2-40B4-BE49-F238E27FC236}">
                <a16:creationId xmlns:a16="http://schemas.microsoft.com/office/drawing/2014/main" id="{C28FFC2B-C2C6-4C34-9CEB-1C904B177AEB}"/>
              </a:ext>
            </a:extLst>
          </p:cNvPr>
          <p:cNvSpPr txBox="1"/>
          <p:nvPr/>
        </p:nvSpPr>
        <p:spPr>
          <a:xfrm>
            <a:off x="3672436" y="290019"/>
            <a:ext cx="149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Shuffle</a:t>
            </a:r>
          </a:p>
        </p:txBody>
      </p:sp>
      <p:sp>
        <p:nvSpPr>
          <p:cNvPr id="1019" name="화살표: U자형 1018">
            <a:extLst>
              <a:ext uri="{FF2B5EF4-FFF2-40B4-BE49-F238E27FC236}">
                <a16:creationId xmlns:a16="http://schemas.microsoft.com/office/drawing/2014/main" id="{AAB6A9FE-8DBF-4C66-8EE6-714330D936D2}"/>
              </a:ext>
            </a:extLst>
          </p:cNvPr>
          <p:cNvSpPr/>
          <p:nvPr/>
        </p:nvSpPr>
        <p:spPr>
          <a:xfrm rot="5400000">
            <a:off x="3871907" y="990496"/>
            <a:ext cx="896502" cy="223925"/>
          </a:xfrm>
          <a:prstGeom prst="uturnArrow">
            <a:avLst>
              <a:gd name="adj1" fmla="val 12254"/>
              <a:gd name="adj2" fmla="val 22164"/>
              <a:gd name="adj3" fmla="val 30661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C1FEEA6E-5A2F-4BE1-89E3-39A3BA2A4737}"/>
              </a:ext>
            </a:extLst>
          </p:cNvPr>
          <p:cNvSpPr txBox="1"/>
          <p:nvPr/>
        </p:nvSpPr>
        <p:spPr>
          <a:xfrm rot="5400000">
            <a:off x="3939982" y="1198096"/>
            <a:ext cx="327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1021" name="직사각형 1020">
            <a:extLst>
              <a:ext uri="{FF2B5EF4-FFF2-40B4-BE49-F238E27FC236}">
                <a16:creationId xmlns:a16="http://schemas.microsoft.com/office/drawing/2014/main" id="{3A82653B-A4A3-4838-816A-B0B7125020BE}"/>
              </a:ext>
            </a:extLst>
          </p:cNvPr>
          <p:cNvSpPr/>
          <p:nvPr/>
        </p:nvSpPr>
        <p:spPr>
          <a:xfrm>
            <a:off x="3932488" y="554532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2" name="화살표: U자형 1021">
            <a:extLst>
              <a:ext uri="{FF2B5EF4-FFF2-40B4-BE49-F238E27FC236}">
                <a16:creationId xmlns:a16="http://schemas.microsoft.com/office/drawing/2014/main" id="{28002CEA-F340-4C93-A206-2D1E86BFBBE8}"/>
              </a:ext>
            </a:extLst>
          </p:cNvPr>
          <p:cNvSpPr/>
          <p:nvPr/>
        </p:nvSpPr>
        <p:spPr>
          <a:xfrm rot="16200000">
            <a:off x="3602433" y="725553"/>
            <a:ext cx="400426" cy="223925"/>
          </a:xfrm>
          <a:prstGeom prst="uturnArrow">
            <a:avLst>
              <a:gd name="adj1" fmla="val 12254"/>
              <a:gd name="adj2" fmla="val 22164"/>
              <a:gd name="adj3" fmla="val 30661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3" name="직사각형 1022">
            <a:extLst>
              <a:ext uri="{FF2B5EF4-FFF2-40B4-BE49-F238E27FC236}">
                <a16:creationId xmlns:a16="http://schemas.microsoft.com/office/drawing/2014/main" id="{829E5FC2-6A48-4A37-8705-7C575D840ABE}"/>
              </a:ext>
            </a:extLst>
          </p:cNvPr>
          <p:cNvSpPr/>
          <p:nvPr/>
        </p:nvSpPr>
        <p:spPr>
          <a:xfrm>
            <a:off x="3932487" y="778095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D424C922-B761-4277-BBFC-DA927DD1A726}"/>
              </a:ext>
            </a:extLst>
          </p:cNvPr>
          <p:cNvSpPr/>
          <p:nvPr/>
        </p:nvSpPr>
        <p:spPr>
          <a:xfrm>
            <a:off x="3932486" y="1006322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1AB89587-91A5-4741-BF63-45A39F251E76}"/>
              </a:ext>
            </a:extLst>
          </p:cNvPr>
          <p:cNvSpPr/>
          <p:nvPr/>
        </p:nvSpPr>
        <p:spPr>
          <a:xfrm>
            <a:off x="3930820" y="1395169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179D52B9-1479-4BCB-8ED9-B0CC1B07D8E1}"/>
              </a:ext>
            </a:extLst>
          </p:cNvPr>
          <p:cNvSpPr/>
          <p:nvPr/>
        </p:nvSpPr>
        <p:spPr>
          <a:xfrm>
            <a:off x="4282995" y="960275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61265A83-0C7B-4C52-B1BF-21F860313F73}"/>
              </a:ext>
            </a:extLst>
          </p:cNvPr>
          <p:cNvSpPr/>
          <p:nvPr/>
        </p:nvSpPr>
        <p:spPr>
          <a:xfrm>
            <a:off x="3564028" y="740251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879819E7-2973-40C2-A123-B94CAAC3A6C1}"/>
              </a:ext>
            </a:extLst>
          </p:cNvPr>
          <p:cNvSpPr/>
          <p:nvPr/>
        </p:nvSpPr>
        <p:spPr>
          <a:xfrm>
            <a:off x="5361216" y="1385261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D0A8CB60-2888-461D-8CC9-0B406315BE95}"/>
              </a:ext>
            </a:extLst>
          </p:cNvPr>
          <p:cNvSpPr/>
          <p:nvPr/>
        </p:nvSpPr>
        <p:spPr>
          <a:xfrm>
            <a:off x="5361217" y="1022010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7DA0E1F4-646A-4662-A04D-2B19055E66B1}"/>
              </a:ext>
            </a:extLst>
          </p:cNvPr>
          <p:cNvSpPr/>
          <p:nvPr/>
        </p:nvSpPr>
        <p:spPr>
          <a:xfrm>
            <a:off x="5361218" y="787876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F821A523-66CA-461B-B47A-AE9F65FFC11F}"/>
              </a:ext>
            </a:extLst>
          </p:cNvPr>
          <p:cNvSpPr/>
          <p:nvPr/>
        </p:nvSpPr>
        <p:spPr>
          <a:xfrm>
            <a:off x="5361219" y="552877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E3857A8C-DA81-47F7-B39B-A524A0F215AE}"/>
              </a:ext>
            </a:extLst>
          </p:cNvPr>
          <p:cNvSpPr/>
          <p:nvPr/>
        </p:nvSpPr>
        <p:spPr>
          <a:xfrm>
            <a:off x="6321261" y="889107"/>
            <a:ext cx="262843" cy="234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7" name="화살표: 오른쪽 1106">
            <a:extLst>
              <a:ext uri="{FF2B5EF4-FFF2-40B4-BE49-F238E27FC236}">
                <a16:creationId xmlns:a16="http://schemas.microsoft.com/office/drawing/2014/main" id="{C7BA014D-3FB4-4B5E-815E-D143BE17113C}"/>
              </a:ext>
            </a:extLst>
          </p:cNvPr>
          <p:cNvSpPr/>
          <p:nvPr/>
        </p:nvSpPr>
        <p:spPr>
          <a:xfrm>
            <a:off x="1399113" y="4549370"/>
            <a:ext cx="850259" cy="2565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8" name="직사각형 1107">
            <a:extLst>
              <a:ext uri="{FF2B5EF4-FFF2-40B4-BE49-F238E27FC236}">
                <a16:creationId xmlns:a16="http://schemas.microsoft.com/office/drawing/2014/main" id="{63BCD2CB-DF07-4316-A31D-F99E53AB7510}"/>
              </a:ext>
            </a:extLst>
          </p:cNvPr>
          <p:cNvSpPr/>
          <p:nvPr/>
        </p:nvSpPr>
        <p:spPr>
          <a:xfrm>
            <a:off x="14836" y="2346502"/>
            <a:ext cx="15263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Preprocessed data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3" name="사각형: 둥근 모서리 1132">
            <a:extLst>
              <a:ext uri="{FF2B5EF4-FFF2-40B4-BE49-F238E27FC236}">
                <a16:creationId xmlns:a16="http://schemas.microsoft.com/office/drawing/2014/main" id="{F46FC20D-349C-4461-87B2-007A457CC27A}"/>
              </a:ext>
            </a:extLst>
          </p:cNvPr>
          <p:cNvSpPr/>
          <p:nvPr/>
        </p:nvSpPr>
        <p:spPr>
          <a:xfrm>
            <a:off x="3447144" y="4433911"/>
            <a:ext cx="1182362" cy="4304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Index range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ko-KR" altLang="en-US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8" name="직사각형 1137">
            <a:extLst>
              <a:ext uri="{FF2B5EF4-FFF2-40B4-BE49-F238E27FC236}">
                <a16:creationId xmlns:a16="http://schemas.microsoft.com/office/drawing/2014/main" id="{049C68F3-6419-4CB5-BB81-C9C09F5457F8}"/>
              </a:ext>
            </a:extLst>
          </p:cNvPr>
          <p:cNvSpPr/>
          <p:nvPr/>
        </p:nvSpPr>
        <p:spPr>
          <a:xfrm>
            <a:off x="4853011" y="2366274"/>
            <a:ext cx="13800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(3) Parallel shuffle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9" name="직사각형 1138">
            <a:extLst>
              <a:ext uri="{FF2B5EF4-FFF2-40B4-BE49-F238E27FC236}">
                <a16:creationId xmlns:a16="http://schemas.microsoft.com/office/drawing/2014/main" id="{70CD03E7-CE64-444A-947B-0EDCF6E73608}"/>
              </a:ext>
            </a:extLst>
          </p:cNvPr>
          <p:cNvSpPr/>
          <p:nvPr/>
        </p:nvSpPr>
        <p:spPr>
          <a:xfrm>
            <a:off x="2175348" y="2346164"/>
            <a:ext cx="13800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(1) Split 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A2F29CFF-3465-441A-B8B8-4DBAF35FF85F}"/>
              </a:ext>
            </a:extLst>
          </p:cNvPr>
          <p:cNvSpPr/>
          <p:nvPr/>
        </p:nvSpPr>
        <p:spPr>
          <a:xfrm>
            <a:off x="6323794" y="2358993"/>
            <a:ext cx="13800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(4) Merge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15DD20CF-5944-489F-A03B-DE295ADC128F}"/>
              </a:ext>
            </a:extLst>
          </p:cNvPr>
          <p:cNvCxnSpPr>
            <a:cxnSpLocks/>
          </p:cNvCxnSpPr>
          <p:nvPr/>
        </p:nvCxnSpPr>
        <p:spPr>
          <a:xfrm>
            <a:off x="10513833" y="888671"/>
            <a:ext cx="370198" cy="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355CD6EB-316B-4E4F-8890-2BF275B9CF34}"/>
              </a:ext>
            </a:extLst>
          </p:cNvPr>
          <p:cNvSpPr/>
          <p:nvPr/>
        </p:nvSpPr>
        <p:spPr>
          <a:xfrm>
            <a:off x="9065733" y="4975061"/>
            <a:ext cx="2487327" cy="15655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6DD4121F-64EB-4128-86C8-8299FA56F934}"/>
              </a:ext>
            </a:extLst>
          </p:cNvPr>
          <p:cNvGrpSpPr/>
          <p:nvPr/>
        </p:nvGrpSpPr>
        <p:grpSpPr>
          <a:xfrm>
            <a:off x="9644650" y="5101465"/>
            <a:ext cx="1290955" cy="1283328"/>
            <a:chOff x="8081045" y="5209763"/>
            <a:chExt cx="1290955" cy="1283328"/>
          </a:xfrm>
        </p:grpSpPr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1C1D98AD-37EE-4012-9111-6D911DC99550}"/>
                </a:ext>
              </a:extLst>
            </p:cNvPr>
            <p:cNvSpPr/>
            <p:nvPr/>
          </p:nvSpPr>
          <p:spPr>
            <a:xfrm>
              <a:off x="8208172" y="5212709"/>
              <a:ext cx="218114" cy="2034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00BBDC19-9455-4659-A51B-7D177F329304}"/>
                </a:ext>
              </a:extLst>
            </p:cNvPr>
            <p:cNvSpPr/>
            <p:nvPr/>
          </p:nvSpPr>
          <p:spPr>
            <a:xfrm>
              <a:off x="8475480" y="5212708"/>
              <a:ext cx="218114" cy="2034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342B1751-77C6-4E31-B2C0-428751E7747D}"/>
                </a:ext>
              </a:extLst>
            </p:cNvPr>
            <p:cNvSpPr/>
            <p:nvPr/>
          </p:nvSpPr>
          <p:spPr>
            <a:xfrm>
              <a:off x="8742788" y="5212707"/>
              <a:ext cx="218114" cy="2034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FED5D31F-FAEC-428B-AC08-52D5BE34DCBB}"/>
                </a:ext>
              </a:extLst>
            </p:cNvPr>
            <p:cNvSpPr/>
            <p:nvPr/>
          </p:nvSpPr>
          <p:spPr>
            <a:xfrm>
              <a:off x="9010096" y="5209763"/>
              <a:ext cx="218114" cy="2034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0E298AA1-118F-4D15-ABDC-3652018E7A60}"/>
                </a:ext>
              </a:extLst>
            </p:cNvPr>
            <p:cNvSpPr/>
            <p:nvPr/>
          </p:nvSpPr>
          <p:spPr>
            <a:xfrm>
              <a:off x="8084654" y="5542351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B836997E-D121-4298-A6C9-8A5BD8052C64}"/>
                </a:ext>
              </a:extLst>
            </p:cNvPr>
            <p:cNvSpPr/>
            <p:nvPr/>
          </p:nvSpPr>
          <p:spPr>
            <a:xfrm>
              <a:off x="8351962" y="5542350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E7737D14-738B-4BD3-BACE-9111C77297DC}"/>
                </a:ext>
              </a:extLst>
            </p:cNvPr>
            <p:cNvSpPr/>
            <p:nvPr/>
          </p:nvSpPr>
          <p:spPr>
            <a:xfrm>
              <a:off x="8619270" y="5542349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38245BB3-B062-4877-9D5D-3BC74D219F55}"/>
                </a:ext>
              </a:extLst>
            </p:cNvPr>
            <p:cNvSpPr/>
            <p:nvPr/>
          </p:nvSpPr>
          <p:spPr>
            <a:xfrm>
              <a:off x="8886578" y="5539405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E137980-B31C-4125-A7A4-65B18F307392}"/>
                </a:ext>
              </a:extLst>
            </p:cNvPr>
            <p:cNvSpPr/>
            <p:nvPr/>
          </p:nvSpPr>
          <p:spPr>
            <a:xfrm>
              <a:off x="9153886" y="5536976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57031BA9-5AD3-4C48-AF4B-AAEFBEE4752B}"/>
                </a:ext>
              </a:extLst>
            </p:cNvPr>
            <p:cNvSpPr/>
            <p:nvPr/>
          </p:nvSpPr>
          <p:spPr>
            <a:xfrm>
              <a:off x="8081045" y="5957071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59AFB499-E2F9-4594-AA35-1871CCCE4ACC}"/>
                </a:ext>
              </a:extLst>
            </p:cNvPr>
            <p:cNvSpPr/>
            <p:nvPr/>
          </p:nvSpPr>
          <p:spPr>
            <a:xfrm>
              <a:off x="8348353" y="5957070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70483E6F-1A76-4131-8DE0-171D50B22D2B}"/>
                </a:ext>
              </a:extLst>
            </p:cNvPr>
            <p:cNvSpPr/>
            <p:nvPr/>
          </p:nvSpPr>
          <p:spPr>
            <a:xfrm>
              <a:off x="8615661" y="5957069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FEE113FC-EDE9-4D4E-9E97-2708424C4801}"/>
                </a:ext>
              </a:extLst>
            </p:cNvPr>
            <p:cNvSpPr/>
            <p:nvPr/>
          </p:nvSpPr>
          <p:spPr>
            <a:xfrm>
              <a:off x="8882969" y="5954125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F33DF0DE-7ACF-4B54-865C-37E4FD519CCE}"/>
                </a:ext>
              </a:extLst>
            </p:cNvPr>
            <p:cNvSpPr/>
            <p:nvPr/>
          </p:nvSpPr>
          <p:spPr>
            <a:xfrm>
              <a:off x="9150277" y="5951696"/>
              <a:ext cx="218114" cy="203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1A297560-F576-434B-91B3-567916769F37}"/>
                </a:ext>
              </a:extLst>
            </p:cNvPr>
            <p:cNvSpPr/>
            <p:nvPr/>
          </p:nvSpPr>
          <p:spPr>
            <a:xfrm>
              <a:off x="8208172" y="6289658"/>
              <a:ext cx="218114" cy="2034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9F147077-91B9-4B2B-8D89-1CFAE3FAFCC2}"/>
                </a:ext>
              </a:extLst>
            </p:cNvPr>
            <p:cNvSpPr/>
            <p:nvPr/>
          </p:nvSpPr>
          <p:spPr>
            <a:xfrm>
              <a:off x="8475480" y="6289657"/>
              <a:ext cx="218114" cy="2034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A6996320-18C9-4FB3-BDB6-B903895298B3}"/>
                </a:ext>
              </a:extLst>
            </p:cNvPr>
            <p:cNvSpPr/>
            <p:nvPr/>
          </p:nvSpPr>
          <p:spPr>
            <a:xfrm>
              <a:off x="8742788" y="6289656"/>
              <a:ext cx="218114" cy="2034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40B4FD8B-B9FF-40FF-AF87-59BDA1B10CFB}"/>
                </a:ext>
              </a:extLst>
            </p:cNvPr>
            <p:cNvSpPr/>
            <p:nvPr/>
          </p:nvSpPr>
          <p:spPr>
            <a:xfrm>
              <a:off x="9010096" y="6286712"/>
              <a:ext cx="218114" cy="2034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3F4B5B9B-7B03-4AC4-AA9C-D81E52DC870F}"/>
                </a:ext>
              </a:extLst>
            </p:cNvPr>
            <p:cNvCxnSpPr>
              <a:stCxn id="288" idx="4"/>
              <a:endCxn id="292" idx="0"/>
            </p:cNvCxnSpPr>
            <p:nvPr/>
          </p:nvCxnSpPr>
          <p:spPr>
            <a:xfrm flipH="1">
              <a:off x="8193711" y="5416142"/>
              <a:ext cx="123518" cy="1262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AC1A4458-F5C6-4A22-B003-12C85DEDA7B6}"/>
                </a:ext>
              </a:extLst>
            </p:cNvPr>
            <p:cNvCxnSpPr>
              <a:cxnSpLocks/>
              <a:stCxn id="288" idx="4"/>
              <a:endCxn id="293" idx="0"/>
            </p:cNvCxnSpPr>
            <p:nvPr/>
          </p:nvCxnSpPr>
          <p:spPr>
            <a:xfrm>
              <a:off x="8317229" y="5416142"/>
              <a:ext cx="143790" cy="1262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>
              <a:extLst>
                <a:ext uri="{FF2B5EF4-FFF2-40B4-BE49-F238E27FC236}">
                  <a16:creationId xmlns:a16="http://schemas.microsoft.com/office/drawing/2014/main" id="{B9D041CD-9FF1-428B-8698-BFD6CC6CBCF6}"/>
                </a:ext>
              </a:extLst>
            </p:cNvPr>
            <p:cNvCxnSpPr>
              <a:cxnSpLocks/>
              <a:stCxn id="288" idx="4"/>
              <a:endCxn id="294" idx="0"/>
            </p:cNvCxnSpPr>
            <p:nvPr/>
          </p:nvCxnSpPr>
          <p:spPr>
            <a:xfrm>
              <a:off x="8317229" y="5416142"/>
              <a:ext cx="411098" cy="126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3A8C849B-F75D-47D6-B9B8-7AE330173225}"/>
                </a:ext>
              </a:extLst>
            </p:cNvPr>
            <p:cNvCxnSpPr>
              <a:cxnSpLocks/>
              <a:stCxn id="288" idx="4"/>
              <a:endCxn id="295" idx="0"/>
            </p:cNvCxnSpPr>
            <p:nvPr/>
          </p:nvCxnSpPr>
          <p:spPr>
            <a:xfrm>
              <a:off x="8317229" y="5416142"/>
              <a:ext cx="678406" cy="123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C36AE764-BB68-44E2-8FE8-6789DB04ECAA}"/>
                </a:ext>
              </a:extLst>
            </p:cNvPr>
            <p:cNvCxnSpPr>
              <a:cxnSpLocks/>
              <a:stCxn id="289" idx="4"/>
              <a:endCxn id="292" idx="0"/>
            </p:cNvCxnSpPr>
            <p:nvPr/>
          </p:nvCxnSpPr>
          <p:spPr>
            <a:xfrm flipH="1">
              <a:off x="8193711" y="5416141"/>
              <a:ext cx="390826" cy="1262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AD04805E-E9AE-4EA9-90E6-A85BCA4F7783}"/>
                </a:ext>
              </a:extLst>
            </p:cNvPr>
            <p:cNvCxnSpPr>
              <a:cxnSpLocks/>
              <a:stCxn id="289" idx="4"/>
              <a:endCxn id="293" idx="0"/>
            </p:cNvCxnSpPr>
            <p:nvPr/>
          </p:nvCxnSpPr>
          <p:spPr>
            <a:xfrm flipH="1">
              <a:off x="8461019" y="5416141"/>
              <a:ext cx="123518" cy="1262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332A5A97-FF00-480E-97E8-3F537DADA56A}"/>
                </a:ext>
              </a:extLst>
            </p:cNvPr>
            <p:cNvCxnSpPr>
              <a:cxnSpLocks/>
              <a:stCxn id="289" idx="4"/>
              <a:endCxn id="294" idx="0"/>
            </p:cNvCxnSpPr>
            <p:nvPr/>
          </p:nvCxnSpPr>
          <p:spPr>
            <a:xfrm>
              <a:off x="8584537" y="5416141"/>
              <a:ext cx="143790" cy="1262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E23998A2-8BEE-4344-A2E9-751F1A2C5CE8}"/>
                </a:ext>
              </a:extLst>
            </p:cNvPr>
            <p:cNvCxnSpPr>
              <a:cxnSpLocks/>
              <a:stCxn id="290" idx="4"/>
              <a:endCxn id="294" idx="0"/>
            </p:cNvCxnSpPr>
            <p:nvPr/>
          </p:nvCxnSpPr>
          <p:spPr>
            <a:xfrm flipH="1">
              <a:off x="8728327" y="5416140"/>
              <a:ext cx="123518" cy="1262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08F512CD-7BA1-46D1-8E26-F739A7BE1657}"/>
                </a:ext>
              </a:extLst>
            </p:cNvPr>
            <p:cNvCxnSpPr>
              <a:cxnSpLocks/>
              <a:stCxn id="289" idx="4"/>
              <a:endCxn id="295" idx="0"/>
            </p:cNvCxnSpPr>
            <p:nvPr/>
          </p:nvCxnSpPr>
          <p:spPr>
            <a:xfrm>
              <a:off x="8584537" y="5416141"/>
              <a:ext cx="411098" cy="123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>
              <a:extLst>
                <a:ext uri="{FF2B5EF4-FFF2-40B4-BE49-F238E27FC236}">
                  <a16:creationId xmlns:a16="http://schemas.microsoft.com/office/drawing/2014/main" id="{2D7D7081-BC8C-4056-B8DC-01B27791396D}"/>
                </a:ext>
              </a:extLst>
            </p:cNvPr>
            <p:cNvCxnSpPr>
              <a:cxnSpLocks/>
              <a:stCxn id="290" idx="4"/>
              <a:endCxn id="292" idx="0"/>
            </p:cNvCxnSpPr>
            <p:nvPr/>
          </p:nvCxnSpPr>
          <p:spPr>
            <a:xfrm flipH="1">
              <a:off x="8193711" y="5416140"/>
              <a:ext cx="658134" cy="1262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616E0222-AC6A-4AD1-82F0-22F4ED9AAAAF}"/>
                </a:ext>
              </a:extLst>
            </p:cNvPr>
            <p:cNvCxnSpPr>
              <a:cxnSpLocks/>
              <a:stCxn id="290" idx="4"/>
              <a:endCxn id="293" idx="0"/>
            </p:cNvCxnSpPr>
            <p:nvPr/>
          </p:nvCxnSpPr>
          <p:spPr>
            <a:xfrm flipH="1">
              <a:off x="8461019" y="5416140"/>
              <a:ext cx="390826" cy="1262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3893B496-3B8A-4C3E-AFFB-D9B834D4CC66}"/>
                </a:ext>
              </a:extLst>
            </p:cNvPr>
            <p:cNvCxnSpPr>
              <a:cxnSpLocks/>
              <a:stCxn id="290" idx="4"/>
              <a:endCxn id="294" idx="0"/>
            </p:cNvCxnSpPr>
            <p:nvPr/>
          </p:nvCxnSpPr>
          <p:spPr>
            <a:xfrm flipH="1">
              <a:off x="8728327" y="5416140"/>
              <a:ext cx="123518" cy="1262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47858FC8-5930-4752-9F35-74B51F46173C}"/>
                </a:ext>
              </a:extLst>
            </p:cNvPr>
            <p:cNvCxnSpPr>
              <a:cxnSpLocks/>
              <a:stCxn id="290" idx="4"/>
              <a:endCxn id="295" idx="0"/>
            </p:cNvCxnSpPr>
            <p:nvPr/>
          </p:nvCxnSpPr>
          <p:spPr>
            <a:xfrm>
              <a:off x="8851845" y="5416140"/>
              <a:ext cx="143790" cy="123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91C93E42-CB9C-4829-9A2D-692AA8ACAC10}"/>
                </a:ext>
              </a:extLst>
            </p:cNvPr>
            <p:cNvCxnSpPr>
              <a:cxnSpLocks/>
              <a:stCxn id="290" idx="4"/>
              <a:endCxn id="296" idx="0"/>
            </p:cNvCxnSpPr>
            <p:nvPr/>
          </p:nvCxnSpPr>
          <p:spPr>
            <a:xfrm>
              <a:off x="8851845" y="5416140"/>
              <a:ext cx="411098" cy="1208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69BB7732-5B09-4AE3-B0CB-ED9CA427FA6E}"/>
                </a:ext>
              </a:extLst>
            </p:cNvPr>
            <p:cNvCxnSpPr>
              <a:cxnSpLocks/>
              <a:stCxn id="291" idx="4"/>
              <a:endCxn id="293" idx="0"/>
            </p:cNvCxnSpPr>
            <p:nvPr/>
          </p:nvCxnSpPr>
          <p:spPr>
            <a:xfrm flipH="1">
              <a:off x="8461019" y="5413196"/>
              <a:ext cx="658134" cy="1291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D6AF1890-A005-44B1-9034-45BD16DC7B3E}"/>
                </a:ext>
              </a:extLst>
            </p:cNvPr>
            <p:cNvCxnSpPr>
              <a:cxnSpLocks/>
              <a:stCxn id="291" idx="4"/>
              <a:endCxn id="294" idx="0"/>
            </p:cNvCxnSpPr>
            <p:nvPr/>
          </p:nvCxnSpPr>
          <p:spPr>
            <a:xfrm flipH="1">
              <a:off x="8728327" y="5413196"/>
              <a:ext cx="390826" cy="129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A74FC7E5-A01C-48D5-89B8-43B398D7171F}"/>
                </a:ext>
              </a:extLst>
            </p:cNvPr>
            <p:cNvCxnSpPr>
              <a:cxnSpLocks/>
              <a:stCxn id="291" idx="4"/>
              <a:endCxn id="295" idx="0"/>
            </p:cNvCxnSpPr>
            <p:nvPr/>
          </p:nvCxnSpPr>
          <p:spPr>
            <a:xfrm flipH="1">
              <a:off x="8995635" y="5413196"/>
              <a:ext cx="123518" cy="1262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4E4AA839-15FA-4CAC-8EB0-12AEAE55BD4F}"/>
                </a:ext>
              </a:extLst>
            </p:cNvPr>
            <p:cNvCxnSpPr>
              <a:cxnSpLocks/>
              <a:stCxn id="291" idx="4"/>
              <a:endCxn id="296" idx="0"/>
            </p:cNvCxnSpPr>
            <p:nvPr/>
          </p:nvCxnSpPr>
          <p:spPr>
            <a:xfrm>
              <a:off x="9119153" y="5413196"/>
              <a:ext cx="143790" cy="1237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16B37271-DA83-43EB-8248-159D37D3DD5E}"/>
                </a:ext>
              </a:extLst>
            </p:cNvPr>
            <p:cNvCxnSpPr>
              <a:cxnSpLocks/>
              <a:stCxn id="292" idx="4"/>
              <a:endCxn id="298" idx="0"/>
            </p:cNvCxnSpPr>
            <p:nvPr/>
          </p:nvCxnSpPr>
          <p:spPr>
            <a:xfrm>
              <a:off x="8193711" y="5745784"/>
              <a:ext cx="263699" cy="2112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40B52FBE-D732-4202-956A-A98D83C7F7D6}"/>
                </a:ext>
              </a:extLst>
            </p:cNvPr>
            <p:cNvCxnSpPr>
              <a:cxnSpLocks/>
              <a:stCxn id="292" idx="4"/>
              <a:endCxn id="299" idx="0"/>
            </p:cNvCxnSpPr>
            <p:nvPr/>
          </p:nvCxnSpPr>
          <p:spPr>
            <a:xfrm>
              <a:off x="8193711" y="5745784"/>
              <a:ext cx="531007" cy="211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06FB1E6C-2423-45CA-B285-6C3D62C95E35}"/>
                </a:ext>
              </a:extLst>
            </p:cNvPr>
            <p:cNvCxnSpPr>
              <a:cxnSpLocks/>
              <a:stCxn id="292" idx="4"/>
              <a:endCxn id="300" idx="0"/>
            </p:cNvCxnSpPr>
            <p:nvPr/>
          </p:nvCxnSpPr>
          <p:spPr>
            <a:xfrm>
              <a:off x="8193711" y="5745784"/>
              <a:ext cx="798315" cy="2083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39551F6A-1299-4B42-A751-14D50FA134A7}"/>
                </a:ext>
              </a:extLst>
            </p:cNvPr>
            <p:cNvCxnSpPr>
              <a:cxnSpLocks/>
              <a:stCxn id="292" idx="4"/>
              <a:endCxn id="301" idx="0"/>
            </p:cNvCxnSpPr>
            <p:nvPr/>
          </p:nvCxnSpPr>
          <p:spPr>
            <a:xfrm>
              <a:off x="8193711" y="5745784"/>
              <a:ext cx="1065623" cy="205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11372F07-8C1E-4939-9D2A-E59032360D80}"/>
                </a:ext>
              </a:extLst>
            </p:cNvPr>
            <p:cNvCxnSpPr>
              <a:cxnSpLocks/>
              <a:stCxn id="293" idx="4"/>
              <a:endCxn id="297" idx="0"/>
            </p:cNvCxnSpPr>
            <p:nvPr/>
          </p:nvCxnSpPr>
          <p:spPr>
            <a:xfrm flipH="1">
              <a:off x="8190102" y="5745783"/>
              <a:ext cx="270917" cy="2112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3A9BB09A-35EE-420C-895D-9DC68C66A252}"/>
                </a:ext>
              </a:extLst>
            </p:cNvPr>
            <p:cNvCxnSpPr>
              <a:cxnSpLocks/>
              <a:stCxn id="293" idx="4"/>
              <a:endCxn id="299" idx="0"/>
            </p:cNvCxnSpPr>
            <p:nvPr/>
          </p:nvCxnSpPr>
          <p:spPr>
            <a:xfrm>
              <a:off x="8461019" y="5745783"/>
              <a:ext cx="263699" cy="2112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D6E07301-7293-4EE7-B26E-5385BCD0085F}"/>
                </a:ext>
              </a:extLst>
            </p:cNvPr>
            <p:cNvCxnSpPr>
              <a:cxnSpLocks/>
              <a:stCxn id="293" idx="4"/>
              <a:endCxn id="300" idx="0"/>
            </p:cNvCxnSpPr>
            <p:nvPr/>
          </p:nvCxnSpPr>
          <p:spPr>
            <a:xfrm>
              <a:off x="8461019" y="5745783"/>
              <a:ext cx="531007" cy="2083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D5556020-95E7-4447-A2DE-3754DCA0AB5B}"/>
                </a:ext>
              </a:extLst>
            </p:cNvPr>
            <p:cNvCxnSpPr>
              <a:cxnSpLocks/>
              <a:stCxn id="293" idx="4"/>
              <a:endCxn id="301" idx="0"/>
            </p:cNvCxnSpPr>
            <p:nvPr/>
          </p:nvCxnSpPr>
          <p:spPr>
            <a:xfrm>
              <a:off x="8461019" y="5745783"/>
              <a:ext cx="798315" cy="2059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0BBD9B04-27CF-4819-9090-1119B6ED232C}"/>
                </a:ext>
              </a:extLst>
            </p:cNvPr>
            <p:cNvCxnSpPr>
              <a:cxnSpLocks/>
              <a:stCxn id="294" idx="4"/>
              <a:endCxn id="297" idx="0"/>
            </p:cNvCxnSpPr>
            <p:nvPr/>
          </p:nvCxnSpPr>
          <p:spPr>
            <a:xfrm flipH="1">
              <a:off x="8190102" y="5745782"/>
              <a:ext cx="538225" cy="2112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91D5AE62-B1EA-425D-BA09-762A11D7CB8A}"/>
                </a:ext>
              </a:extLst>
            </p:cNvPr>
            <p:cNvCxnSpPr>
              <a:cxnSpLocks/>
              <a:stCxn id="294" idx="4"/>
              <a:endCxn id="298" idx="0"/>
            </p:cNvCxnSpPr>
            <p:nvPr/>
          </p:nvCxnSpPr>
          <p:spPr>
            <a:xfrm flipH="1">
              <a:off x="8457410" y="5745782"/>
              <a:ext cx="270917" cy="2112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2E57A16C-A5CA-4DFF-A2E4-E5580F923A74}"/>
                </a:ext>
              </a:extLst>
            </p:cNvPr>
            <p:cNvCxnSpPr>
              <a:cxnSpLocks/>
              <a:stCxn id="294" idx="4"/>
              <a:endCxn id="300" idx="0"/>
            </p:cNvCxnSpPr>
            <p:nvPr/>
          </p:nvCxnSpPr>
          <p:spPr>
            <a:xfrm>
              <a:off x="8728327" y="5745782"/>
              <a:ext cx="263699" cy="2083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93866810-6BA7-4299-A68A-9BAF2D17EA1C}"/>
                </a:ext>
              </a:extLst>
            </p:cNvPr>
            <p:cNvCxnSpPr>
              <a:cxnSpLocks/>
              <a:stCxn id="294" idx="4"/>
              <a:endCxn id="301" idx="0"/>
            </p:cNvCxnSpPr>
            <p:nvPr/>
          </p:nvCxnSpPr>
          <p:spPr>
            <a:xfrm>
              <a:off x="8728327" y="5745782"/>
              <a:ext cx="531007" cy="2059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>
              <a:extLst>
                <a:ext uri="{FF2B5EF4-FFF2-40B4-BE49-F238E27FC236}">
                  <a16:creationId xmlns:a16="http://schemas.microsoft.com/office/drawing/2014/main" id="{FA0A9FB6-4294-46A9-8DE2-C82090AFF23C}"/>
                </a:ext>
              </a:extLst>
            </p:cNvPr>
            <p:cNvCxnSpPr>
              <a:cxnSpLocks/>
              <a:stCxn id="295" idx="4"/>
              <a:endCxn id="297" idx="0"/>
            </p:cNvCxnSpPr>
            <p:nvPr/>
          </p:nvCxnSpPr>
          <p:spPr>
            <a:xfrm flipH="1">
              <a:off x="8190102" y="5742838"/>
              <a:ext cx="805533" cy="2142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>
              <a:extLst>
                <a:ext uri="{FF2B5EF4-FFF2-40B4-BE49-F238E27FC236}">
                  <a16:creationId xmlns:a16="http://schemas.microsoft.com/office/drawing/2014/main" id="{DE149BBF-095A-4947-A618-B3C1871544DA}"/>
                </a:ext>
              </a:extLst>
            </p:cNvPr>
            <p:cNvCxnSpPr>
              <a:cxnSpLocks/>
              <a:stCxn id="295" idx="4"/>
              <a:endCxn id="298" idx="0"/>
            </p:cNvCxnSpPr>
            <p:nvPr/>
          </p:nvCxnSpPr>
          <p:spPr>
            <a:xfrm flipH="1">
              <a:off x="8457410" y="5742838"/>
              <a:ext cx="538225" cy="2142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D8B1B9E9-AF94-4460-9B00-E559B767D747}"/>
                </a:ext>
              </a:extLst>
            </p:cNvPr>
            <p:cNvCxnSpPr>
              <a:cxnSpLocks/>
              <a:stCxn id="295" idx="4"/>
              <a:endCxn id="299" idx="0"/>
            </p:cNvCxnSpPr>
            <p:nvPr/>
          </p:nvCxnSpPr>
          <p:spPr>
            <a:xfrm flipH="1">
              <a:off x="8724718" y="5742838"/>
              <a:ext cx="270917" cy="2142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BB817A02-65D4-4E9C-8B7E-B12B44EE07C6}"/>
                </a:ext>
              </a:extLst>
            </p:cNvPr>
            <p:cNvCxnSpPr>
              <a:cxnSpLocks/>
              <a:stCxn id="295" idx="4"/>
              <a:endCxn id="301" idx="0"/>
            </p:cNvCxnSpPr>
            <p:nvPr/>
          </p:nvCxnSpPr>
          <p:spPr>
            <a:xfrm>
              <a:off x="8995635" y="5742838"/>
              <a:ext cx="263699" cy="208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>
              <a:extLst>
                <a:ext uri="{FF2B5EF4-FFF2-40B4-BE49-F238E27FC236}">
                  <a16:creationId xmlns:a16="http://schemas.microsoft.com/office/drawing/2014/main" id="{E1384FD5-C092-44E1-A789-02C08D158BF3}"/>
                </a:ext>
              </a:extLst>
            </p:cNvPr>
            <p:cNvCxnSpPr>
              <a:cxnSpLocks/>
              <a:stCxn id="296" idx="4"/>
              <a:endCxn id="297" idx="0"/>
            </p:cNvCxnSpPr>
            <p:nvPr/>
          </p:nvCxnSpPr>
          <p:spPr>
            <a:xfrm flipH="1">
              <a:off x="8190102" y="5740409"/>
              <a:ext cx="1072841" cy="2166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61B567CC-AB14-492B-AB1C-51AB7AE3B854}"/>
                </a:ext>
              </a:extLst>
            </p:cNvPr>
            <p:cNvCxnSpPr>
              <a:cxnSpLocks/>
              <a:stCxn id="296" idx="4"/>
              <a:endCxn id="298" idx="0"/>
            </p:cNvCxnSpPr>
            <p:nvPr/>
          </p:nvCxnSpPr>
          <p:spPr>
            <a:xfrm flipH="1">
              <a:off x="8457410" y="5740409"/>
              <a:ext cx="805533" cy="2166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9BE7423A-812A-4D53-BAEE-D83A38D389C8}"/>
                </a:ext>
              </a:extLst>
            </p:cNvPr>
            <p:cNvCxnSpPr>
              <a:cxnSpLocks/>
              <a:stCxn id="296" idx="4"/>
              <a:endCxn id="299" idx="0"/>
            </p:cNvCxnSpPr>
            <p:nvPr/>
          </p:nvCxnSpPr>
          <p:spPr>
            <a:xfrm flipH="1">
              <a:off x="8724718" y="5740409"/>
              <a:ext cx="538225" cy="2166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2F73AB0C-2F8C-487F-905C-7CECA3A4607B}"/>
                </a:ext>
              </a:extLst>
            </p:cNvPr>
            <p:cNvCxnSpPr>
              <a:cxnSpLocks/>
              <a:stCxn id="296" idx="4"/>
              <a:endCxn id="300" idx="0"/>
            </p:cNvCxnSpPr>
            <p:nvPr/>
          </p:nvCxnSpPr>
          <p:spPr>
            <a:xfrm flipH="1">
              <a:off x="8992026" y="5740409"/>
              <a:ext cx="270917" cy="2137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3117E728-AEF3-47E4-95BC-26B26167FF2E}"/>
                </a:ext>
              </a:extLst>
            </p:cNvPr>
            <p:cNvCxnSpPr>
              <a:cxnSpLocks/>
              <a:stCxn id="297" idx="4"/>
              <a:endCxn id="302" idx="0"/>
            </p:cNvCxnSpPr>
            <p:nvPr/>
          </p:nvCxnSpPr>
          <p:spPr>
            <a:xfrm>
              <a:off x="8190102" y="6160504"/>
              <a:ext cx="127127" cy="1291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4B2E7281-62C8-491B-8C6D-C4320FE51A55}"/>
                </a:ext>
              </a:extLst>
            </p:cNvPr>
            <p:cNvCxnSpPr>
              <a:cxnSpLocks/>
              <a:stCxn id="297" idx="4"/>
              <a:endCxn id="303" idx="0"/>
            </p:cNvCxnSpPr>
            <p:nvPr/>
          </p:nvCxnSpPr>
          <p:spPr>
            <a:xfrm>
              <a:off x="8190102" y="6160504"/>
              <a:ext cx="394435" cy="129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29453132-281A-4D4D-9948-9BD410BFF303}"/>
                </a:ext>
              </a:extLst>
            </p:cNvPr>
            <p:cNvCxnSpPr>
              <a:cxnSpLocks/>
              <a:stCxn id="297" idx="4"/>
              <a:endCxn id="304" idx="0"/>
            </p:cNvCxnSpPr>
            <p:nvPr/>
          </p:nvCxnSpPr>
          <p:spPr>
            <a:xfrm>
              <a:off x="8190102" y="6160504"/>
              <a:ext cx="661743" cy="129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>
              <a:extLst>
                <a:ext uri="{FF2B5EF4-FFF2-40B4-BE49-F238E27FC236}">
                  <a16:creationId xmlns:a16="http://schemas.microsoft.com/office/drawing/2014/main" id="{4C05CF67-E7DF-43D4-8C05-FF1EA85BB3FC}"/>
                </a:ext>
              </a:extLst>
            </p:cNvPr>
            <p:cNvCxnSpPr>
              <a:cxnSpLocks/>
              <a:stCxn id="298" idx="4"/>
              <a:endCxn id="302" idx="0"/>
            </p:cNvCxnSpPr>
            <p:nvPr/>
          </p:nvCxnSpPr>
          <p:spPr>
            <a:xfrm flipH="1">
              <a:off x="8317229" y="6160503"/>
              <a:ext cx="140181" cy="1291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>
              <a:extLst>
                <a:ext uri="{FF2B5EF4-FFF2-40B4-BE49-F238E27FC236}">
                  <a16:creationId xmlns:a16="http://schemas.microsoft.com/office/drawing/2014/main" id="{2027348F-25DB-4C9C-B4CB-831A5FC79B03}"/>
                </a:ext>
              </a:extLst>
            </p:cNvPr>
            <p:cNvCxnSpPr>
              <a:cxnSpLocks/>
              <a:stCxn id="298" idx="4"/>
              <a:endCxn id="303" idx="0"/>
            </p:cNvCxnSpPr>
            <p:nvPr/>
          </p:nvCxnSpPr>
          <p:spPr>
            <a:xfrm>
              <a:off x="8457410" y="6160503"/>
              <a:ext cx="127127" cy="1291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C75AC210-72BA-497B-9FA7-5026EDEB4B7E}"/>
                </a:ext>
              </a:extLst>
            </p:cNvPr>
            <p:cNvCxnSpPr>
              <a:cxnSpLocks/>
              <a:stCxn id="298" idx="4"/>
              <a:endCxn id="304" idx="0"/>
            </p:cNvCxnSpPr>
            <p:nvPr/>
          </p:nvCxnSpPr>
          <p:spPr>
            <a:xfrm>
              <a:off x="8457410" y="6160503"/>
              <a:ext cx="394435" cy="129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65BF5F0E-75C7-48D6-ABA4-3AF138BD869C}"/>
                </a:ext>
              </a:extLst>
            </p:cNvPr>
            <p:cNvCxnSpPr>
              <a:cxnSpLocks/>
              <a:stCxn id="298" idx="4"/>
              <a:endCxn id="305" idx="0"/>
            </p:cNvCxnSpPr>
            <p:nvPr/>
          </p:nvCxnSpPr>
          <p:spPr>
            <a:xfrm>
              <a:off x="8457410" y="6160503"/>
              <a:ext cx="661743" cy="1262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 351">
              <a:extLst>
                <a:ext uri="{FF2B5EF4-FFF2-40B4-BE49-F238E27FC236}">
                  <a16:creationId xmlns:a16="http://schemas.microsoft.com/office/drawing/2014/main" id="{804E5DB9-40B1-439C-8B45-42988FA59B2B}"/>
                </a:ext>
              </a:extLst>
            </p:cNvPr>
            <p:cNvCxnSpPr>
              <a:cxnSpLocks/>
              <a:stCxn id="299" idx="4"/>
              <a:endCxn id="302" idx="0"/>
            </p:cNvCxnSpPr>
            <p:nvPr/>
          </p:nvCxnSpPr>
          <p:spPr>
            <a:xfrm flipH="1">
              <a:off x="8317229" y="6160502"/>
              <a:ext cx="407489" cy="129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ED6A3D27-B26A-45B5-8B75-4A36ACBC0072}"/>
                </a:ext>
              </a:extLst>
            </p:cNvPr>
            <p:cNvCxnSpPr>
              <a:cxnSpLocks/>
              <a:stCxn id="299" idx="4"/>
              <a:endCxn id="303" idx="0"/>
            </p:cNvCxnSpPr>
            <p:nvPr/>
          </p:nvCxnSpPr>
          <p:spPr>
            <a:xfrm flipH="1">
              <a:off x="8584537" y="6160502"/>
              <a:ext cx="140181" cy="1291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31087176-7D69-4722-A8B7-AFB730746392}"/>
                </a:ext>
              </a:extLst>
            </p:cNvPr>
            <p:cNvCxnSpPr>
              <a:cxnSpLocks/>
              <a:stCxn id="299" idx="4"/>
              <a:endCxn id="304" idx="0"/>
            </p:cNvCxnSpPr>
            <p:nvPr/>
          </p:nvCxnSpPr>
          <p:spPr>
            <a:xfrm>
              <a:off x="8724718" y="6160502"/>
              <a:ext cx="127127" cy="1291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>
              <a:extLst>
                <a:ext uri="{FF2B5EF4-FFF2-40B4-BE49-F238E27FC236}">
                  <a16:creationId xmlns:a16="http://schemas.microsoft.com/office/drawing/2014/main" id="{1DD9628D-C260-438C-A7D4-47389017688D}"/>
                </a:ext>
              </a:extLst>
            </p:cNvPr>
            <p:cNvCxnSpPr>
              <a:cxnSpLocks/>
              <a:stCxn id="299" idx="4"/>
              <a:endCxn id="305" idx="0"/>
            </p:cNvCxnSpPr>
            <p:nvPr/>
          </p:nvCxnSpPr>
          <p:spPr>
            <a:xfrm>
              <a:off x="8724718" y="6160502"/>
              <a:ext cx="394435" cy="1262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>
              <a:extLst>
                <a:ext uri="{FF2B5EF4-FFF2-40B4-BE49-F238E27FC236}">
                  <a16:creationId xmlns:a16="http://schemas.microsoft.com/office/drawing/2014/main" id="{29763177-BEF1-4D1A-B015-2C5B7C14E9E9}"/>
                </a:ext>
              </a:extLst>
            </p:cNvPr>
            <p:cNvCxnSpPr>
              <a:cxnSpLocks/>
              <a:stCxn id="300" idx="4"/>
              <a:endCxn id="302" idx="0"/>
            </p:cNvCxnSpPr>
            <p:nvPr/>
          </p:nvCxnSpPr>
          <p:spPr>
            <a:xfrm flipH="1">
              <a:off x="8317229" y="6157558"/>
              <a:ext cx="674797" cy="132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>
              <a:extLst>
                <a:ext uri="{FF2B5EF4-FFF2-40B4-BE49-F238E27FC236}">
                  <a16:creationId xmlns:a16="http://schemas.microsoft.com/office/drawing/2014/main" id="{3B95FEDE-B223-4CF1-8DD5-5439697D6214}"/>
                </a:ext>
              </a:extLst>
            </p:cNvPr>
            <p:cNvCxnSpPr>
              <a:cxnSpLocks/>
              <a:stCxn id="300" idx="4"/>
              <a:endCxn id="303" idx="0"/>
            </p:cNvCxnSpPr>
            <p:nvPr/>
          </p:nvCxnSpPr>
          <p:spPr>
            <a:xfrm flipH="1">
              <a:off x="8584537" y="6157558"/>
              <a:ext cx="407489" cy="1320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F714B582-7E28-4298-8D68-152D676850E4}"/>
                </a:ext>
              </a:extLst>
            </p:cNvPr>
            <p:cNvCxnSpPr>
              <a:cxnSpLocks/>
              <a:stCxn id="300" idx="4"/>
              <a:endCxn id="304" idx="0"/>
            </p:cNvCxnSpPr>
            <p:nvPr/>
          </p:nvCxnSpPr>
          <p:spPr>
            <a:xfrm flipH="1">
              <a:off x="8851845" y="6157558"/>
              <a:ext cx="140181" cy="1320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C9729EED-3822-4AFD-A8BA-CC16A6060009}"/>
                </a:ext>
              </a:extLst>
            </p:cNvPr>
            <p:cNvCxnSpPr>
              <a:cxnSpLocks/>
              <a:stCxn id="300" idx="4"/>
              <a:endCxn id="305" idx="0"/>
            </p:cNvCxnSpPr>
            <p:nvPr/>
          </p:nvCxnSpPr>
          <p:spPr>
            <a:xfrm>
              <a:off x="8992026" y="6157558"/>
              <a:ext cx="127127" cy="1291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>
              <a:extLst>
                <a:ext uri="{FF2B5EF4-FFF2-40B4-BE49-F238E27FC236}">
                  <a16:creationId xmlns:a16="http://schemas.microsoft.com/office/drawing/2014/main" id="{4BAB1153-BE2C-4207-BF62-6123F789D664}"/>
                </a:ext>
              </a:extLst>
            </p:cNvPr>
            <p:cNvCxnSpPr>
              <a:cxnSpLocks/>
              <a:stCxn id="301" idx="4"/>
              <a:endCxn id="303" idx="0"/>
            </p:cNvCxnSpPr>
            <p:nvPr/>
          </p:nvCxnSpPr>
          <p:spPr>
            <a:xfrm flipH="1">
              <a:off x="8584537" y="6155129"/>
              <a:ext cx="674797" cy="1345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 360">
              <a:extLst>
                <a:ext uri="{FF2B5EF4-FFF2-40B4-BE49-F238E27FC236}">
                  <a16:creationId xmlns:a16="http://schemas.microsoft.com/office/drawing/2014/main" id="{936E253E-BFAF-4BFE-BFEF-E37E6FC85600}"/>
                </a:ext>
              </a:extLst>
            </p:cNvPr>
            <p:cNvCxnSpPr>
              <a:cxnSpLocks/>
              <a:stCxn id="301" idx="4"/>
              <a:endCxn id="304" idx="0"/>
            </p:cNvCxnSpPr>
            <p:nvPr/>
          </p:nvCxnSpPr>
          <p:spPr>
            <a:xfrm flipH="1">
              <a:off x="8851845" y="6155129"/>
              <a:ext cx="407489" cy="134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FDBFC0ED-930B-4B5A-A2E0-771B565584F4}"/>
                </a:ext>
              </a:extLst>
            </p:cNvPr>
            <p:cNvCxnSpPr>
              <a:cxnSpLocks/>
              <a:stCxn id="301" idx="4"/>
              <a:endCxn id="305" idx="0"/>
            </p:cNvCxnSpPr>
            <p:nvPr/>
          </p:nvCxnSpPr>
          <p:spPr>
            <a:xfrm flipH="1">
              <a:off x="9119153" y="6155129"/>
              <a:ext cx="140181" cy="1315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DA9F49CE-62D9-49C1-80EA-E434CC460BCB}"/>
              </a:ext>
            </a:extLst>
          </p:cNvPr>
          <p:cNvSpPr/>
          <p:nvPr/>
        </p:nvSpPr>
        <p:spPr>
          <a:xfrm>
            <a:off x="9065200" y="685145"/>
            <a:ext cx="2488419" cy="41378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4" name="사각형: 둥근 모서리 363">
            <a:extLst>
              <a:ext uri="{FF2B5EF4-FFF2-40B4-BE49-F238E27FC236}">
                <a16:creationId xmlns:a16="http://schemas.microsoft.com/office/drawing/2014/main" id="{F46652B3-1944-4FE2-B6C7-1E1951EAF89C}"/>
              </a:ext>
            </a:extLst>
          </p:cNvPr>
          <p:cNvSpPr/>
          <p:nvPr/>
        </p:nvSpPr>
        <p:spPr>
          <a:xfrm>
            <a:off x="9285027" y="993342"/>
            <a:ext cx="2034196" cy="25704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Data Load</a:t>
            </a:r>
          </a:p>
        </p:txBody>
      </p:sp>
      <p:sp>
        <p:nvSpPr>
          <p:cNvPr id="365" name="사각형: 둥근 모서리 364">
            <a:extLst>
              <a:ext uri="{FF2B5EF4-FFF2-40B4-BE49-F238E27FC236}">
                <a16:creationId xmlns:a16="http://schemas.microsoft.com/office/drawing/2014/main" id="{CD0D5051-590E-45B7-8492-598278565295}"/>
              </a:ext>
            </a:extLst>
          </p:cNvPr>
          <p:cNvSpPr/>
          <p:nvPr/>
        </p:nvSpPr>
        <p:spPr>
          <a:xfrm>
            <a:off x="9285027" y="1523080"/>
            <a:ext cx="2034615" cy="27505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BE90599A-81D9-4FE9-96F1-2DD81ED07A35}"/>
              </a:ext>
            </a:extLst>
          </p:cNvPr>
          <p:cNvSpPr/>
          <p:nvPr/>
        </p:nvSpPr>
        <p:spPr>
          <a:xfrm>
            <a:off x="9285032" y="2073839"/>
            <a:ext cx="2034610" cy="1604949"/>
          </a:xfrm>
          <a:prstGeom prst="roundRect">
            <a:avLst>
              <a:gd name="adj" fmla="val 5815"/>
            </a:avLst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7" name="사각형: 둥근 모서리 366">
            <a:extLst>
              <a:ext uri="{FF2B5EF4-FFF2-40B4-BE49-F238E27FC236}">
                <a16:creationId xmlns:a16="http://schemas.microsoft.com/office/drawing/2014/main" id="{A1B4F7D9-D37A-4AC0-A163-80C41CA4BC79}"/>
              </a:ext>
            </a:extLst>
          </p:cNvPr>
          <p:cNvSpPr/>
          <p:nvPr/>
        </p:nvSpPr>
        <p:spPr>
          <a:xfrm>
            <a:off x="9285452" y="3917319"/>
            <a:ext cx="2034190" cy="751893"/>
          </a:xfrm>
          <a:prstGeom prst="roundRect">
            <a:avLst>
              <a:gd name="adj" fmla="val 7401"/>
            </a:avLst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68" name="직선 화살표 연결선 367">
            <a:extLst>
              <a:ext uri="{FF2B5EF4-FFF2-40B4-BE49-F238E27FC236}">
                <a16:creationId xmlns:a16="http://schemas.microsoft.com/office/drawing/2014/main" id="{71F27770-2AD4-41DD-8CC7-3315665D7EF7}"/>
              </a:ext>
            </a:extLst>
          </p:cNvPr>
          <p:cNvCxnSpPr>
            <a:cxnSpLocks/>
            <a:stCxn id="364" idx="2"/>
            <a:endCxn id="365" idx="0"/>
          </p:cNvCxnSpPr>
          <p:nvPr/>
        </p:nvCxnSpPr>
        <p:spPr>
          <a:xfrm>
            <a:off x="10302125" y="1250389"/>
            <a:ext cx="210" cy="272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화살표 연결선 368">
            <a:extLst>
              <a:ext uri="{FF2B5EF4-FFF2-40B4-BE49-F238E27FC236}">
                <a16:creationId xmlns:a16="http://schemas.microsoft.com/office/drawing/2014/main" id="{DA67A098-8A7C-415A-A371-EADFF9E8132D}"/>
              </a:ext>
            </a:extLst>
          </p:cNvPr>
          <p:cNvCxnSpPr>
            <a:cxnSpLocks/>
            <a:stCxn id="365" idx="2"/>
            <a:endCxn id="366" idx="0"/>
          </p:cNvCxnSpPr>
          <p:nvPr/>
        </p:nvCxnSpPr>
        <p:spPr>
          <a:xfrm>
            <a:off x="10302335" y="1798136"/>
            <a:ext cx="2" cy="2757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화살표 연결선 369">
            <a:extLst>
              <a:ext uri="{FF2B5EF4-FFF2-40B4-BE49-F238E27FC236}">
                <a16:creationId xmlns:a16="http://schemas.microsoft.com/office/drawing/2014/main" id="{BA843249-0BC7-48AD-8D1A-7E05C73E47AD}"/>
              </a:ext>
            </a:extLst>
          </p:cNvPr>
          <p:cNvCxnSpPr>
            <a:cxnSpLocks/>
            <a:stCxn id="366" idx="2"/>
            <a:endCxn id="367" idx="0"/>
          </p:cNvCxnSpPr>
          <p:nvPr/>
        </p:nvCxnSpPr>
        <p:spPr>
          <a:xfrm>
            <a:off x="10302337" y="3678788"/>
            <a:ext cx="210" cy="238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B5F6045C-6C08-488A-AAB8-86CD60128160}"/>
              </a:ext>
            </a:extLst>
          </p:cNvPr>
          <p:cNvSpPr txBox="1"/>
          <p:nvPr/>
        </p:nvSpPr>
        <p:spPr>
          <a:xfrm>
            <a:off x="9056697" y="673638"/>
            <a:ext cx="1249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B49B1413-CF79-4ED7-B777-D06E99339A8D}"/>
              </a:ext>
            </a:extLst>
          </p:cNvPr>
          <p:cNvSpPr txBox="1"/>
          <p:nvPr/>
        </p:nvSpPr>
        <p:spPr>
          <a:xfrm>
            <a:off x="9043874" y="4945681"/>
            <a:ext cx="1249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사각형: 둥근 모서리 372">
            <a:extLst>
              <a:ext uri="{FF2B5EF4-FFF2-40B4-BE49-F238E27FC236}">
                <a16:creationId xmlns:a16="http://schemas.microsoft.com/office/drawing/2014/main" id="{D7B70642-6428-4DFF-A31A-C5842044077D}"/>
              </a:ext>
            </a:extLst>
          </p:cNvPr>
          <p:cNvSpPr/>
          <p:nvPr/>
        </p:nvSpPr>
        <p:spPr>
          <a:xfrm>
            <a:off x="9362813" y="5380874"/>
            <a:ext cx="1875094" cy="3552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Deep learning model</a:t>
            </a:r>
          </a:p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74" name="직선 화살표 연결선 373">
            <a:extLst>
              <a:ext uri="{FF2B5EF4-FFF2-40B4-BE49-F238E27FC236}">
                <a16:creationId xmlns:a16="http://schemas.microsoft.com/office/drawing/2014/main" id="{1ABF7309-92DF-4E3C-9EF9-352AD885641C}"/>
              </a:ext>
            </a:extLst>
          </p:cNvPr>
          <p:cNvCxnSpPr>
            <a:cxnSpLocks/>
            <a:stCxn id="367" idx="2"/>
            <a:endCxn id="373" idx="0"/>
          </p:cNvCxnSpPr>
          <p:nvPr/>
        </p:nvCxnSpPr>
        <p:spPr>
          <a:xfrm flipH="1">
            <a:off x="10300360" y="4669212"/>
            <a:ext cx="2187" cy="711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DB4DF57D-337E-4774-89DF-E83136BF7842}"/>
              </a:ext>
            </a:extLst>
          </p:cNvPr>
          <p:cNvSpPr txBox="1"/>
          <p:nvPr/>
        </p:nvSpPr>
        <p:spPr>
          <a:xfrm>
            <a:off x="9966442" y="2047849"/>
            <a:ext cx="1490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Shuffle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C6C5A449-DE2D-4AE0-A2FC-FDC859AAA8D4}"/>
              </a:ext>
            </a:extLst>
          </p:cNvPr>
          <p:cNvSpPr txBox="1"/>
          <p:nvPr/>
        </p:nvSpPr>
        <p:spPr>
          <a:xfrm>
            <a:off x="10013740" y="3869383"/>
            <a:ext cx="1490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377" name="화살표: U자형 376">
            <a:extLst>
              <a:ext uri="{FF2B5EF4-FFF2-40B4-BE49-F238E27FC236}">
                <a16:creationId xmlns:a16="http://schemas.microsoft.com/office/drawing/2014/main" id="{ED47B4BC-F71E-4B66-B6A0-28D6B3822D65}"/>
              </a:ext>
            </a:extLst>
          </p:cNvPr>
          <p:cNvSpPr/>
          <p:nvPr/>
        </p:nvSpPr>
        <p:spPr>
          <a:xfrm rot="10800000">
            <a:off x="9738675" y="3038296"/>
            <a:ext cx="845365" cy="136569"/>
          </a:xfrm>
          <a:prstGeom prst="uturnArrow">
            <a:avLst>
              <a:gd name="adj1" fmla="val 12254"/>
              <a:gd name="adj2" fmla="val 22164"/>
              <a:gd name="adj3" fmla="val 30661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D7E9FB9D-AD6F-4035-97EA-D76834C74AB3}"/>
              </a:ext>
            </a:extLst>
          </p:cNvPr>
          <p:cNvSpPr txBox="1"/>
          <p:nvPr/>
        </p:nvSpPr>
        <p:spPr>
          <a:xfrm rot="10800000">
            <a:off x="10488243" y="2960725"/>
            <a:ext cx="386210" cy="16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379" name="화살표: U자형 378">
            <a:extLst>
              <a:ext uri="{FF2B5EF4-FFF2-40B4-BE49-F238E27FC236}">
                <a16:creationId xmlns:a16="http://schemas.microsoft.com/office/drawing/2014/main" id="{1C0DF579-7018-4D68-B545-52921F7D8EEF}"/>
              </a:ext>
            </a:extLst>
          </p:cNvPr>
          <p:cNvSpPr/>
          <p:nvPr/>
        </p:nvSpPr>
        <p:spPr>
          <a:xfrm>
            <a:off x="10407720" y="2729016"/>
            <a:ext cx="510439" cy="136569"/>
          </a:xfrm>
          <a:prstGeom prst="uturnArrow">
            <a:avLst>
              <a:gd name="adj1" fmla="val 12254"/>
              <a:gd name="adj2" fmla="val 22164"/>
              <a:gd name="adj3" fmla="val 30661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A8A79ADE-2FB1-48FB-91BA-321C3729745B}"/>
              </a:ext>
            </a:extLst>
          </p:cNvPr>
          <p:cNvSpPr/>
          <p:nvPr/>
        </p:nvSpPr>
        <p:spPr>
          <a:xfrm rot="5400000">
            <a:off x="9683895" y="2864124"/>
            <a:ext cx="160304" cy="1620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BDBEFB38-242E-4A04-97A7-2ABD1D77A3EF}"/>
              </a:ext>
            </a:extLst>
          </p:cNvPr>
          <p:cNvSpPr/>
          <p:nvPr/>
        </p:nvSpPr>
        <p:spPr>
          <a:xfrm rot="5400000">
            <a:off x="10227560" y="1762378"/>
            <a:ext cx="198860" cy="12906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2" name="직선 화살표 연결선 381">
            <a:extLst>
              <a:ext uri="{FF2B5EF4-FFF2-40B4-BE49-F238E27FC236}">
                <a16:creationId xmlns:a16="http://schemas.microsoft.com/office/drawing/2014/main" id="{C8ED8CB1-5FFA-4F6F-8C52-66B3D53C2ADF}"/>
              </a:ext>
            </a:extLst>
          </p:cNvPr>
          <p:cNvCxnSpPr>
            <a:cxnSpLocks/>
            <a:stCxn id="381" idx="3"/>
          </p:cNvCxnSpPr>
          <p:nvPr/>
        </p:nvCxnSpPr>
        <p:spPr>
          <a:xfrm flipH="1">
            <a:off x="10323540" y="2507121"/>
            <a:ext cx="3450" cy="221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FCFCFCE3-FC41-4E0A-BA96-2EA38EFCE7EB}"/>
              </a:ext>
            </a:extLst>
          </p:cNvPr>
          <p:cNvSpPr/>
          <p:nvPr/>
        </p:nvSpPr>
        <p:spPr>
          <a:xfrm rot="5400000">
            <a:off x="9837774" y="2865201"/>
            <a:ext cx="160304" cy="1620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5B157060-80E8-4CE0-AEE6-BE660293D845}"/>
              </a:ext>
            </a:extLst>
          </p:cNvPr>
          <p:cNvSpPr/>
          <p:nvPr/>
        </p:nvSpPr>
        <p:spPr>
          <a:xfrm rot="5400000">
            <a:off x="10002141" y="2863935"/>
            <a:ext cx="160304" cy="1620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12E82931-98FA-438A-A909-D8A0D9779445}"/>
              </a:ext>
            </a:extLst>
          </p:cNvPr>
          <p:cNvSpPr/>
          <p:nvPr/>
        </p:nvSpPr>
        <p:spPr>
          <a:xfrm rot="5400000">
            <a:off x="10166508" y="2863935"/>
            <a:ext cx="160304" cy="1620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3EC677BF-859A-4C09-99D6-E76E28765F65}"/>
              </a:ext>
            </a:extLst>
          </p:cNvPr>
          <p:cNvSpPr/>
          <p:nvPr/>
        </p:nvSpPr>
        <p:spPr>
          <a:xfrm rot="5400000">
            <a:off x="10327673" y="2864384"/>
            <a:ext cx="160304" cy="1620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F92038B6-6715-4E97-957C-ECADA45ADAB6}"/>
              </a:ext>
            </a:extLst>
          </p:cNvPr>
          <p:cNvSpPr/>
          <p:nvPr/>
        </p:nvSpPr>
        <p:spPr>
          <a:xfrm rot="5400000">
            <a:off x="10489282" y="2864379"/>
            <a:ext cx="159415" cy="1620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B0AD868B-A4A1-43CA-8DAA-217D0C935235}"/>
              </a:ext>
            </a:extLst>
          </p:cNvPr>
          <p:cNvSpPr/>
          <p:nvPr/>
        </p:nvSpPr>
        <p:spPr>
          <a:xfrm rot="5400000">
            <a:off x="10812958" y="2864123"/>
            <a:ext cx="160304" cy="1620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화살표: U자형 389">
            <a:extLst>
              <a:ext uri="{FF2B5EF4-FFF2-40B4-BE49-F238E27FC236}">
                <a16:creationId xmlns:a16="http://schemas.microsoft.com/office/drawing/2014/main" id="{5BEC0571-75FC-4B5A-AA4A-C683D8004076}"/>
              </a:ext>
            </a:extLst>
          </p:cNvPr>
          <p:cNvSpPr/>
          <p:nvPr/>
        </p:nvSpPr>
        <p:spPr>
          <a:xfrm>
            <a:off x="9904113" y="2736184"/>
            <a:ext cx="366555" cy="136569"/>
          </a:xfrm>
          <a:prstGeom prst="uturnArrow">
            <a:avLst>
              <a:gd name="adj1" fmla="val 12254"/>
              <a:gd name="adj2" fmla="val 22164"/>
              <a:gd name="adj3" fmla="val 30661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D737E5DF-48F6-4F40-8664-10572DC6C353}"/>
              </a:ext>
            </a:extLst>
          </p:cNvPr>
          <p:cNvSpPr/>
          <p:nvPr/>
        </p:nvSpPr>
        <p:spPr>
          <a:xfrm rot="5400000">
            <a:off x="10083571" y="3068386"/>
            <a:ext cx="160304" cy="1620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DED428C8-87E1-46BF-B239-B99FF5B0C456}"/>
              </a:ext>
            </a:extLst>
          </p:cNvPr>
          <p:cNvSpPr/>
          <p:nvPr/>
        </p:nvSpPr>
        <p:spPr>
          <a:xfrm rot="5400000">
            <a:off x="10579379" y="2659518"/>
            <a:ext cx="160304" cy="1620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5CBCB12F-13C8-4D16-8E35-F373C5154573}"/>
              </a:ext>
            </a:extLst>
          </p:cNvPr>
          <p:cNvSpPr/>
          <p:nvPr/>
        </p:nvSpPr>
        <p:spPr>
          <a:xfrm rot="5400000">
            <a:off x="9999272" y="2655153"/>
            <a:ext cx="160304" cy="1620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AC312B86-5E48-42F9-8786-2D52D5C41C2F}"/>
              </a:ext>
            </a:extLst>
          </p:cNvPr>
          <p:cNvSpPr/>
          <p:nvPr/>
        </p:nvSpPr>
        <p:spPr>
          <a:xfrm rot="5400000">
            <a:off x="10226455" y="2874460"/>
            <a:ext cx="198860" cy="12906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03BAA8CF-ABF0-40F4-BBF9-ABD0633AD2EA}"/>
              </a:ext>
            </a:extLst>
          </p:cNvPr>
          <p:cNvSpPr/>
          <p:nvPr/>
        </p:nvSpPr>
        <p:spPr>
          <a:xfrm rot="5400000">
            <a:off x="9680958" y="4142521"/>
            <a:ext cx="159452" cy="1602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F844AF9C-65EC-4CB1-B806-7C7AB68D4CFB}"/>
              </a:ext>
            </a:extLst>
          </p:cNvPr>
          <p:cNvSpPr/>
          <p:nvPr/>
        </p:nvSpPr>
        <p:spPr>
          <a:xfrm rot="5400000">
            <a:off x="9839666" y="4142095"/>
            <a:ext cx="160304" cy="1602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B99CC53D-4368-43E0-9481-612889CCDFD6}"/>
              </a:ext>
            </a:extLst>
          </p:cNvPr>
          <p:cNvSpPr/>
          <p:nvPr/>
        </p:nvSpPr>
        <p:spPr>
          <a:xfrm rot="5400000">
            <a:off x="9996381" y="4142093"/>
            <a:ext cx="160304" cy="1602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A27F1693-1EE8-4076-A1AD-DE7595057CD1}"/>
              </a:ext>
            </a:extLst>
          </p:cNvPr>
          <p:cNvSpPr/>
          <p:nvPr/>
        </p:nvSpPr>
        <p:spPr>
          <a:xfrm rot="5400000">
            <a:off x="10157932" y="4142094"/>
            <a:ext cx="160306" cy="1602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ED24440E-9414-41E1-BEF1-69DFF2ADEDCF}"/>
              </a:ext>
            </a:extLst>
          </p:cNvPr>
          <p:cNvSpPr/>
          <p:nvPr/>
        </p:nvSpPr>
        <p:spPr>
          <a:xfrm rot="5400000">
            <a:off x="10324271" y="4142331"/>
            <a:ext cx="159452" cy="1602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4FE52A87-281F-45A9-9966-882395F99696}"/>
              </a:ext>
            </a:extLst>
          </p:cNvPr>
          <p:cNvSpPr/>
          <p:nvPr/>
        </p:nvSpPr>
        <p:spPr>
          <a:xfrm rot="5400000">
            <a:off x="10482979" y="4141905"/>
            <a:ext cx="160304" cy="1602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17A1DF00-035B-40C4-B76D-D1D3ABA8980F}"/>
              </a:ext>
            </a:extLst>
          </p:cNvPr>
          <p:cNvSpPr/>
          <p:nvPr/>
        </p:nvSpPr>
        <p:spPr>
          <a:xfrm rot="5400000">
            <a:off x="10227938" y="4891916"/>
            <a:ext cx="160304" cy="1602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9E6EA2EE-BDCE-44BA-866B-D448BEA299DB}"/>
              </a:ext>
            </a:extLst>
          </p:cNvPr>
          <p:cNvSpPr/>
          <p:nvPr/>
        </p:nvSpPr>
        <p:spPr>
          <a:xfrm rot="5400000">
            <a:off x="10801245" y="4141904"/>
            <a:ext cx="160306" cy="1602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3" name="직선 화살표 연결선 402">
            <a:extLst>
              <a:ext uri="{FF2B5EF4-FFF2-40B4-BE49-F238E27FC236}">
                <a16:creationId xmlns:a16="http://schemas.microsoft.com/office/drawing/2014/main" id="{C39F9603-8F9A-47A0-98DC-C3D5BC12C71E}"/>
              </a:ext>
            </a:extLst>
          </p:cNvPr>
          <p:cNvCxnSpPr>
            <a:cxnSpLocks/>
            <a:stCxn id="402" idx="3"/>
            <a:endCxn id="367" idx="2"/>
          </p:cNvCxnSpPr>
          <p:nvPr/>
        </p:nvCxnSpPr>
        <p:spPr>
          <a:xfrm flipH="1">
            <a:off x="10302547" y="4302169"/>
            <a:ext cx="578851" cy="367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xtBox 403">
            <a:extLst>
              <a:ext uri="{FF2B5EF4-FFF2-40B4-BE49-F238E27FC236}">
                <a16:creationId xmlns:a16="http://schemas.microsoft.com/office/drawing/2014/main" id="{7542F5C7-DCCF-4C2E-BB8B-AD99E6F7FDC7}"/>
              </a:ext>
            </a:extLst>
          </p:cNvPr>
          <p:cNvSpPr txBox="1"/>
          <p:nvPr/>
        </p:nvSpPr>
        <p:spPr>
          <a:xfrm rot="10800000">
            <a:off x="10488243" y="4240914"/>
            <a:ext cx="386210" cy="16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608B571C-C755-461E-AC13-4A7E2BF43398}"/>
              </a:ext>
            </a:extLst>
          </p:cNvPr>
          <p:cNvSpPr/>
          <p:nvPr/>
        </p:nvSpPr>
        <p:spPr>
          <a:xfrm rot="5400000">
            <a:off x="10550330" y="4403317"/>
            <a:ext cx="160306" cy="1602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7" name="직선 화살표 연결선 406">
            <a:extLst>
              <a:ext uri="{FF2B5EF4-FFF2-40B4-BE49-F238E27FC236}">
                <a16:creationId xmlns:a16="http://schemas.microsoft.com/office/drawing/2014/main" id="{587C86DC-F370-4050-AB7D-E22A1C664FCF}"/>
              </a:ext>
            </a:extLst>
          </p:cNvPr>
          <p:cNvCxnSpPr>
            <a:cxnSpLocks/>
          </p:cNvCxnSpPr>
          <p:nvPr/>
        </p:nvCxnSpPr>
        <p:spPr>
          <a:xfrm flipH="1">
            <a:off x="10316294" y="3199421"/>
            <a:ext cx="3450" cy="221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6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118B75-7DFA-43DC-B9D6-42D42B929850}"/>
              </a:ext>
            </a:extLst>
          </p:cNvPr>
          <p:cNvSpPr/>
          <p:nvPr/>
        </p:nvSpPr>
        <p:spPr>
          <a:xfrm>
            <a:off x="7230634" y="1132345"/>
            <a:ext cx="1418739" cy="92322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0C5201C-535C-4556-8733-81D67ECD9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216239"/>
              </p:ext>
            </p:extLst>
          </p:nvPr>
        </p:nvGraphicFramePr>
        <p:xfrm>
          <a:off x="7426151" y="1320233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C2DD704-3345-4C3F-8F40-291B9CC6F3A0}"/>
              </a:ext>
            </a:extLst>
          </p:cNvPr>
          <p:cNvCxnSpPr>
            <a:cxnSpLocks/>
          </p:cNvCxnSpPr>
          <p:nvPr/>
        </p:nvCxnSpPr>
        <p:spPr>
          <a:xfrm>
            <a:off x="7702058" y="1393819"/>
            <a:ext cx="518843" cy="5349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B45FB6F-7DD2-4E91-AD53-A86E3227AE48}"/>
              </a:ext>
            </a:extLst>
          </p:cNvPr>
          <p:cNvCxnSpPr>
            <a:cxnSpLocks/>
          </p:cNvCxnSpPr>
          <p:nvPr/>
        </p:nvCxnSpPr>
        <p:spPr>
          <a:xfrm>
            <a:off x="7711583" y="1571619"/>
            <a:ext cx="4953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398C01C-50D0-4D8A-A095-413F98C4C435}"/>
              </a:ext>
            </a:extLst>
          </p:cNvPr>
          <p:cNvCxnSpPr>
            <a:cxnSpLocks/>
          </p:cNvCxnSpPr>
          <p:nvPr/>
        </p:nvCxnSpPr>
        <p:spPr>
          <a:xfrm flipV="1">
            <a:off x="7702058" y="1574794"/>
            <a:ext cx="5080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BB759E-1FFA-4298-A71F-048634C2AB4F}"/>
              </a:ext>
            </a:extLst>
          </p:cNvPr>
          <p:cNvCxnSpPr>
            <a:cxnSpLocks/>
          </p:cNvCxnSpPr>
          <p:nvPr/>
        </p:nvCxnSpPr>
        <p:spPr>
          <a:xfrm flipV="1">
            <a:off x="7701097" y="1388240"/>
            <a:ext cx="519804" cy="5150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3E4DB4-2773-4F5C-92CC-CB48AB585710}"/>
              </a:ext>
            </a:extLst>
          </p:cNvPr>
          <p:cNvSpPr/>
          <p:nvPr/>
        </p:nvSpPr>
        <p:spPr>
          <a:xfrm>
            <a:off x="7220504" y="2224682"/>
            <a:ext cx="1418739" cy="92322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F5E17D-25FA-4BFC-A618-BB0E3C230C2F}"/>
              </a:ext>
            </a:extLst>
          </p:cNvPr>
          <p:cNvSpPr/>
          <p:nvPr/>
        </p:nvSpPr>
        <p:spPr>
          <a:xfrm>
            <a:off x="7220504" y="3275644"/>
            <a:ext cx="1418739" cy="92322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82838A-B472-4639-A9D0-EACFB5B2D823}"/>
              </a:ext>
            </a:extLst>
          </p:cNvPr>
          <p:cNvSpPr/>
          <p:nvPr/>
        </p:nvSpPr>
        <p:spPr>
          <a:xfrm>
            <a:off x="7220504" y="4353706"/>
            <a:ext cx="1418739" cy="92322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CAAD38-09E7-4002-8BC0-F11B907386AA}"/>
              </a:ext>
            </a:extLst>
          </p:cNvPr>
          <p:cNvSpPr txBox="1"/>
          <p:nvPr/>
        </p:nvSpPr>
        <p:spPr>
          <a:xfrm>
            <a:off x="7396728" y="1275614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[0]</a:t>
            </a:r>
            <a:endParaRPr lang="ko-KR" altLang="en-US" sz="9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A7F95-594B-4060-BF99-341461CE7E24}"/>
              </a:ext>
            </a:extLst>
          </p:cNvPr>
          <p:cNvSpPr txBox="1"/>
          <p:nvPr/>
        </p:nvSpPr>
        <p:spPr>
          <a:xfrm>
            <a:off x="7396728" y="1441641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0D660-543A-40FF-836C-AE6126C185D0}"/>
              </a:ext>
            </a:extLst>
          </p:cNvPr>
          <p:cNvSpPr txBox="1"/>
          <p:nvPr/>
        </p:nvSpPr>
        <p:spPr>
          <a:xfrm rot="5400000">
            <a:off x="7426485" y="1654130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773159-8E3E-4403-BD25-319B40AA35CB}"/>
              </a:ext>
            </a:extLst>
          </p:cNvPr>
          <p:cNvSpPr txBox="1"/>
          <p:nvPr/>
        </p:nvSpPr>
        <p:spPr>
          <a:xfrm>
            <a:off x="7352886" y="1791734"/>
            <a:ext cx="45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918F024-442B-4639-98C2-B028A8487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69762"/>
              </p:ext>
            </p:extLst>
          </p:nvPr>
        </p:nvGraphicFramePr>
        <p:xfrm>
          <a:off x="8222739" y="1324532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603D765-1E14-4283-ACEC-A06CD8E3105E}"/>
              </a:ext>
            </a:extLst>
          </p:cNvPr>
          <p:cNvSpPr txBox="1"/>
          <p:nvPr/>
        </p:nvSpPr>
        <p:spPr>
          <a:xfrm>
            <a:off x="8153522" y="1270670"/>
            <a:ext cx="432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8D1C96-17F7-4B63-A7F8-312FCDE34AAF}"/>
              </a:ext>
            </a:extLst>
          </p:cNvPr>
          <p:cNvSpPr txBox="1"/>
          <p:nvPr/>
        </p:nvSpPr>
        <p:spPr>
          <a:xfrm>
            <a:off x="8193316" y="1445940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[2]</a:t>
            </a:r>
            <a:endParaRPr lang="ko-KR" altLang="en-US" sz="9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3CB846-A23A-4E22-9803-18370D5E47BA}"/>
              </a:ext>
            </a:extLst>
          </p:cNvPr>
          <p:cNvSpPr txBox="1"/>
          <p:nvPr/>
        </p:nvSpPr>
        <p:spPr>
          <a:xfrm rot="5400000">
            <a:off x="8223073" y="1658429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0BE890-BB79-435A-AFB7-E13A9FFD1C24}"/>
              </a:ext>
            </a:extLst>
          </p:cNvPr>
          <p:cNvSpPr txBox="1"/>
          <p:nvPr/>
        </p:nvSpPr>
        <p:spPr>
          <a:xfrm>
            <a:off x="8191544" y="1776509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67C909-E668-45D2-A3D5-79E72A12C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32299"/>
              </p:ext>
            </p:extLst>
          </p:nvPr>
        </p:nvGraphicFramePr>
        <p:xfrm>
          <a:off x="7427989" y="2418158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55535E1-D813-42F8-A5F8-B62E14C860A4}"/>
              </a:ext>
            </a:extLst>
          </p:cNvPr>
          <p:cNvCxnSpPr>
            <a:cxnSpLocks/>
          </p:cNvCxnSpPr>
          <p:nvPr/>
        </p:nvCxnSpPr>
        <p:spPr>
          <a:xfrm>
            <a:off x="7703896" y="2491744"/>
            <a:ext cx="518843" cy="5349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A0F6105-4B3F-46CE-A67C-5B15099F9E6E}"/>
              </a:ext>
            </a:extLst>
          </p:cNvPr>
          <p:cNvCxnSpPr>
            <a:cxnSpLocks/>
          </p:cNvCxnSpPr>
          <p:nvPr/>
        </p:nvCxnSpPr>
        <p:spPr>
          <a:xfrm>
            <a:off x="7713421" y="2669544"/>
            <a:ext cx="4953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3883E4D-82DB-4502-8D93-155334DE6138}"/>
              </a:ext>
            </a:extLst>
          </p:cNvPr>
          <p:cNvCxnSpPr>
            <a:cxnSpLocks/>
          </p:cNvCxnSpPr>
          <p:nvPr/>
        </p:nvCxnSpPr>
        <p:spPr>
          <a:xfrm flipV="1">
            <a:off x="7703896" y="2672719"/>
            <a:ext cx="5080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620A3E-5428-42F6-8FFF-3475D8D2CA13}"/>
              </a:ext>
            </a:extLst>
          </p:cNvPr>
          <p:cNvCxnSpPr>
            <a:cxnSpLocks/>
          </p:cNvCxnSpPr>
          <p:nvPr/>
        </p:nvCxnSpPr>
        <p:spPr>
          <a:xfrm flipV="1">
            <a:off x="7702935" y="2486165"/>
            <a:ext cx="519804" cy="5150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5A0C17-34ED-413A-90C1-B1E8A11A57F5}"/>
              </a:ext>
            </a:extLst>
          </p:cNvPr>
          <p:cNvSpPr txBox="1"/>
          <p:nvPr/>
        </p:nvSpPr>
        <p:spPr>
          <a:xfrm>
            <a:off x="7398566" y="2373539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[0]</a:t>
            </a:r>
            <a:endParaRPr lang="ko-KR" altLang="en-US" sz="9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612E93-0FC7-4F8E-80A9-7B8043E71A0B}"/>
              </a:ext>
            </a:extLst>
          </p:cNvPr>
          <p:cNvSpPr txBox="1"/>
          <p:nvPr/>
        </p:nvSpPr>
        <p:spPr>
          <a:xfrm>
            <a:off x="7398566" y="2539566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2ABFB-23B0-4238-8608-99EA967841C3}"/>
              </a:ext>
            </a:extLst>
          </p:cNvPr>
          <p:cNvSpPr txBox="1"/>
          <p:nvPr/>
        </p:nvSpPr>
        <p:spPr>
          <a:xfrm rot="5400000">
            <a:off x="7428323" y="2752055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810F1F-A572-4A64-96D2-1777FA3DF6EB}"/>
              </a:ext>
            </a:extLst>
          </p:cNvPr>
          <p:cNvSpPr txBox="1"/>
          <p:nvPr/>
        </p:nvSpPr>
        <p:spPr>
          <a:xfrm>
            <a:off x="7354724" y="2889659"/>
            <a:ext cx="45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51C67CE2-B9C9-4808-8CC8-B4437AE0C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884356"/>
              </p:ext>
            </p:extLst>
          </p:nvPr>
        </p:nvGraphicFramePr>
        <p:xfrm>
          <a:off x="8224577" y="2422457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1F5A230-3333-4284-B870-F745E1F78FFA}"/>
              </a:ext>
            </a:extLst>
          </p:cNvPr>
          <p:cNvSpPr txBox="1"/>
          <p:nvPr/>
        </p:nvSpPr>
        <p:spPr>
          <a:xfrm>
            <a:off x="8195154" y="2543865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[2]</a:t>
            </a:r>
            <a:endParaRPr lang="ko-KR" altLang="en-US" sz="9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0A145E-4C6F-4B9E-AD52-A76713891185}"/>
              </a:ext>
            </a:extLst>
          </p:cNvPr>
          <p:cNvSpPr txBox="1"/>
          <p:nvPr/>
        </p:nvSpPr>
        <p:spPr>
          <a:xfrm rot="5400000">
            <a:off x="8224911" y="2756354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A7E52C-2817-472A-B103-B92522ADAEE8}"/>
              </a:ext>
            </a:extLst>
          </p:cNvPr>
          <p:cNvSpPr txBox="1"/>
          <p:nvPr/>
        </p:nvSpPr>
        <p:spPr>
          <a:xfrm>
            <a:off x="8193382" y="2874434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DC82701-3DE2-4F12-8E8C-A89DBB15D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59640"/>
              </p:ext>
            </p:extLst>
          </p:nvPr>
        </p:nvGraphicFramePr>
        <p:xfrm>
          <a:off x="7427989" y="3470529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AF61905-F5AD-40C0-ACBD-F85C22BE4181}"/>
              </a:ext>
            </a:extLst>
          </p:cNvPr>
          <p:cNvCxnSpPr>
            <a:cxnSpLocks/>
          </p:cNvCxnSpPr>
          <p:nvPr/>
        </p:nvCxnSpPr>
        <p:spPr>
          <a:xfrm>
            <a:off x="7703896" y="3544115"/>
            <a:ext cx="518843" cy="5349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72AD7DF-AE1F-416E-B0CA-4E60163276F8}"/>
              </a:ext>
            </a:extLst>
          </p:cNvPr>
          <p:cNvCxnSpPr>
            <a:cxnSpLocks/>
          </p:cNvCxnSpPr>
          <p:nvPr/>
        </p:nvCxnSpPr>
        <p:spPr>
          <a:xfrm>
            <a:off x="7713421" y="3721915"/>
            <a:ext cx="4953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507429F-2138-473F-B76A-0B45A3130C54}"/>
              </a:ext>
            </a:extLst>
          </p:cNvPr>
          <p:cNvCxnSpPr>
            <a:cxnSpLocks/>
          </p:cNvCxnSpPr>
          <p:nvPr/>
        </p:nvCxnSpPr>
        <p:spPr>
          <a:xfrm flipV="1">
            <a:off x="7703896" y="3725090"/>
            <a:ext cx="5080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54F761B-5AB7-4230-B29F-9B6072DA3A8F}"/>
              </a:ext>
            </a:extLst>
          </p:cNvPr>
          <p:cNvCxnSpPr>
            <a:cxnSpLocks/>
          </p:cNvCxnSpPr>
          <p:nvPr/>
        </p:nvCxnSpPr>
        <p:spPr>
          <a:xfrm flipV="1">
            <a:off x="7702935" y="3538536"/>
            <a:ext cx="519804" cy="5150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D025D3-3B81-4B2A-9AB6-60671B220E55}"/>
              </a:ext>
            </a:extLst>
          </p:cNvPr>
          <p:cNvSpPr txBox="1"/>
          <p:nvPr/>
        </p:nvSpPr>
        <p:spPr>
          <a:xfrm>
            <a:off x="7398566" y="3425910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[0]</a:t>
            </a:r>
            <a:endParaRPr lang="ko-KR" altLang="en-US" sz="9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82B46-F16F-4BE0-A8EA-7184347F8D26}"/>
              </a:ext>
            </a:extLst>
          </p:cNvPr>
          <p:cNvSpPr txBox="1"/>
          <p:nvPr/>
        </p:nvSpPr>
        <p:spPr>
          <a:xfrm>
            <a:off x="7398566" y="3591937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D350D6-F5A6-4E9F-9C0C-21A9B4AF0634}"/>
              </a:ext>
            </a:extLst>
          </p:cNvPr>
          <p:cNvSpPr txBox="1"/>
          <p:nvPr/>
        </p:nvSpPr>
        <p:spPr>
          <a:xfrm rot="5400000">
            <a:off x="7428323" y="3804426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A1C6C1-C17E-43EA-B591-043F228C8214}"/>
              </a:ext>
            </a:extLst>
          </p:cNvPr>
          <p:cNvSpPr txBox="1"/>
          <p:nvPr/>
        </p:nvSpPr>
        <p:spPr>
          <a:xfrm>
            <a:off x="7354724" y="3942030"/>
            <a:ext cx="45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DCE0027A-0CF9-430F-9D5E-99216CBE4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60048"/>
              </p:ext>
            </p:extLst>
          </p:nvPr>
        </p:nvGraphicFramePr>
        <p:xfrm>
          <a:off x="8224577" y="3474828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14384309-FDAD-4401-A3CD-104661C82079}"/>
              </a:ext>
            </a:extLst>
          </p:cNvPr>
          <p:cNvSpPr txBox="1"/>
          <p:nvPr/>
        </p:nvSpPr>
        <p:spPr>
          <a:xfrm>
            <a:off x="8195154" y="3596236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[2]</a:t>
            </a:r>
            <a:endParaRPr lang="ko-KR" altLang="en-US" sz="9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8338BF-62E7-4DE9-9057-3D7EFA38A765}"/>
              </a:ext>
            </a:extLst>
          </p:cNvPr>
          <p:cNvSpPr txBox="1"/>
          <p:nvPr/>
        </p:nvSpPr>
        <p:spPr>
          <a:xfrm rot="5400000">
            <a:off x="8224911" y="3808725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B08218-D8DE-40B8-91EE-E506C6AA16B6}"/>
              </a:ext>
            </a:extLst>
          </p:cNvPr>
          <p:cNvSpPr txBox="1"/>
          <p:nvPr/>
        </p:nvSpPr>
        <p:spPr>
          <a:xfrm>
            <a:off x="8193382" y="3926805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B280C01-4F25-4938-99AB-300E2C205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09044"/>
              </p:ext>
            </p:extLst>
          </p:nvPr>
        </p:nvGraphicFramePr>
        <p:xfrm>
          <a:off x="7427989" y="4558522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C667C9E-CE33-4EEB-BFFB-45F59E6AD067}"/>
              </a:ext>
            </a:extLst>
          </p:cNvPr>
          <p:cNvCxnSpPr>
            <a:cxnSpLocks/>
          </p:cNvCxnSpPr>
          <p:nvPr/>
        </p:nvCxnSpPr>
        <p:spPr>
          <a:xfrm>
            <a:off x="7703896" y="4632108"/>
            <a:ext cx="518843" cy="5349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A9F259D-4FF7-4CFA-9E29-F2334DAB6B41}"/>
              </a:ext>
            </a:extLst>
          </p:cNvPr>
          <p:cNvCxnSpPr>
            <a:cxnSpLocks/>
          </p:cNvCxnSpPr>
          <p:nvPr/>
        </p:nvCxnSpPr>
        <p:spPr>
          <a:xfrm>
            <a:off x="7713421" y="4809908"/>
            <a:ext cx="4953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C499F1F-0912-47E4-AB26-E3D0E9784EEB}"/>
              </a:ext>
            </a:extLst>
          </p:cNvPr>
          <p:cNvCxnSpPr>
            <a:cxnSpLocks/>
          </p:cNvCxnSpPr>
          <p:nvPr/>
        </p:nvCxnSpPr>
        <p:spPr>
          <a:xfrm flipV="1">
            <a:off x="7703896" y="4813083"/>
            <a:ext cx="5080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D64D06-FB0A-45E4-80DB-58ABC1AFFAE4}"/>
              </a:ext>
            </a:extLst>
          </p:cNvPr>
          <p:cNvCxnSpPr>
            <a:cxnSpLocks/>
          </p:cNvCxnSpPr>
          <p:nvPr/>
        </p:nvCxnSpPr>
        <p:spPr>
          <a:xfrm flipV="1">
            <a:off x="7702935" y="4626529"/>
            <a:ext cx="519804" cy="5150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7322FFA-C1F6-4C69-841F-AB0B53EF1A80}"/>
              </a:ext>
            </a:extLst>
          </p:cNvPr>
          <p:cNvSpPr txBox="1"/>
          <p:nvPr/>
        </p:nvSpPr>
        <p:spPr>
          <a:xfrm>
            <a:off x="7398566" y="4513903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[0]</a:t>
            </a:r>
            <a:endParaRPr lang="ko-KR" altLang="en-US" sz="9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13F87B-C871-4CFD-92F8-E180DE3545A2}"/>
              </a:ext>
            </a:extLst>
          </p:cNvPr>
          <p:cNvSpPr txBox="1"/>
          <p:nvPr/>
        </p:nvSpPr>
        <p:spPr>
          <a:xfrm>
            <a:off x="7398566" y="4679929"/>
            <a:ext cx="349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4E6790-B4FC-4A1A-BC67-6ED8E6C2900F}"/>
              </a:ext>
            </a:extLst>
          </p:cNvPr>
          <p:cNvSpPr txBox="1"/>
          <p:nvPr/>
        </p:nvSpPr>
        <p:spPr>
          <a:xfrm rot="5400000">
            <a:off x="7428323" y="4892419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FFBE47-286D-4B61-8A9D-6BB38CB8204E}"/>
              </a:ext>
            </a:extLst>
          </p:cNvPr>
          <p:cNvSpPr txBox="1"/>
          <p:nvPr/>
        </p:nvSpPr>
        <p:spPr>
          <a:xfrm>
            <a:off x="7354724" y="5030023"/>
            <a:ext cx="45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0942DC70-F079-4544-BAF0-F4002A3D7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11428"/>
              </p:ext>
            </p:extLst>
          </p:nvPr>
        </p:nvGraphicFramePr>
        <p:xfrm>
          <a:off x="8224577" y="4562821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518E61A-DEAC-407B-916A-1C665632D620}"/>
              </a:ext>
            </a:extLst>
          </p:cNvPr>
          <p:cNvSpPr txBox="1"/>
          <p:nvPr/>
        </p:nvSpPr>
        <p:spPr>
          <a:xfrm>
            <a:off x="8195154" y="4684229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[2]</a:t>
            </a:r>
            <a:endParaRPr lang="ko-KR" altLang="en-US" sz="9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D3E551-3EE5-4182-BE1C-0CF5C089EB56}"/>
              </a:ext>
            </a:extLst>
          </p:cNvPr>
          <p:cNvSpPr txBox="1"/>
          <p:nvPr/>
        </p:nvSpPr>
        <p:spPr>
          <a:xfrm rot="5400000">
            <a:off x="8224911" y="4896718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C8D47-1639-4B0C-824A-71B8F41BBF0C}"/>
              </a:ext>
            </a:extLst>
          </p:cNvPr>
          <p:cNvSpPr txBox="1"/>
          <p:nvPr/>
        </p:nvSpPr>
        <p:spPr>
          <a:xfrm>
            <a:off x="8193382" y="5014798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1CC613C9-C4B2-4B00-9E16-E8ED118D1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02443"/>
              </p:ext>
            </p:extLst>
          </p:nvPr>
        </p:nvGraphicFramePr>
        <p:xfrm>
          <a:off x="4240552" y="1120561"/>
          <a:ext cx="765053" cy="41662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053">
                  <a:extLst>
                    <a:ext uri="{9D8B030D-6E8A-4147-A177-3AD203B41FA5}">
                      <a16:colId xmlns:a16="http://schemas.microsoft.com/office/drawing/2014/main" val="4292676032"/>
                    </a:ext>
                  </a:extLst>
                </a:gridCol>
              </a:tblGrid>
              <a:tr h="1043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[3n:4n]</a:t>
                      </a:r>
                      <a:endParaRPr lang="ko-KR" altLang="en-US" sz="1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92271"/>
                  </a:ext>
                </a:extLst>
              </a:tr>
              <a:tr h="1040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[2n:3n]</a:t>
                      </a:r>
                      <a:endParaRPr lang="ko-KR" altLang="en-US" sz="1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28246"/>
                  </a:ext>
                </a:extLst>
              </a:tr>
              <a:tr h="1040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[n:2n]</a:t>
                      </a:r>
                      <a:endParaRPr lang="ko-KR" altLang="en-US" sz="1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09161"/>
                  </a:ext>
                </a:extLst>
              </a:tr>
              <a:tr h="1040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[0:n]</a:t>
                      </a:r>
                      <a:endParaRPr lang="ko-KR" altLang="en-US" sz="1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43587"/>
                  </a:ext>
                </a:extLst>
              </a:tr>
            </a:tbl>
          </a:graphicData>
        </a:graphic>
      </p:graphicFrame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8DD9BB6-0292-4690-AF72-9435DE3F1B8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649373" y="1593959"/>
            <a:ext cx="1782604" cy="1543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285564B-DB93-4A12-8505-3683787DE7C8}"/>
              </a:ext>
            </a:extLst>
          </p:cNvPr>
          <p:cNvSpPr/>
          <p:nvPr/>
        </p:nvSpPr>
        <p:spPr>
          <a:xfrm>
            <a:off x="7020297" y="1113865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0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14C3B53-C078-401F-8952-A5681CE4C3CF}"/>
              </a:ext>
            </a:extLst>
          </p:cNvPr>
          <p:cNvSpPr/>
          <p:nvPr/>
        </p:nvSpPr>
        <p:spPr>
          <a:xfrm>
            <a:off x="7013601" y="2195608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1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7EDDA2-EFAD-4F40-AA12-113CC509E926}"/>
              </a:ext>
            </a:extLst>
          </p:cNvPr>
          <p:cNvSpPr/>
          <p:nvPr/>
        </p:nvSpPr>
        <p:spPr>
          <a:xfrm>
            <a:off x="7008700" y="3263378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2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5B6D09D-0812-47A7-AD37-07615237A2C4}"/>
              </a:ext>
            </a:extLst>
          </p:cNvPr>
          <p:cNvSpPr/>
          <p:nvPr/>
        </p:nvSpPr>
        <p:spPr>
          <a:xfrm>
            <a:off x="7031583" y="4333997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3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99B8FDD-7C24-4588-8D5C-DD7FC645750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639243" y="2686296"/>
            <a:ext cx="1775684" cy="21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D22E10-5F27-4399-B2AC-781A12C1F2F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639243" y="3737258"/>
            <a:ext cx="1792734" cy="1690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D0CC9A0-D758-451B-ABA3-798E9D410E6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639243" y="4815320"/>
            <a:ext cx="1792734" cy="652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6DBA113F-9B15-445B-9FF0-920E92FBD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83921"/>
              </p:ext>
            </p:extLst>
          </p:nvPr>
        </p:nvGraphicFramePr>
        <p:xfrm>
          <a:off x="10431977" y="1130129"/>
          <a:ext cx="773735" cy="414458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3735">
                  <a:extLst>
                    <a:ext uri="{9D8B030D-6E8A-4147-A177-3AD203B41FA5}">
                      <a16:colId xmlns:a16="http://schemas.microsoft.com/office/drawing/2014/main" val="4292676032"/>
                    </a:ext>
                  </a:extLst>
                </a:gridCol>
              </a:tblGrid>
              <a:tr h="103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[3n:4n]</a:t>
                      </a:r>
                      <a:endParaRPr lang="ko-KR" altLang="en-US" sz="1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92271"/>
                  </a:ext>
                </a:extLst>
              </a:tr>
              <a:tr h="103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[2n:3n]</a:t>
                      </a:r>
                      <a:endParaRPr lang="ko-KR" altLang="en-US" sz="1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28246"/>
                  </a:ext>
                </a:extLst>
              </a:tr>
              <a:tr h="103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[n:2n]</a:t>
                      </a:r>
                      <a:endParaRPr lang="ko-KR" altLang="en-US" sz="1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09161"/>
                  </a:ext>
                </a:extLst>
              </a:tr>
              <a:tr h="1036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[0:n]</a:t>
                      </a:r>
                      <a:endParaRPr lang="ko-KR" altLang="en-US" sz="1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43587"/>
                  </a:ext>
                </a:extLst>
              </a:tr>
            </a:tbl>
          </a:graphicData>
        </a:graphic>
      </p:graphicFrame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B51AD3-CB47-4727-AECD-B57C37F12A1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26145" y="1593959"/>
            <a:ext cx="2204489" cy="315036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9C4C649-2A59-4284-91ED-F9E7EE8EC9F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032114" y="1620854"/>
            <a:ext cx="2188390" cy="319446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94AFEFF-3F94-4538-B24D-9DA79FF7473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19415" y="2691238"/>
            <a:ext cx="2201089" cy="10460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2933A24-4A29-4FF4-BEC8-B7EB8F855C2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012127" y="2686296"/>
            <a:ext cx="2208377" cy="106554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E8D5F3E-4602-4CB0-B0F6-5734BBFF4584}"/>
              </a:ext>
            </a:extLst>
          </p:cNvPr>
          <p:cNvSpPr txBox="1"/>
          <p:nvPr/>
        </p:nvSpPr>
        <p:spPr>
          <a:xfrm>
            <a:off x="8153522" y="2382661"/>
            <a:ext cx="432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00722E-32AD-4155-895D-EE2C9241A3E1}"/>
              </a:ext>
            </a:extLst>
          </p:cNvPr>
          <p:cNvSpPr txBox="1"/>
          <p:nvPr/>
        </p:nvSpPr>
        <p:spPr>
          <a:xfrm>
            <a:off x="8153522" y="3441482"/>
            <a:ext cx="432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4255A0-124D-4EAA-A386-D4A00A1CB2B7}"/>
              </a:ext>
            </a:extLst>
          </p:cNvPr>
          <p:cNvSpPr txBox="1"/>
          <p:nvPr/>
        </p:nvSpPr>
        <p:spPr>
          <a:xfrm>
            <a:off x="8153522" y="4531278"/>
            <a:ext cx="432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46FB3C84-F1E5-46CF-B5EF-6E4BD4024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86220"/>
              </p:ext>
            </p:extLst>
          </p:nvPr>
        </p:nvGraphicFramePr>
        <p:xfrm>
          <a:off x="1659562" y="1107250"/>
          <a:ext cx="823607" cy="41662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3607">
                  <a:extLst>
                    <a:ext uri="{9D8B030D-6E8A-4147-A177-3AD203B41FA5}">
                      <a16:colId xmlns:a16="http://schemas.microsoft.com/office/drawing/2014/main" val="4292676032"/>
                    </a:ext>
                  </a:extLst>
                </a:gridCol>
              </a:tblGrid>
              <a:tr h="830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[4n:5n]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92333"/>
                  </a:ext>
                </a:extLst>
              </a:tr>
              <a:tr h="83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[3n:4n]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92271"/>
                  </a:ext>
                </a:extLst>
              </a:tr>
              <a:tr h="83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[2n:3n]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28246"/>
                  </a:ext>
                </a:extLst>
              </a:tr>
              <a:tr h="83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[n:2n]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09161"/>
                  </a:ext>
                </a:extLst>
              </a:tr>
              <a:tr h="83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[0:n]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43587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3526106A-51CB-420B-ABA0-956CA96BBCF8}"/>
              </a:ext>
            </a:extLst>
          </p:cNvPr>
          <p:cNvSpPr/>
          <p:nvPr/>
        </p:nvSpPr>
        <p:spPr>
          <a:xfrm>
            <a:off x="1672398" y="116791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95841CA-66B1-4223-9318-8854F0A4DF2F}"/>
              </a:ext>
            </a:extLst>
          </p:cNvPr>
          <p:cNvSpPr/>
          <p:nvPr/>
        </p:nvSpPr>
        <p:spPr>
          <a:xfrm>
            <a:off x="1672398" y="121387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9FC56D-433F-498F-A3F6-6A1A9225FE3B}"/>
              </a:ext>
            </a:extLst>
          </p:cNvPr>
          <p:cNvSpPr/>
          <p:nvPr/>
        </p:nvSpPr>
        <p:spPr>
          <a:xfrm>
            <a:off x="1672398" y="125984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A41AB08-4C61-44F8-86CC-DDE8C7556F48}"/>
              </a:ext>
            </a:extLst>
          </p:cNvPr>
          <p:cNvSpPr/>
          <p:nvPr/>
        </p:nvSpPr>
        <p:spPr>
          <a:xfrm>
            <a:off x="1672398" y="130581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1C8F235-5361-49AB-AE44-278A9766448D}"/>
              </a:ext>
            </a:extLst>
          </p:cNvPr>
          <p:cNvSpPr/>
          <p:nvPr/>
        </p:nvSpPr>
        <p:spPr>
          <a:xfrm>
            <a:off x="1672398" y="112448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60F1350-FF1D-4A9D-B3D9-DE368AE09442}"/>
              </a:ext>
            </a:extLst>
          </p:cNvPr>
          <p:cNvSpPr/>
          <p:nvPr/>
        </p:nvSpPr>
        <p:spPr>
          <a:xfrm>
            <a:off x="1672398" y="135177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4202469-2A58-40D2-AEA9-32A10C9450C4}"/>
              </a:ext>
            </a:extLst>
          </p:cNvPr>
          <p:cNvSpPr/>
          <p:nvPr/>
        </p:nvSpPr>
        <p:spPr>
          <a:xfrm>
            <a:off x="1672398" y="139774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F7B5EEB-7C98-4D16-8124-B9D4170E1D04}"/>
              </a:ext>
            </a:extLst>
          </p:cNvPr>
          <p:cNvSpPr/>
          <p:nvPr/>
        </p:nvSpPr>
        <p:spPr>
          <a:xfrm>
            <a:off x="1672398" y="143617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1B9441B-4422-4032-9827-700BEB870C02}"/>
              </a:ext>
            </a:extLst>
          </p:cNvPr>
          <p:cNvSpPr/>
          <p:nvPr/>
        </p:nvSpPr>
        <p:spPr>
          <a:xfrm>
            <a:off x="1672398" y="148214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C2CC9C9-217E-4DF2-B70A-856B3AFEA1C1}"/>
              </a:ext>
            </a:extLst>
          </p:cNvPr>
          <p:cNvSpPr/>
          <p:nvPr/>
        </p:nvSpPr>
        <p:spPr>
          <a:xfrm>
            <a:off x="1672398" y="152810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51FDF1D-501B-43DC-974B-FE30971AC194}"/>
              </a:ext>
            </a:extLst>
          </p:cNvPr>
          <p:cNvSpPr/>
          <p:nvPr/>
        </p:nvSpPr>
        <p:spPr>
          <a:xfrm>
            <a:off x="1672398" y="157407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02D8212-135E-4992-A083-ABEC3E6BFEF4}"/>
              </a:ext>
            </a:extLst>
          </p:cNvPr>
          <p:cNvSpPr/>
          <p:nvPr/>
        </p:nvSpPr>
        <p:spPr>
          <a:xfrm>
            <a:off x="1672398" y="162182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2B47E4-B375-4CD6-904D-99E98372FCBE}"/>
              </a:ext>
            </a:extLst>
          </p:cNvPr>
          <p:cNvSpPr/>
          <p:nvPr/>
        </p:nvSpPr>
        <p:spPr>
          <a:xfrm>
            <a:off x="1672398" y="166640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22AB5D-84BA-4854-A701-6B2E88BEAFAF}"/>
              </a:ext>
            </a:extLst>
          </p:cNvPr>
          <p:cNvSpPr/>
          <p:nvPr/>
        </p:nvSpPr>
        <p:spPr>
          <a:xfrm>
            <a:off x="1672398" y="171237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B576051-AE79-4712-A438-6BC779386265}"/>
              </a:ext>
            </a:extLst>
          </p:cNvPr>
          <p:cNvSpPr/>
          <p:nvPr/>
        </p:nvSpPr>
        <p:spPr>
          <a:xfrm>
            <a:off x="1672398" y="175674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49FB43A-CB22-49D2-B823-5BAEF3E422C8}"/>
              </a:ext>
            </a:extLst>
          </p:cNvPr>
          <p:cNvSpPr/>
          <p:nvPr/>
        </p:nvSpPr>
        <p:spPr>
          <a:xfrm>
            <a:off x="1672398" y="179994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1CD538-1848-44B7-B977-5C1553EBA3D2}"/>
              </a:ext>
            </a:extLst>
          </p:cNvPr>
          <p:cNvSpPr/>
          <p:nvPr/>
        </p:nvSpPr>
        <p:spPr>
          <a:xfrm>
            <a:off x="1672398" y="183838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F31BC61-CFA3-41D1-8E85-D01087BB22CB}"/>
              </a:ext>
            </a:extLst>
          </p:cNvPr>
          <p:cNvSpPr/>
          <p:nvPr/>
        </p:nvSpPr>
        <p:spPr>
          <a:xfrm>
            <a:off x="1672398" y="192807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5421A98-817D-4874-AB5A-3BE21870021C}"/>
              </a:ext>
            </a:extLst>
          </p:cNvPr>
          <p:cNvSpPr/>
          <p:nvPr/>
        </p:nvSpPr>
        <p:spPr>
          <a:xfrm>
            <a:off x="1672398" y="188465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A0A6E8F-FD6D-4FDF-B58B-22F8AACB5DC2}"/>
              </a:ext>
            </a:extLst>
          </p:cNvPr>
          <p:cNvSpPr/>
          <p:nvPr/>
        </p:nvSpPr>
        <p:spPr>
          <a:xfrm>
            <a:off x="1672398" y="197150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784AC61-5CF5-4AC5-A025-6ECD10D2619A}"/>
              </a:ext>
            </a:extLst>
          </p:cNvPr>
          <p:cNvSpPr/>
          <p:nvPr/>
        </p:nvSpPr>
        <p:spPr>
          <a:xfrm>
            <a:off x="1672398" y="201747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40F05B3-D3FA-48FB-A606-30032950EE61}"/>
              </a:ext>
            </a:extLst>
          </p:cNvPr>
          <p:cNvSpPr/>
          <p:nvPr/>
        </p:nvSpPr>
        <p:spPr>
          <a:xfrm>
            <a:off x="1672398" y="206400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69BC182-C80D-4A1A-AFBF-5B192C81D339}"/>
              </a:ext>
            </a:extLst>
          </p:cNvPr>
          <p:cNvSpPr/>
          <p:nvPr/>
        </p:nvSpPr>
        <p:spPr>
          <a:xfrm>
            <a:off x="1672398" y="210243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343B90A-CAE8-4035-96E5-6A29E1BDC50E}"/>
              </a:ext>
            </a:extLst>
          </p:cNvPr>
          <p:cNvSpPr/>
          <p:nvPr/>
        </p:nvSpPr>
        <p:spPr>
          <a:xfrm>
            <a:off x="1672398" y="214526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AC2BA3B-39C6-4F51-8F30-2441884657F0}"/>
              </a:ext>
            </a:extLst>
          </p:cNvPr>
          <p:cNvSpPr/>
          <p:nvPr/>
        </p:nvSpPr>
        <p:spPr>
          <a:xfrm>
            <a:off x="1672398" y="219242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AFB4E8B-90E7-4378-9F91-868292F77488}"/>
              </a:ext>
            </a:extLst>
          </p:cNvPr>
          <p:cNvSpPr/>
          <p:nvPr/>
        </p:nvSpPr>
        <p:spPr>
          <a:xfrm>
            <a:off x="1672398" y="223563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9E29B8-5A22-460D-966D-4D035770D050}"/>
              </a:ext>
            </a:extLst>
          </p:cNvPr>
          <p:cNvSpPr/>
          <p:nvPr/>
        </p:nvSpPr>
        <p:spPr>
          <a:xfrm>
            <a:off x="1672398" y="227406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ED0BCA7-9BC3-4674-90D2-2E0D7BE10E8D}"/>
              </a:ext>
            </a:extLst>
          </p:cNvPr>
          <p:cNvSpPr/>
          <p:nvPr/>
        </p:nvSpPr>
        <p:spPr>
          <a:xfrm>
            <a:off x="1672398" y="236375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FAE511D-03A0-4936-A243-CFAA6DC5D920}"/>
              </a:ext>
            </a:extLst>
          </p:cNvPr>
          <p:cNvSpPr/>
          <p:nvPr/>
        </p:nvSpPr>
        <p:spPr>
          <a:xfrm>
            <a:off x="1672398" y="241278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8B987A9-94E6-4CEE-9994-0625D158B6B6}"/>
              </a:ext>
            </a:extLst>
          </p:cNvPr>
          <p:cNvSpPr/>
          <p:nvPr/>
        </p:nvSpPr>
        <p:spPr>
          <a:xfrm>
            <a:off x="1672391" y="244381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34419C3-F24B-416C-B575-AEF98D79610D}"/>
              </a:ext>
            </a:extLst>
          </p:cNvPr>
          <p:cNvSpPr/>
          <p:nvPr/>
        </p:nvSpPr>
        <p:spPr>
          <a:xfrm>
            <a:off x="1672398" y="249987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FCC6A13-42C1-48BE-A4A0-967A49D8AD9C}"/>
              </a:ext>
            </a:extLst>
          </p:cNvPr>
          <p:cNvSpPr/>
          <p:nvPr/>
        </p:nvSpPr>
        <p:spPr>
          <a:xfrm>
            <a:off x="1672398" y="253831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9CDA9CF-D0CF-48EA-A7F8-BF26596E6B25}"/>
              </a:ext>
            </a:extLst>
          </p:cNvPr>
          <p:cNvSpPr/>
          <p:nvPr/>
        </p:nvSpPr>
        <p:spPr>
          <a:xfrm>
            <a:off x="1672398" y="262800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8EA8B64-1CA0-40E5-812E-94A8B02851E4}"/>
              </a:ext>
            </a:extLst>
          </p:cNvPr>
          <p:cNvSpPr/>
          <p:nvPr/>
        </p:nvSpPr>
        <p:spPr>
          <a:xfrm>
            <a:off x="1672398" y="267143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737ABD2-AFFF-421C-B9F9-E52DBF102B80}"/>
              </a:ext>
            </a:extLst>
          </p:cNvPr>
          <p:cNvSpPr/>
          <p:nvPr/>
        </p:nvSpPr>
        <p:spPr>
          <a:xfrm>
            <a:off x="1672398" y="272044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89AC376-6240-4FD6-A6F4-B7B0BB23FC44}"/>
              </a:ext>
            </a:extLst>
          </p:cNvPr>
          <p:cNvSpPr/>
          <p:nvPr/>
        </p:nvSpPr>
        <p:spPr>
          <a:xfrm>
            <a:off x="1672398" y="275887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F9B1E88-CE8F-4038-867F-F88C1C42B7EB}"/>
              </a:ext>
            </a:extLst>
          </p:cNvPr>
          <p:cNvSpPr/>
          <p:nvPr/>
        </p:nvSpPr>
        <p:spPr>
          <a:xfrm>
            <a:off x="1672398" y="284857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C41B7EB-6D23-4D1D-BEF5-BD35208E4FD0}"/>
              </a:ext>
            </a:extLst>
          </p:cNvPr>
          <p:cNvSpPr/>
          <p:nvPr/>
        </p:nvSpPr>
        <p:spPr>
          <a:xfrm>
            <a:off x="1672398" y="289199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71C3359-D6D3-4D02-8BDD-A11C4163A68E}"/>
              </a:ext>
            </a:extLst>
          </p:cNvPr>
          <p:cNvSpPr/>
          <p:nvPr/>
        </p:nvSpPr>
        <p:spPr>
          <a:xfrm>
            <a:off x="1672398" y="293796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35715A5-CD9B-4D79-8A19-84D3B1D85B6D}"/>
              </a:ext>
            </a:extLst>
          </p:cNvPr>
          <p:cNvSpPr/>
          <p:nvPr/>
        </p:nvSpPr>
        <p:spPr>
          <a:xfrm>
            <a:off x="1672398" y="298449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7955ADD-0160-4DF1-9036-B73CC2A9C90D}"/>
              </a:ext>
            </a:extLst>
          </p:cNvPr>
          <p:cNvSpPr/>
          <p:nvPr/>
        </p:nvSpPr>
        <p:spPr>
          <a:xfrm>
            <a:off x="1672398" y="302292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554EAE4-9B64-4C30-8869-D2139C82AECF}"/>
              </a:ext>
            </a:extLst>
          </p:cNvPr>
          <p:cNvSpPr/>
          <p:nvPr/>
        </p:nvSpPr>
        <p:spPr>
          <a:xfrm>
            <a:off x="1672398" y="306576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E430E1D-5D24-4DA6-84E8-1D2D8D39358F}"/>
              </a:ext>
            </a:extLst>
          </p:cNvPr>
          <p:cNvSpPr/>
          <p:nvPr/>
        </p:nvSpPr>
        <p:spPr>
          <a:xfrm>
            <a:off x="1672398" y="311291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3792808-D158-4044-A320-69F95D7AC1EE}"/>
              </a:ext>
            </a:extLst>
          </p:cNvPr>
          <p:cNvSpPr/>
          <p:nvPr/>
        </p:nvSpPr>
        <p:spPr>
          <a:xfrm>
            <a:off x="1672398" y="315612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B7F58AB-0C81-4CFD-AE95-568A503C2A9D}"/>
              </a:ext>
            </a:extLst>
          </p:cNvPr>
          <p:cNvSpPr/>
          <p:nvPr/>
        </p:nvSpPr>
        <p:spPr>
          <a:xfrm>
            <a:off x="1672398" y="319455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7AFBB0D-353E-4B5B-BD84-0B4330A1E578}"/>
              </a:ext>
            </a:extLst>
          </p:cNvPr>
          <p:cNvSpPr/>
          <p:nvPr/>
        </p:nvSpPr>
        <p:spPr>
          <a:xfrm>
            <a:off x="1672398" y="328425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94EE873-7DA7-474A-A41F-7C48DF70903E}"/>
              </a:ext>
            </a:extLst>
          </p:cNvPr>
          <p:cNvSpPr/>
          <p:nvPr/>
        </p:nvSpPr>
        <p:spPr>
          <a:xfrm>
            <a:off x="1672398" y="324082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7372491-1B2A-430E-85F0-CCFBAECDE6FB}"/>
              </a:ext>
            </a:extLst>
          </p:cNvPr>
          <p:cNvSpPr/>
          <p:nvPr/>
        </p:nvSpPr>
        <p:spPr>
          <a:xfrm>
            <a:off x="1672398" y="333327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FD26F8D-2D3A-4A50-A3E7-BCDF4051185B}"/>
              </a:ext>
            </a:extLst>
          </p:cNvPr>
          <p:cNvSpPr/>
          <p:nvPr/>
        </p:nvSpPr>
        <p:spPr>
          <a:xfrm>
            <a:off x="1672398" y="337364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649540F-274E-4566-BA98-331C6E0A9CE7}"/>
              </a:ext>
            </a:extLst>
          </p:cNvPr>
          <p:cNvSpPr/>
          <p:nvPr/>
        </p:nvSpPr>
        <p:spPr>
          <a:xfrm>
            <a:off x="1672398" y="342037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67FA6C7-526A-4990-B732-D55B1C544444}"/>
              </a:ext>
            </a:extLst>
          </p:cNvPr>
          <p:cNvSpPr/>
          <p:nvPr/>
        </p:nvSpPr>
        <p:spPr>
          <a:xfrm>
            <a:off x="1672398" y="345880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3744BDD-106C-4908-9FD4-04F05CC9D4AA}"/>
              </a:ext>
            </a:extLst>
          </p:cNvPr>
          <p:cNvSpPr/>
          <p:nvPr/>
        </p:nvSpPr>
        <p:spPr>
          <a:xfrm>
            <a:off x="1672398" y="354849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B6859CC-4472-45A4-A7BD-732B3EB255C2}"/>
              </a:ext>
            </a:extLst>
          </p:cNvPr>
          <p:cNvSpPr/>
          <p:nvPr/>
        </p:nvSpPr>
        <p:spPr>
          <a:xfrm>
            <a:off x="1672398" y="350507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16EF022-8672-46EE-9B68-AFF805C6DD6C}"/>
              </a:ext>
            </a:extLst>
          </p:cNvPr>
          <p:cNvSpPr/>
          <p:nvPr/>
        </p:nvSpPr>
        <p:spPr>
          <a:xfrm>
            <a:off x="1672398" y="360059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26B4F95-C48E-4363-8A50-314CBB316986}"/>
              </a:ext>
            </a:extLst>
          </p:cNvPr>
          <p:cNvSpPr/>
          <p:nvPr/>
        </p:nvSpPr>
        <p:spPr>
          <a:xfrm>
            <a:off x="1672398" y="3656906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1CF0FC5-D660-4678-BE44-5114ADC4E6D9}"/>
              </a:ext>
            </a:extLst>
          </p:cNvPr>
          <p:cNvSpPr/>
          <p:nvPr/>
        </p:nvSpPr>
        <p:spPr>
          <a:xfrm>
            <a:off x="1672398" y="370033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6D01242-3725-4369-BC46-16385CD70378}"/>
              </a:ext>
            </a:extLst>
          </p:cNvPr>
          <p:cNvSpPr/>
          <p:nvPr/>
        </p:nvSpPr>
        <p:spPr>
          <a:xfrm>
            <a:off x="1672398" y="374629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B3363A2-FFA1-42FA-A87C-9A113E3081AD}"/>
              </a:ext>
            </a:extLst>
          </p:cNvPr>
          <p:cNvSpPr/>
          <p:nvPr/>
        </p:nvSpPr>
        <p:spPr>
          <a:xfrm>
            <a:off x="1672398" y="379282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17E90DF-6B73-4B62-A8BB-AD73BF0B793A}"/>
              </a:ext>
            </a:extLst>
          </p:cNvPr>
          <p:cNvSpPr/>
          <p:nvPr/>
        </p:nvSpPr>
        <p:spPr>
          <a:xfrm>
            <a:off x="1672398" y="383126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2780818-7E46-414C-998F-FF4C57743AA1}"/>
              </a:ext>
            </a:extLst>
          </p:cNvPr>
          <p:cNvSpPr/>
          <p:nvPr/>
        </p:nvSpPr>
        <p:spPr>
          <a:xfrm>
            <a:off x="1672398" y="387409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4D828BD-AE32-45B1-8B28-F3CA4919E66E}"/>
              </a:ext>
            </a:extLst>
          </p:cNvPr>
          <p:cNvSpPr/>
          <p:nvPr/>
        </p:nvSpPr>
        <p:spPr>
          <a:xfrm>
            <a:off x="1672398" y="392125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2DAC75A-BCC8-41E0-8F54-3410C286573D}"/>
              </a:ext>
            </a:extLst>
          </p:cNvPr>
          <p:cNvSpPr/>
          <p:nvPr/>
        </p:nvSpPr>
        <p:spPr>
          <a:xfrm>
            <a:off x="1672398" y="396446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C770118-A244-4EC0-8002-C4D9E21983E3}"/>
              </a:ext>
            </a:extLst>
          </p:cNvPr>
          <p:cNvSpPr/>
          <p:nvPr/>
        </p:nvSpPr>
        <p:spPr>
          <a:xfrm>
            <a:off x="1672398" y="400289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F73E2A8-CE9C-4E2B-B906-D3BC0ECAB085}"/>
              </a:ext>
            </a:extLst>
          </p:cNvPr>
          <p:cNvSpPr/>
          <p:nvPr/>
        </p:nvSpPr>
        <p:spPr>
          <a:xfrm>
            <a:off x="1672398" y="409258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002B1302-1C06-4DA7-A9F1-5BE52E2AFEC6}"/>
              </a:ext>
            </a:extLst>
          </p:cNvPr>
          <p:cNvSpPr/>
          <p:nvPr/>
        </p:nvSpPr>
        <p:spPr>
          <a:xfrm>
            <a:off x="1672398" y="404916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FD9657C-D6DD-4441-9C71-C342244ABDA5}"/>
              </a:ext>
            </a:extLst>
          </p:cNvPr>
          <p:cNvSpPr/>
          <p:nvPr/>
        </p:nvSpPr>
        <p:spPr>
          <a:xfrm>
            <a:off x="1672398" y="414160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5EFEB12-95FE-470A-A913-028FF6439D7A}"/>
              </a:ext>
            </a:extLst>
          </p:cNvPr>
          <p:cNvSpPr/>
          <p:nvPr/>
        </p:nvSpPr>
        <p:spPr>
          <a:xfrm>
            <a:off x="1672398" y="418198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D793928-AD46-4F60-AEB4-0E9F5B2F1DA0}"/>
              </a:ext>
            </a:extLst>
          </p:cNvPr>
          <p:cNvSpPr/>
          <p:nvPr/>
        </p:nvSpPr>
        <p:spPr>
          <a:xfrm>
            <a:off x="1672398" y="422870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BD415D5-280A-4210-9862-E12079EE2DCB}"/>
              </a:ext>
            </a:extLst>
          </p:cNvPr>
          <p:cNvSpPr/>
          <p:nvPr/>
        </p:nvSpPr>
        <p:spPr>
          <a:xfrm>
            <a:off x="1672398" y="426713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44FBA7A-779A-47FC-BEE6-23F1E851BAA8}"/>
              </a:ext>
            </a:extLst>
          </p:cNvPr>
          <p:cNvSpPr/>
          <p:nvPr/>
        </p:nvSpPr>
        <p:spPr>
          <a:xfrm>
            <a:off x="1672398" y="435683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6ACB989-0B76-46FF-8163-68AAA23E75BF}"/>
              </a:ext>
            </a:extLst>
          </p:cNvPr>
          <p:cNvSpPr/>
          <p:nvPr/>
        </p:nvSpPr>
        <p:spPr>
          <a:xfrm>
            <a:off x="1672398" y="431340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76E8530D-3E2A-4582-AC7E-8EB9C45D4970}"/>
              </a:ext>
            </a:extLst>
          </p:cNvPr>
          <p:cNvSpPr/>
          <p:nvPr/>
        </p:nvSpPr>
        <p:spPr>
          <a:xfrm>
            <a:off x="1672398" y="445566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332027-A71E-490A-B2C1-530AEE33867D}"/>
              </a:ext>
            </a:extLst>
          </p:cNvPr>
          <p:cNvSpPr/>
          <p:nvPr/>
        </p:nvSpPr>
        <p:spPr>
          <a:xfrm>
            <a:off x="1672398" y="449887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144255-906B-43F9-B051-6E067219F948}"/>
              </a:ext>
            </a:extLst>
          </p:cNvPr>
          <p:cNvSpPr/>
          <p:nvPr/>
        </p:nvSpPr>
        <p:spPr>
          <a:xfrm>
            <a:off x="1672396" y="417319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30EDC8B-23E3-4D22-A768-2883D7268D35}"/>
              </a:ext>
            </a:extLst>
          </p:cNvPr>
          <p:cNvSpPr/>
          <p:nvPr/>
        </p:nvSpPr>
        <p:spPr>
          <a:xfrm>
            <a:off x="1672398" y="4627003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D56E2A4-2C07-4E8F-85DE-DCF077AAF800}"/>
              </a:ext>
            </a:extLst>
          </p:cNvPr>
          <p:cNvSpPr/>
          <p:nvPr/>
        </p:nvSpPr>
        <p:spPr>
          <a:xfrm>
            <a:off x="1672398" y="458357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5B0B47E-67C9-4FA9-ACED-E0B25FDC8FE6}"/>
              </a:ext>
            </a:extLst>
          </p:cNvPr>
          <p:cNvSpPr/>
          <p:nvPr/>
        </p:nvSpPr>
        <p:spPr>
          <a:xfrm>
            <a:off x="1672398" y="467602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E393F16-367F-4323-9D94-F16DC4D81131}"/>
              </a:ext>
            </a:extLst>
          </p:cNvPr>
          <p:cNvSpPr/>
          <p:nvPr/>
        </p:nvSpPr>
        <p:spPr>
          <a:xfrm>
            <a:off x="1672398" y="476312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1CACB51-E783-4C25-BCBE-1E74DAB32FF3}"/>
              </a:ext>
            </a:extLst>
          </p:cNvPr>
          <p:cNvSpPr/>
          <p:nvPr/>
        </p:nvSpPr>
        <p:spPr>
          <a:xfrm>
            <a:off x="1672398" y="4801554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AD2B18A-0756-4902-BFCD-664B99595E5F}"/>
              </a:ext>
            </a:extLst>
          </p:cNvPr>
          <p:cNvSpPr/>
          <p:nvPr/>
        </p:nvSpPr>
        <p:spPr>
          <a:xfrm>
            <a:off x="1672398" y="2798642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4FBDA7B-8F85-46CF-AD41-ECF60CBB4F48}"/>
              </a:ext>
            </a:extLst>
          </p:cNvPr>
          <p:cNvSpPr/>
          <p:nvPr/>
        </p:nvSpPr>
        <p:spPr>
          <a:xfrm>
            <a:off x="1672398" y="2583992"/>
            <a:ext cx="79372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5133492-2276-4FCD-9511-A8CCE530358B}"/>
              </a:ext>
            </a:extLst>
          </p:cNvPr>
          <p:cNvSpPr/>
          <p:nvPr/>
        </p:nvSpPr>
        <p:spPr>
          <a:xfrm>
            <a:off x="1672684" y="231602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6B1B4BB-04B2-43D6-9BA9-2A5B3D7D127C}"/>
              </a:ext>
            </a:extLst>
          </p:cNvPr>
          <p:cNvSpPr/>
          <p:nvPr/>
        </p:nvSpPr>
        <p:spPr>
          <a:xfrm>
            <a:off x="1672397" y="3505072"/>
            <a:ext cx="793721" cy="5631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247385E-BC24-4A06-9D67-9080850050FC}"/>
              </a:ext>
            </a:extLst>
          </p:cNvPr>
          <p:cNvSpPr/>
          <p:nvPr/>
        </p:nvSpPr>
        <p:spPr>
          <a:xfrm>
            <a:off x="1672396" y="453985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4D59CDF-C822-4F71-A3AD-8EB0E87713EF}"/>
              </a:ext>
            </a:extLst>
          </p:cNvPr>
          <p:cNvSpPr/>
          <p:nvPr/>
        </p:nvSpPr>
        <p:spPr>
          <a:xfrm>
            <a:off x="1672395" y="440363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2F1216A-219D-4CBE-B6DE-D9108E3DF370}"/>
              </a:ext>
            </a:extLst>
          </p:cNvPr>
          <p:cNvSpPr/>
          <p:nvPr/>
        </p:nvSpPr>
        <p:spPr>
          <a:xfrm>
            <a:off x="1672395" y="4852437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5AE6189-6522-4045-BCBD-B70ED989A529}"/>
              </a:ext>
            </a:extLst>
          </p:cNvPr>
          <p:cNvSpPr/>
          <p:nvPr/>
        </p:nvSpPr>
        <p:spPr>
          <a:xfrm>
            <a:off x="1672395" y="489086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6BDD9594-4A87-4FE2-B2F3-01002AC44611}"/>
              </a:ext>
            </a:extLst>
          </p:cNvPr>
          <p:cNvSpPr/>
          <p:nvPr/>
        </p:nvSpPr>
        <p:spPr>
          <a:xfrm>
            <a:off x="1672395" y="498056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03ACF4C-161B-4EB6-AC34-39FDD6FF68FC}"/>
              </a:ext>
            </a:extLst>
          </p:cNvPr>
          <p:cNvSpPr/>
          <p:nvPr/>
        </p:nvSpPr>
        <p:spPr>
          <a:xfrm>
            <a:off x="1672395" y="493713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9FD28D4-1452-46A3-8143-89FC3FBCCED2}"/>
              </a:ext>
            </a:extLst>
          </p:cNvPr>
          <p:cNvSpPr/>
          <p:nvPr/>
        </p:nvSpPr>
        <p:spPr>
          <a:xfrm>
            <a:off x="1672395" y="5079398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F5A13A4-45D1-4C22-95A0-87C02D4F9CE1}"/>
              </a:ext>
            </a:extLst>
          </p:cNvPr>
          <p:cNvSpPr/>
          <p:nvPr/>
        </p:nvSpPr>
        <p:spPr>
          <a:xfrm>
            <a:off x="1672395" y="5122605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E8D3312-C984-42DE-82D1-A139A4A0AE15}"/>
              </a:ext>
            </a:extLst>
          </p:cNvPr>
          <p:cNvSpPr/>
          <p:nvPr/>
        </p:nvSpPr>
        <p:spPr>
          <a:xfrm>
            <a:off x="1672391" y="5204949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6E2B3C35-CB66-48DD-AAE6-A176A4AC9531}"/>
              </a:ext>
            </a:extLst>
          </p:cNvPr>
          <p:cNvSpPr/>
          <p:nvPr/>
        </p:nvSpPr>
        <p:spPr>
          <a:xfrm>
            <a:off x="1672393" y="5163581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2952144-DA94-40E9-818E-96602FC374C7}"/>
              </a:ext>
            </a:extLst>
          </p:cNvPr>
          <p:cNvSpPr/>
          <p:nvPr/>
        </p:nvSpPr>
        <p:spPr>
          <a:xfrm>
            <a:off x="1672392" y="5027360"/>
            <a:ext cx="793721" cy="549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F882023-BEA7-41D6-A8C7-3DCED3AF4A77}"/>
                  </a:ext>
                </a:extLst>
              </p:cNvPr>
              <p:cNvSpPr txBox="1"/>
              <p:nvPr/>
            </p:nvSpPr>
            <p:spPr>
              <a:xfrm>
                <a:off x="2577346" y="2607401"/>
                <a:ext cx="1566519" cy="44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𝒍𝒆𝒏𝒈𝒕𝒉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𝒅𝒂𝒕𝒂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𝒕𝒉𝒓𝒆𝒂𝒅</m:t>
                          </m:r>
                        </m:den>
                      </m:f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F882023-BEA7-41D6-A8C7-3DCED3AF4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46" y="2607401"/>
                <a:ext cx="1566519" cy="448136"/>
              </a:xfrm>
              <a:prstGeom prst="rect">
                <a:avLst/>
              </a:prstGeom>
              <a:blipFill>
                <a:blip r:embed="rId2"/>
                <a:stretch>
                  <a:fillRect l="-778" t="-5479" r="-2724" b="-16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화살표: 오른쪽 173">
            <a:extLst>
              <a:ext uri="{FF2B5EF4-FFF2-40B4-BE49-F238E27FC236}">
                <a16:creationId xmlns:a16="http://schemas.microsoft.com/office/drawing/2014/main" id="{3DA54329-D515-4713-9DF6-313723D79FBD}"/>
              </a:ext>
            </a:extLst>
          </p:cNvPr>
          <p:cNvSpPr/>
          <p:nvPr/>
        </p:nvSpPr>
        <p:spPr>
          <a:xfrm>
            <a:off x="2607260" y="3104943"/>
            <a:ext cx="1509202" cy="2565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644AD49-9905-4CCD-B2E0-AFD45458A56F}"/>
              </a:ext>
            </a:extLst>
          </p:cNvPr>
          <p:cNvSpPr/>
          <p:nvPr/>
        </p:nvSpPr>
        <p:spPr>
          <a:xfrm>
            <a:off x="1020733" y="771080"/>
            <a:ext cx="20903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Preprocessed data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4D2F5277-C41D-4BE5-BCC7-64C91EEEA985}"/>
              </a:ext>
            </a:extLst>
          </p:cNvPr>
          <p:cNvSpPr/>
          <p:nvPr/>
        </p:nvSpPr>
        <p:spPr>
          <a:xfrm>
            <a:off x="5415314" y="2943988"/>
            <a:ext cx="1363530" cy="5405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Index range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ko-KR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092F84A-CB56-4C7B-A311-C0A4B6C0DEB3}"/>
              </a:ext>
            </a:extLst>
          </p:cNvPr>
          <p:cNvSpPr/>
          <p:nvPr/>
        </p:nvSpPr>
        <p:spPr>
          <a:xfrm>
            <a:off x="6736166" y="769457"/>
            <a:ext cx="24397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(3) Parallel shuffle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8B54708-C43C-4E67-A2C9-603E0597AEC8}"/>
              </a:ext>
            </a:extLst>
          </p:cNvPr>
          <p:cNvSpPr/>
          <p:nvPr/>
        </p:nvSpPr>
        <p:spPr>
          <a:xfrm>
            <a:off x="3933064" y="768560"/>
            <a:ext cx="13800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(1) Split 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73C6E60C-03F5-4841-AAFD-0013777A2E4E}"/>
              </a:ext>
            </a:extLst>
          </p:cNvPr>
          <p:cNvSpPr/>
          <p:nvPr/>
        </p:nvSpPr>
        <p:spPr>
          <a:xfrm>
            <a:off x="9994916" y="771220"/>
            <a:ext cx="1646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(4) Merge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1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" name="표 332">
            <a:extLst>
              <a:ext uri="{FF2B5EF4-FFF2-40B4-BE49-F238E27FC236}">
                <a16:creationId xmlns:a16="http://schemas.microsoft.com/office/drawing/2014/main" id="{19305C73-5668-44E1-A818-A2D8005C6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19127"/>
              </p:ext>
            </p:extLst>
          </p:nvPr>
        </p:nvGraphicFramePr>
        <p:xfrm>
          <a:off x="11020425" y="1781175"/>
          <a:ext cx="819379" cy="37655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9379">
                  <a:extLst>
                    <a:ext uri="{9D8B030D-6E8A-4147-A177-3AD203B41FA5}">
                      <a16:colId xmlns:a16="http://schemas.microsoft.com/office/drawing/2014/main" val="4292676032"/>
                    </a:ext>
                  </a:extLst>
                </a:gridCol>
              </a:tblGrid>
              <a:tr h="75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[4n:5n]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92333"/>
                  </a:ext>
                </a:extLst>
              </a:tr>
              <a:tr h="75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[3n:4n]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92271"/>
                  </a:ext>
                </a:extLst>
              </a:tr>
              <a:tr h="75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[2n:3n]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28246"/>
                  </a:ext>
                </a:extLst>
              </a:tr>
              <a:tr h="75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[n:2n]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09161"/>
                  </a:ext>
                </a:extLst>
              </a:tr>
              <a:tr h="75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[0:n]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43587"/>
                  </a:ext>
                </a:extLst>
              </a:tr>
            </a:tbl>
          </a:graphicData>
        </a:graphic>
      </p:graphicFrame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C7520FE3-5321-4A90-B513-34B6E42996A6}"/>
              </a:ext>
            </a:extLst>
          </p:cNvPr>
          <p:cNvCxnSpPr>
            <a:cxnSpLocks/>
            <a:stCxn id="205" idx="2"/>
            <a:endCxn id="63" idx="1"/>
          </p:cNvCxnSpPr>
          <p:nvPr/>
        </p:nvCxnSpPr>
        <p:spPr>
          <a:xfrm>
            <a:off x="2306370" y="2108367"/>
            <a:ext cx="1613447" cy="811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E4944EFC-1687-4D3B-AAE8-FE5729F5E3A2}"/>
              </a:ext>
            </a:extLst>
          </p:cNvPr>
          <p:cNvCxnSpPr>
            <a:cxnSpLocks/>
            <a:stCxn id="205" idx="2"/>
            <a:endCxn id="61" idx="1"/>
          </p:cNvCxnSpPr>
          <p:nvPr/>
        </p:nvCxnSpPr>
        <p:spPr>
          <a:xfrm flipH="1">
            <a:off x="1764268" y="2108367"/>
            <a:ext cx="542102" cy="8217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0A962A1E-4FDB-486F-A56F-A4499E6A53BD}"/>
              </a:ext>
            </a:extLst>
          </p:cNvPr>
          <p:cNvCxnSpPr>
            <a:cxnSpLocks/>
            <a:endCxn id="100" idx="1"/>
          </p:cNvCxnSpPr>
          <p:nvPr/>
        </p:nvCxnSpPr>
        <p:spPr>
          <a:xfrm flipH="1">
            <a:off x="700322" y="2114946"/>
            <a:ext cx="1582932" cy="795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CCAA13F-D136-40B5-9FE0-BF1AFBD19FF0}"/>
              </a:ext>
            </a:extLst>
          </p:cNvPr>
          <p:cNvSpPr/>
          <p:nvPr/>
        </p:nvSpPr>
        <p:spPr>
          <a:xfrm>
            <a:off x="690965" y="102582"/>
            <a:ext cx="3320637" cy="5444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Preprocessed Data</a:t>
            </a:r>
            <a:endParaRPr lang="ko-KR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48AB7D22-3D23-432A-B42A-F81046040F0F}"/>
              </a:ext>
            </a:extLst>
          </p:cNvPr>
          <p:cNvGraphicFramePr>
            <a:graphicFrameLocks noGrp="1"/>
          </p:cNvGraphicFramePr>
          <p:nvPr/>
        </p:nvGraphicFramePr>
        <p:xfrm>
          <a:off x="140477" y="801034"/>
          <a:ext cx="4331786" cy="3887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88300">
                  <a:extLst>
                    <a:ext uri="{9D8B030D-6E8A-4147-A177-3AD203B41FA5}">
                      <a16:colId xmlns:a16="http://schemas.microsoft.com/office/drawing/2014/main" val="4292676032"/>
                    </a:ext>
                  </a:extLst>
                </a:gridCol>
                <a:gridCol w="1088300">
                  <a:extLst>
                    <a:ext uri="{9D8B030D-6E8A-4147-A177-3AD203B41FA5}">
                      <a16:colId xmlns:a16="http://schemas.microsoft.com/office/drawing/2014/main" val="2823918912"/>
                    </a:ext>
                  </a:extLst>
                </a:gridCol>
                <a:gridCol w="1088300">
                  <a:extLst>
                    <a:ext uri="{9D8B030D-6E8A-4147-A177-3AD203B41FA5}">
                      <a16:colId xmlns:a16="http://schemas.microsoft.com/office/drawing/2014/main" val="1745384921"/>
                    </a:ext>
                  </a:extLst>
                </a:gridCol>
                <a:gridCol w="1066886">
                  <a:extLst>
                    <a:ext uri="{9D8B030D-6E8A-4147-A177-3AD203B41FA5}">
                      <a16:colId xmlns:a16="http://schemas.microsoft.com/office/drawing/2014/main" val="218904150"/>
                    </a:ext>
                  </a:extLst>
                </a:gridCol>
              </a:tblGrid>
              <a:tr h="388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[0:n]</a:t>
                      </a:r>
                      <a:endParaRPr lang="ko-KR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[n:2n]</a:t>
                      </a:r>
                      <a:endParaRPr lang="ko-KR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[2n:3n]</a:t>
                      </a:r>
                      <a:endParaRPr lang="ko-KR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[3n:4n]</a:t>
                      </a:r>
                      <a:endParaRPr lang="ko-KR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43587"/>
                  </a:ext>
                </a:extLst>
              </a:tr>
            </a:tbl>
          </a:graphicData>
        </a:graphic>
      </p:graphicFrame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BFA21695-263C-4686-8A41-18009D14D5A6}"/>
              </a:ext>
            </a:extLst>
          </p:cNvPr>
          <p:cNvSpPr/>
          <p:nvPr/>
        </p:nvSpPr>
        <p:spPr>
          <a:xfrm>
            <a:off x="634921" y="5530402"/>
            <a:ext cx="3320637" cy="3962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Shuffled Data</a:t>
            </a:r>
            <a:endParaRPr lang="ko-KR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0474234C-9970-4AEC-A0E4-EB55C20911AD}"/>
              </a:ext>
            </a:extLst>
          </p:cNvPr>
          <p:cNvGraphicFramePr>
            <a:graphicFrameLocks noGrp="1"/>
          </p:cNvGraphicFramePr>
          <p:nvPr/>
        </p:nvGraphicFramePr>
        <p:xfrm>
          <a:off x="140477" y="4617031"/>
          <a:ext cx="4320657" cy="3887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85504">
                  <a:extLst>
                    <a:ext uri="{9D8B030D-6E8A-4147-A177-3AD203B41FA5}">
                      <a16:colId xmlns:a16="http://schemas.microsoft.com/office/drawing/2014/main" val="4292676032"/>
                    </a:ext>
                  </a:extLst>
                </a:gridCol>
                <a:gridCol w="1085504">
                  <a:extLst>
                    <a:ext uri="{9D8B030D-6E8A-4147-A177-3AD203B41FA5}">
                      <a16:colId xmlns:a16="http://schemas.microsoft.com/office/drawing/2014/main" val="2823918912"/>
                    </a:ext>
                  </a:extLst>
                </a:gridCol>
                <a:gridCol w="1085504">
                  <a:extLst>
                    <a:ext uri="{9D8B030D-6E8A-4147-A177-3AD203B41FA5}">
                      <a16:colId xmlns:a16="http://schemas.microsoft.com/office/drawing/2014/main" val="1745384921"/>
                    </a:ext>
                  </a:extLst>
                </a:gridCol>
                <a:gridCol w="1064145">
                  <a:extLst>
                    <a:ext uri="{9D8B030D-6E8A-4147-A177-3AD203B41FA5}">
                      <a16:colId xmlns:a16="http://schemas.microsoft.com/office/drawing/2014/main" val="218904150"/>
                    </a:ext>
                  </a:extLst>
                </a:gridCol>
              </a:tblGrid>
              <a:tr h="388785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43587"/>
                  </a:ext>
                </a:extLst>
              </a:tr>
            </a:tbl>
          </a:graphicData>
        </a:graphic>
      </p:graphicFrame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2894EFC-4AEA-4AAB-A119-C00898975D55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3919817" y="4045255"/>
            <a:ext cx="0" cy="581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왼쪽 중괄호 98">
            <a:extLst>
              <a:ext uri="{FF2B5EF4-FFF2-40B4-BE49-F238E27FC236}">
                <a16:creationId xmlns:a16="http://schemas.microsoft.com/office/drawing/2014/main" id="{453A086B-FECC-44F4-822B-78FAF1B8F50A}"/>
              </a:ext>
            </a:extLst>
          </p:cNvPr>
          <p:cNvSpPr/>
          <p:nvPr/>
        </p:nvSpPr>
        <p:spPr>
          <a:xfrm rot="5400000">
            <a:off x="623961" y="182387"/>
            <a:ext cx="134008" cy="1078716"/>
          </a:xfrm>
          <a:prstGeom prst="leftBrace">
            <a:avLst>
              <a:gd name="adj1" fmla="val 34258"/>
              <a:gd name="adj2" fmla="val 4951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8775930-6960-4E68-AE51-4F2667741AD3}"/>
              </a:ext>
            </a:extLst>
          </p:cNvPr>
          <p:cNvSpPr/>
          <p:nvPr/>
        </p:nvSpPr>
        <p:spPr>
          <a:xfrm>
            <a:off x="536115" y="263487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n</a:t>
            </a:r>
            <a:endParaRPr lang="ko-KR" altLang="en-US" sz="1600" b="1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6710623-FDD3-483E-84D1-630308898362}"/>
              </a:ext>
            </a:extLst>
          </p:cNvPr>
          <p:cNvSpPr/>
          <p:nvPr/>
        </p:nvSpPr>
        <p:spPr>
          <a:xfrm rot="5400000">
            <a:off x="3357294" y="3242406"/>
            <a:ext cx="1125047" cy="48065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Shuffling 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Thread3</a:t>
            </a:r>
            <a:endParaRPr lang="ko-KR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3BF217AA-B0AD-48C1-816A-23F576052575}"/>
              </a:ext>
            </a:extLst>
          </p:cNvPr>
          <p:cNvSpPr/>
          <p:nvPr/>
        </p:nvSpPr>
        <p:spPr>
          <a:xfrm>
            <a:off x="4018947" y="2711789"/>
            <a:ext cx="642667" cy="34090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[n:2n]</a:t>
            </a:r>
            <a:endParaRPr lang="ko-KR" altLang="en-US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62E744-6C4D-4EAD-8269-A5E8911F591B}"/>
              </a:ext>
            </a:extLst>
          </p:cNvPr>
          <p:cNvSpPr/>
          <p:nvPr/>
        </p:nvSpPr>
        <p:spPr>
          <a:xfrm rot="5400000">
            <a:off x="2302135" y="3255638"/>
            <a:ext cx="1125048" cy="48065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Shuffling 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Thread2</a:t>
            </a:r>
            <a:endParaRPr lang="ko-KR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89F06E47-0BFF-49C4-A5A5-F05ECBE26FF1}"/>
              </a:ext>
            </a:extLst>
          </p:cNvPr>
          <p:cNvSpPr/>
          <p:nvPr/>
        </p:nvSpPr>
        <p:spPr>
          <a:xfrm>
            <a:off x="2916658" y="2724954"/>
            <a:ext cx="642673" cy="34090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[2n:3n]</a:t>
            </a:r>
            <a:endParaRPr lang="ko-KR" altLang="en-US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A4B1D6E-91C0-450C-9121-FAFAAAA74BCA}"/>
              </a:ext>
            </a:extLst>
          </p:cNvPr>
          <p:cNvSpPr/>
          <p:nvPr/>
        </p:nvSpPr>
        <p:spPr>
          <a:xfrm rot="5400000">
            <a:off x="1201744" y="3252300"/>
            <a:ext cx="1125048" cy="48065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Shuffling 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Thread1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B606093B-21A3-482D-9043-FD4394ACBBCA}"/>
              </a:ext>
            </a:extLst>
          </p:cNvPr>
          <p:cNvSpPr/>
          <p:nvPr/>
        </p:nvSpPr>
        <p:spPr>
          <a:xfrm>
            <a:off x="1803420" y="2724954"/>
            <a:ext cx="642673" cy="34090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[0:n]</a:t>
            </a:r>
            <a:endParaRPr lang="ko-KR" altLang="en-US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0E9DEEB-4E14-4B1F-AA6D-9478E857F8CB}"/>
              </a:ext>
            </a:extLst>
          </p:cNvPr>
          <p:cNvSpPr/>
          <p:nvPr/>
        </p:nvSpPr>
        <p:spPr>
          <a:xfrm rot="5400000">
            <a:off x="137841" y="3232806"/>
            <a:ext cx="1124963" cy="48064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Shuffling 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Thread0</a:t>
            </a:r>
            <a:endParaRPr lang="ko-KR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AEE65811-1062-4276-AB14-0D1C0F994D13}"/>
              </a:ext>
            </a:extLst>
          </p:cNvPr>
          <p:cNvSpPr/>
          <p:nvPr/>
        </p:nvSpPr>
        <p:spPr>
          <a:xfrm>
            <a:off x="761108" y="2724954"/>
            <a:ext cx="642673" cy="34090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[3n:4n]</a:t>
            </a:r>
            <a:endParaRPr lang="ko-KR" altLang="en-US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화살표: 아래쪽 162">
            <a:extLst>
              <a:ext uri="{FF2B5EF4-FFF2-40B4-BE49-F238E27FC236}">
                <a16:creationId xmlns:a16="http://schemas.microsoft.com/office/drawing/2014/main" id="{3976D43D-AD04-45C1-B54B-9D26255E832A}"/>
              </a:ext>
            </a:extLst>
          </p:cNvPr>
          <p:cNvSpPr/>
          <p:nvPr/>
        </p:nvSpPr>
        <p:spPr>
          <a:xfrm>
            <a:off x="2196682" y="5005816"/>
            <a:ext cx="230937" cy="52458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4" name="표 203">
            <a:extLst>
              <a:ext uri="{FF2B5EF4-FFF2-40B4-BE49-F238E27FC236}">
                <a16:creationId xmlns:a16="http://schemas.microsoft.com/office/drawing/2014/main" id="{F9C23899-A13C-4F2D-A1E0-137FB4BDD54D}"/>
              </a:ext>
            </a:extLst>
          </p:cNvPr>
          <p:cNvGraphicFramePr>
            <a:graphicFrameLocks noGrp="1"/>
          </p:cNvGraphicFramePr>
          <p:nvPr/>
        </p:nvGraphicFramePr>
        <p:xfrm>
          <a:off x="6684271" y="1798409"/>
          <a:ext cx="762710" cy="37014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2710">
                  <a:extLst>
                    <a:ext uri="{9D8B030D-6E8A-4147-A177-3AD203B41FA5}">
                      <a16:colId xmlns:a16="http://schemas.microsoft.com/office/drawing/2014/main" val="4292676032"/>
                    </a:ext>
                  </a:extLst>
                </a:gridCol>
              </a:tblGrid>
              <a:tr h="737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[4n:5n]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92333"/>
                  </a:ext>
                </a:extLst>
              </a:tr>
              <a:tr h="74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[3n:4n]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92271"/>
                  </a:ext>
                </a:extLst>
              </a:tr>
              <a:tr h="74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[2n:3n]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28246"/>
                  </a:ext>
                </a:extLst>
              </a:tr>
              <a:tr h="74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[n:2n]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09161"/>
                  </a:ext>
                </a:extLst>
              </a:tr>
              <a:tr h="74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[0:n]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43587"/>
                  </a:ext>
                </a:extLst>
              </a:tr>
            </a:tbl>
          </a:graphicData>
        </a:graphic>
      </p:graphicFrame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594D02AC-630F-47E3-90C3-E6A853A9D1B1}"/>
              </a:ext>
            </a:extLst>
          </p:cNvPr>
          <p:cNvSpPr/>
          <p:nvPr/>
        </p:nvSpPr>
        <p:spPr>
          <a:xfrm>
            <a:off x="1470596" y="1719581"/>
            <a:ext cx="1671547" cy="3887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 data index shuffling</a:t>
            </a:r>
            <a:endParaRPr lang="ko-KR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C2DECB5B-D738-448F-81B1-66124A25C0F0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634921" y="1189819"/>
            <a:ext cx="1671449" cy="529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57406C6C-A6A0-44B3-B18E-CABB6E7B5A2A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1764268" y="1189818"/>
            <a:ext cx="542102" cy="529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EEA4502D-2504-4CC3-AE2B-A2E248EFF346}"/>
              </a:ext>
            </a:extLst>
          </p:cNvPr>
          <p:cNvCxnSpPr>
            <a:cxnSpLocks/>
            <a:endCxn id="205" idx="0"/>
          </p:cNvCxnSpPr>
          <p:nvPr/>
        </p:nvCxnSpPr>
        <p:spPr>
          <a:xfrm flipH="1">
            <a:off x="2306370" y="1202103"/>
            <a:ext cx="558290" cy="517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B15FB3F3-4CFD-49A1-B26E-695C5B633757}"/>
              </a:ext>
            </a:extLst>
          </p:cNvPr>
          <p:cNvCxnSpPr>
            <a:cxnSpLocks/>
            <a:endCxn id="205" idx="0"/>
          </p:cNvCxnSpPr>
          <p:nvPr/>
        </p:nvCxnSpPr>
        <p:spPr>
          <a:xfrm flipH="1">
            <a:off x="2306370" y="1189818"/>
            <a:ext cx="1623792" cy="529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708CADA2-44A1-483B-97C0-7C2A7AAFCEF0}"/>
              </a:ext>
            </a:extLst>
          </p:cNvPr>
          <p:cNvCxnSpPr>
            <a:cxnSpLocks/>
            <a:stCxn id="205" idx="2"/>
            <a:endCxn id="62" idx="1"/>
          </p:cNvCxnSpPr>
          <p:nvPr/>
        </p:nvCxnSpPr>
        <p:spPr>
          <a:xfrm>
            <a:off x="2306370" y="2108367"/>
            <a:ext cx="558289" cy="825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7B414FE3-C2E0-49DD-8222-9EEDDEFD8C31}"/>
              </a:ext>
            </a:extLst>
          </p:cNvPr>
          <p:cNvCxnSpPr>
            <a:cxnSpLocks/>
          </p:cNvCxnSpPr>
          <p:nvPr/>
        </p:nvCxnSpPr>
        <p:spPr>
          <a:xfrm>
            <a:off x="2864659" y="4055150"/>
            <a:ext cx="0" cy="581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7F3C6377-4A25-48AC-96A9-C1A1BB4EDCB8}"/>
              </a:ext>
            </a:extLst>
          </p:cNvPr>
          <p:cNvCxnSpPr>
            <a:cxnSpLocks/>
          </p:cNvCxnSpPr>
          <p:nvPr/>
        </p:nvCxnSpPr>
        <p:spPr>
          <a:xfrm>
            <a:off x="1751800" y="4055149"/>
            <a:ext cx="0" cy="581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6DB1A476-D9DE-4621-8A9F-3EB4C03D5B1F}"/>
              </a:ext>
            </a:extLst>
          </p:cNvPr>
          <p:cNvCxnSpPr>
            <a:cxnSpLocks/>
          </p:cNvCxnSpPr>
          <p:nvPr/>
        </p:nvCxnSpPr>
        <p:spPr>
          <a:xfrm>
            <a:off x="692474" y="4035612"/>
            <a:ext cx="0" cy="581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992DAA26-CCD2-46B8-83F4-5AD4038299F8}"/>
                  </a:ext>
                </a:extLst>
              </p:cNvPr>
              <p:cNvSpPr txBox="1"/>
              <p:nvPr/>
            </p:nvSpPr>
            <p:spPr>
              <a:xfrm>
                <a:off x="3392125" y="1660189"/>
                <a:ext cx="1460015" cy="44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𝑡h𝑟𝑒𝑎𝑑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992DAA26-CCD2-46B8-83F4-5AD40382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125" y="1660189"/>
                <a:ext cx="1460015" cy="448136"/>
              </a:xfrm>
              <a:prstGeom prst="rect">
                <a:avLst/>
              </a:prstGeom>
              <a:blipFill>
                <a:blip r:embed="rId2"/>
                <a:stretch>
                  <a:fillRect l="-417" t="-2703" r="-2917" b="-16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48857EF4-D982-4C9D-8A26-39978AAFAFD8}"/>
              </a:ext>
            </a:extLst>
          </p:cNvPr>
          <p:cNvCxnSpPr>
            <a:cxnSpLocks/>
            <a:stCxn id="384" idx="3"/>
          </p:cNvCxnSpPr>
          <p:nvPr/>
        </p:nvCxnSpPr>
        <p:spPr>
          <a:xfrm>
            <a:off x="9778327" y="1373484"/>
            <a:ext cx="1221384" cy="8618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49B33C58-3382-480D-93DE-72C29CD812C9}"/>
              </a:ext>
            </a:extLst>
          </p:cNvPr>
          <p:cNvCxnSpPr>
            <a:cxnSpLocks/>
            <a:stCxn id="436" idx="3"/>
          </p:cNvCxnSpPr>
          <p:nvPr/>
        </p:nvCxnSpPr>
        <p:spPr>
          <a:xfrm flipV="1">
            <a:off x="9768197" y="5140459"/>
            <a:ext cx="1231514" cy="53081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>
            <a:extLst>
              <a:ext uri="{FF2B5EF4-FFF2-40B4-BE49-F238E27FC236}">
                <a16:creationId xmlns:a16="http://schemas.microsoft.com/office/drawing/2014/main" id="{C60CE3BA-746D-480A-8671-807118C5146B}"/>
              </a:ext>
            </a:extLst>
          </p:cNvPr>
          <p:cNvCxnSpPr>
            <a:cxnSpLocks/>
            <a:endCxn id="384" idx="1"/>
          </p:cNvCxnSpPr>
          <p:nvPr/>
        </p:nvCxnSpPr>
        <p:spPr>
          <a:xfrm flipV="1">
            <a:off x="7460486" y="1373484"/>
            <a:ext cx="899102" cy="30045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3C7802A7-7F0B-4EFD-AB0C-F0868622D3DA}"/>
              </a:ext>
            </a:extLst>
          </p:cNvPr>
          <p:cNvSpPr/>
          <p:nvPr/>
        </p:nvSpPr>
        <p:spPr>
          <a:xfrm>
            <a:off x="8359588" y="911870"/>
            <a:ext cx="1418739" cy="923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56343850-BE1D-402A-AEC6-71A512B75745}"/>
              </a:ext>
            </a:extLst>
          </p:cNvPr>
          <p:cNvSpPr/>
          <p:nvPr/>
        </p:nvSpPr>
        <p:spPr>
          <a:xfrm>
            <a:off x="8155947" y="887083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0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86" name="표 385">
            <a:extLst>
              <a:ext uri="{FF2B5EF4-FFF2-40B4-BE49-F238E27FC236}">
                <a16:creationId xmlns:a16="http://schemas.microsoft.com/office/drawing/2014/main" id="{52288A90-3C4C-4DB5-ADB0-F9D104D0D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829"/>
              </p:ext>
            </p:extLst>
          </p:nvPr>
        </p:nvGraphicFramePr>
        <p:xfrm>
          <a:off x="8556943" y="1085289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cxnSp>
        <p:nvCxnSpPr>
          <p:cNvPr id="388" name="직선 화살표 연결선 387">
            <a:extLst>
              <a:ext uri="{FF2B5EF4-FFF2-40B4-BE49-F238E27FC236}">
                <a16:creationId xmlns:a16="http://schemas.microsoft.com/office/drawing/2014/main" id="{A79D56B0-E5D0-426A-ACF1-D212A3F1B82F}"/>
              </a:ext>
            </a:extLst>
          </p:cNvPr>
          <p:cNvCxnSpPr>
            <a:cxnSpLocks/>
          </p:cNvCxnSpPr>
          <p:nvPr/>
        </p:nvCxnSpPr>
        <p:spPr>
          <a:xfrm>
            <a:off x="8832850" y="1158875"/>
            <a:ext cx="518843" cy="5349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화살표 연결선 389">
            <a:extLst>
              <a:ext uri="{FF2B5EF4-FFF2-40B4-BE49-F238E27FC236}">
                <a16:creationId xmlns:a16="http://schemas.microsoft.com/office/drawing/2014/main" id="{4342FB91-0220-4A01-9D87-AAE0911A5152}"/>
              </a:ext>
            </a:extLst>
          </p:cNvPr>
          <p:cNvCxnSpPr>
            <a:cxnSpLocks/>
          </p:cNvCxnSpPr>
          <p:nvPr/>
        </p:nvCxnSpPr>
        <p:spPr>
          <a:xfrm>
            <a:off x="8842375" y="1336675"/>
            <a:ext cx="4953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화살표 연결선 390">
            <a:extLst>
              <a:ext uri="{FF2B5EF4-FFF2-40B4-BE49-F238E27FC236}">
                <a16:creationId xmlns:a16="http://schemas.microsoft.com/office/drawing/2014/main" id="{96851F18-11C2-4F86-831C-53E26B1445F8}"/>
              </a:ext>
            </a:extLst>
          </p:cNvPr>
          <p:cNvCxnSpPr>
            <a:cxnSpLocks/>
          </p:cNvCxnSpPr>
          <p:nvPr/>
        </p:nvCxnSpPr>
        <p:spPr>
          <a:xfrm flipV="1">
            <a:off x="8832850" y="1339850"/>
            <a:ext cx="5080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F207EF20-8450-4338-B757-814D8CA9844A}"/>
              </a:ext>
            </a:extLst>
          </p:cNvPr>
          <p:cNvCxnSpPr>
            <a:cxnSpLocks/>
          </p:cNvCxnSpPr>
          <p:nvPr/>
        </p:nvCxnSpPr>
        <p:spPr>
          <a:xfrm flipV="1">
            <a:off x="8831889" y="1153296"/>
            <a:ext cx="519804" cy="5150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E8A2B939-C5E3-4341-BD5E-8E0C30BD6762}"/>
              </a:ext>
            </a:extLst>
          </p:cNvPr>
          <p:cNvSpPr/>
          <p:nvPr/>
        </p:nvSpPr>
        <p:spPr>
          <a:xfrm>
            <a:off x="8349458" y="2004207"/>
            <a:ext cx="1418739" cy="923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CE1DC0E4-443B-4EC8-9ABD-683209FE3E8D}"/>
              </a:ext>
            </a:extLst>
          </p:cNvPr>
          <p:cNvSpPr/>
          <p:nvPr/>
        </p:nvSpPr>
        <p:spPr>
          <a:xfrm>
            <a:off x="8149251" y="1968826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1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62CE1040-DE97-4D80-A4BF-F41B70C8CEF1}"/>
              </a:ext>
            </a:extLst>
          </p:cNvPr>
          <p:cNvSpPr/>
          <p:nvPr/>
        </p:nvSpPr>
        <p:spPr>
          <a:xfrm>
            <a:off x="8349458" y="3055169"/>
            <a:ext cx="1418739" cy="923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88B6BD85-203F-4111-AAA0-143452C98D05}"/>
              </a:ext>
            </a:extLst>
          </p:cNvPr>
          <p:cNvSpPr/>
          <p:nvPr/>
        </p:nvSpPr>
        <p:spPr>
          <a:xfrm>
            <a:off x="8144350" y="3036596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2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A2C40977-3B02-45F5-941F-A3832F949715}"/>
              </a:ext>
            </a:extLst>
          </p:cNvPr>
          <p:cNvSpPr/>
          <p:nvPr/>
        </p:nvSpPr>
        <p:spPr>
          <a:xfrm>
            <a:off x="8349458" y="4133231"/>
            <a:ext cx="1418739" cy="923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A93BE7C3-A070-47B5-B8CD-BA7D8ABE3ECC}"/>
              </a:ext>
            </a:extLst>
          </p:cNvPr>
          <p:cNvSpPr/>
          <p:nvPr/>
        </p:nvSpPr>
        <p:spPr>
          <a:xfrm>
            <a:off x="8167233" y="4107215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3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847DD42C-7E94-4A3C-A2BA-520E09D1D386}"/>
              </a:ext>
            </a:extLst>
          </p:cNvPr>
          <p:cNvSpPr/>
          <p:nvPr/>
        </p:nvSpPr>
        <p:spPr>
          <a:xfrm>
            <a:off x="8349458" y="5209664"/>
            <a:ext cx="1418739" cy="923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0337633B-6AD5-4008-B8DC-49B22C6D258C}"/>
              </a:ext>
            </a:extLst>
          </p:cNvPr>
          <p:cNvSpPr/>
          <p:nvPr/>
        </p:nvSpPr>
        <p:spPr>
          <a:xfrm>
            <a:off x="8152241" y="5183675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4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6" name="직선 화살표 연결선 445">
            <a:extLst>
              <a:ext uri="{FF2B5EF4-FFF2-40B4-BE49-F238E27FC236}">
                <a16:creationId xmlns:a16="http://schemas.microsoft.com/office/drawing/2014/main" id="{C8329E3A-885A-4EE6-ABEA-8A5D02745126}"/>
              </a:ext>
            </a:extLst>
          </p:cNvPr>
          <p:cNvCxnSpPr>
            <a:cxnSpLocks/>
            <a:endCxn id="423" idx="1"/>
          </p:cNvCxnSpPr>
          <p:nvPr/>
        </p:nvCxnSpPr>
        <p:spPr>
          <a:xfrm>
            <a:off x="7454872" y="2218181"/>
            <a:ext cx="894586" cy="237666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직선 화살표 연결선 448">
            <a:extLst>
              <a:ext uri="{FF2B5EF4-FFF2-40B4-BE49-F238E27FC236}">
                <a16:creationId xmlns:a16="http://schemas.microsoft.com/office/drawing/2014/main" id="{AEC36396-D211-462C-98B0-43D60DB6180F}"/>
              </a:ext>
            </a:extLst>
          </p:cNvPr>
          <p:cNvCxnSpPr>
            <a:cxnSpLocks/>
            <a:endCxn id="414" idx="1"/>
          </p:cNvCxnSpPr>
          <p:nvPr/>
        </p:nvCxnSpPr>
        <p:spPr>
          <a:xfrm>
            <a:off x="7450141" y="2954015"/>
            <a:ext cx="899317" cy="56276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직선 화살표 연결선 451">
            <a:extLst>
              <a:ext uri="{FF2B5EF4-FFF2-40B4-BE49-F238E27FC236}">
                <a16:creationId xmlns:a16="http://schemas.microsoft.com/office/drawing/2014/main" id="{0E6C6AA3-A131-4FBA-90F0-400179810B74}"/>
              </a:ext>
            </a:extLst>
          </p:cNvPr>
          <p:cNvCxnSpPr>
            <a:cxnSpLocks/>
            <a:stCxn id="204" idx="3"/>
            <a:endCxn id="436" idx="1"/>
          </p:cNvCxnSpPr>
          <p:nvPr/>
        </p:nvCxnSpPr>
        <p:spPr>
          <a:xfrm>
            <a:off x="7446981" y="3649129"/>
            <a:ext cx="902477" cy="20221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직선 화살표 연결선 454">
            <a:extLst>
              <a:ext uri="{FF2B5EF4-FFF2-40B4-BE49-F238E27FC236}">
                <a16:creationId xmlns:a16="http://schemas.microsoft.com/office/drawing/2014/main" id="{B7DB93DA-E75B-4197-B840-CDF74226A409}"/>
              </a:ext>
            </a:extLst>
          </p:cNvPr>
          <p:cNvCxnSpPr>
            <a:cxnSpLocks/>
            <a:endCxn id="405" idx="1"/>
          </p:cNvCxnSpPr>
          <p:nvPr/>
        </p:nvCxnSpPr>
        <p:spPr>
          <a:xfrm flipV="1">
            <a:off x="7439090" y="2465821"/>
            <a:ext cx="910368" cy="267463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직선 화살표 연결선 462">
            <a:extLst>
              <a:ext uri="{FF2B5EF4-FFF2-40B4-BE49-F238E27FC236}">
                <a16:creationId xmlns:a16="http://schemas.microsoft.com/office/drawing/2014/main" id="{1EC0B4A8-35A3-48A8-B9FA-6932278BC70D}"/>
              </a:ext>
            </a:extLst>
          </p:cNvPr>
          <p:cNvCxnSpPr>
            <a:cxnSpLocks/>
            <a:stCxn id="405" idx="3"/>
          </p:cNvCxnSpPr>
          <p:nvPr/>
        </p:nvCxnSpPr>
        <p:spPr>
          <a:xfrm>
            <a:off x="9768197" y="2465821"/>
            <a:ext cx="1231514" cy="47290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직선 화살표 연결선 465">
            <a:extLst>
              <a:ext uri="{FF2B5EF4-FFF2-40B4-BE49-F238E27FC236}">
                <a16:creationId xmlns:a16="http://schemas.microsoft.com/office/drawing/2014/main" id="{906285D5-815C-4791-BDA7-717B5F381D0A}"/>
              </a:ext>
            </a:extLst>
          </p:cNvPr>
          <p:cNvCxnSpPr>
            <a:cxnSpLocks/>
            <a:stCxn id="414" idx="3"/>
          </p:cNvCxnSpPr>
          <p:nvPr/>
        </p:nvCxnSpPr>
        <p:spPr>
          <a:xfrm>
            <a:off x="9768197" y="3516783"/>
            <a:ext cx="1231514" cy="16706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직선 화살표 연결선 468">
            <a:extLst>
              <a:ext uri="{FF2B5EF4-FFF2-40B4-BE49-F238E27FC236}">
                <a16:creationId xmlns:a16="http://schemas.microsoft.com/office/drawing/2014/main" id="{CD9A9E1F-7806-40E7-945D-5F335E653283}"/>
              </a:ext>
            </a:extLst>
          </p:cNvPr>
          <p:cNvCxnSpPr>
            <a:cxnSpLocks/>
            <a:stCxn id="423" idx="3"/>
          </p:cNvCxnSpPr>
          <p:nvPr/>
        </p:nvCxnSpPr>
        <p:spPr>
          <a:xfrm flipV="1">
            <a:off x="9768197" y="4423417"/>
            <a:ext cx="1231514" cy="17142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>
            <a:extLst>
              <a:ext uri="{FF2B5EF4-FFF2-40B4-BE49-F238E27FC236}">
                <a16:creationId xmlns:a16="http://schemas.microsoft.com/office/drawing/2014/main" id="{2B8E3F0B-E02B-4B56-AE0B-6B222D5B94B6}"/>
              </a:ext>
            </a:extLst>
          </p:cNvPr>
          <p:cNvSpPr txBox="1"/>
          <p:nvPr/>
        </p:nvSpPr>
        <p:spPr>
          <a:xfrm>
            <a:off x="4375748" y="3377346"/>
            <a:ext cx="98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32264-AACB-405D-8ACD-B1A5F5BA7326}"/>
              </a:ext>
            </a:extLst>
          </p:cNvPr>
          <p:cNvSpPr txBox="1"/>
          <p:nvPr/>
        </p:nvSpPr>
        <p:spPr>
          <a:xfrm>
            <a:off x="8527520" y="1040670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[0]</a:t>
            </a:r>
            <a:endParaRPr lang="ko-KR" altLang="en-US" sz="9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A9D2939-9962-4AAE-9484-4B49241F9700}"/>
              </a:ext>
            </a:extLst>
          </p:cNvPr>
          <p:cNvSpPr txBox="1"/>
          <p:nvPr/>
        </p:nvSpPr>
        <p:spPr>
          <a:xfrm>
            <a:off x="8527520" y="1206697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0DA0B68-A08A-439F-BF3E-9FE0DA9586DD}"/>
              </a:ext>
            </a:extLst>
          </p:cNvPr>
          <p:cNvSpPr txBox="1"/>
          <p:nvPr/>
        </p:nvSpPr>
        <p:spPr>
          <a:xfrm rot="5400000">
            <a:off x="8557277" y="1419186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A986B26-5468-45EF-A2F3-950B24DF9CEF}"/>
              </a:ext>
            </a:extLst>
          </p:cNvPr>
          <p:cNvSpPr txBox="1"/>
          <p:nvPr/>
        </p:nvSpPr>
        <p:spPr>
          <a:xfrm>
            <a:off x="8483678" y="1556790"/>
            <a:ext cx="45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33D94439-654B-4601-81C2-744749ABE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97083"/>
              </p:ext>
            </p:extLst>
          </p:nvPr>
        </p:nvGraphicFramePr>
        <p:xfrm>
          <a:off x="9353531" y="1089588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17F924F5-D706-47ED-9949-A6F5D6849629}"/>
              </a:ext>
            </a:extLst>
          </p:cNvPr>
          <p:cNvSpPr txBox="1"/>
          <p:nvPr/>
        </p:nvSpPr>
        <p:spPr>
          <a:xfrm>
            <a:off x="9282476" y="1050195"/>
            <a:ext cx="432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E2B8BD0-175A-4FB6-8004-C7C9D6941224}"/>
              </a:ext>
            </a:extLst>
          </p:cNvPr>
          <p:cNvSpPr txBox="1"/>
          <p:nvPr/>
        </p:nvSpPr>
        <p:spPr>
          <a:xfrm>
            <a:off x="9324108" y="1210996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[2]</a:t>
            </a:r>
            <a:endParaRPr lang="ko-KR" altLang="en-US" sz="9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B5E5A6D-3A1A-49B5-A612-A3F33D1C86BB}"/>
              </a:ext>
            </a:extLst>
          </p:cNvPr>
          <p:cNvSpPr txBox="1"/>
          <p:nvPr/>
        </p:nvSpPr>
        <p:spPr>
          <a:xfrm rot="5400000">
            <a:off x="9353865" y="1423485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0F00A7B-55E2-420F-A525-3A2C4329EC8A}"/>
              </a:ext>
            </a:extLst>
          </p:cNvPr>
          <p:cNvSpPr txBox="1"/>
          <p:nvPr/>
        </p:nvSpPr>
        <p:spPr>
          <a:xfrm>
            <a:off x="9322336" y="1541565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3C6044-1A45-49D5-9046-C09D56CF1018}"/>
              </a:ext>
            </a:extLst>
          </p:cNvPr>
          <p:cNvSpPr/>
          <p:nvPr/>
        </p:nvSpPr>
        <p:spPr>
          <a:xfrm>
            <a:off x="11034031" y="1841836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C74EFF1-AB5F-4577-9484-EC68715703B7}"/>
              </a:ext>
            </a:extLst>
          </p:cNvPr>
          <p:cNvSpPr/>
          <p:nvPr/>
        </p:nvSpPr>
        <p:spPr>
          <a:xfrm>
            <a:off x="11034031" y="1887802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BDB3418-876B-4C79-A80A-92732754B296}"/>
              </a:ext>
            </a:extLst>
          </p:cNvPr>
          <p:cNvSpPr/>
          <p:nvPr/>
        </p:nvSpPr>
        <p:spPr>
          <a:xfrm>
            <a:off x="11034031" y="1933769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5CA9DA4-DFD8-4B61-96ED-06A8D17EC35E}"/>
              </a:ext>
            </a:extLst>
          </p:cNvPr>
          <p:cNvSpPr/>
          <p:nvPr/>
        </p:nvSpPr>
        <p:spPr>
          <a:xfrm>
            <a:off x="11034031" y="1979735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A3B5E28-8D88-4D4C-BD22-10056E9D4222}"/>
              </a:ext>
            </a:extLst>
          </p:cNvPr>
          <p:cNvSpPr/>
          <p:nvPr/>
        </p:nvSpPr>
        <p:spPr>
          <a:xfrm>
            <a:off x="11034031" y="1798409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9A22C0B-A065-4941-AD48-F349651A133B}"/>
              </a:ext>
            </a:extLst>
          </p:cNvPr>
          <p:cNvSpPr/>
          <p:nvPr/>
        </p:nvSpPr>
        <p:spPr>
          <a:xfrm>
            <a:off x="11034031" y="2025702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F2C3DD0-D0CC-451B-A286-DE14A29E3AAE}"/>
              </a:ext>
            </a:extLst>
          </p:cNvPr>
          <p:cNvSpPr/>
          <p:nvPr/>
        </p:nvSpPr>
        <p:spPr>
          <a:xfrm>
            <a:off x="11034031" y="2071668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81B8331-0C05-49F9-B69C-0A80592FCC78}"/>
              </a:ext>
            </a:extLst>
          </p:cNvPr>
          <p:cNvSpPr/>
          <p:nvPr/>
        </p:nvSpPr>
        <p:spPr>
          <a:xfrm>
            <a:off x="11034031" y="2110100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41192746-A4A9-4932-9BC1-6166FA2370BD}"/>
              </a:ext>
            </a:extLst>
          </p:cNvPr>
          <p:cNvSpPr/>
          <p:nvPr/>
        </p:nvSpPr>
        <p:spPr>
          <a:xfrm>
            <a:off x="11034031" y="2156067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5E88992C-A2EC-4BDA-9290-66798794F2BF}"/>
              </a:ext>
            </a:extLst>
          </p:cNvPr>
          <p:cNvSpPr/>
          <p:nvPr/>
        </p:nvSpPr>
        <p:spPr>
          <a:xfrm>
            <a:off x="11034031" y="2202033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E603EFE2-2590-45AF-9231-0B62635A10D9}"/>
              </a:ext>
            </a:extLst>
          </p:cNvPr>
          <p:cNvSpPr/>
          <p:nvPr/>
        </p:nvSpPr>
        <p:spPr>
          <a:xfrm>
            <a:off x="11034031" y="2248000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C7269FE4-BB62-4F40-9DE4-6F1FE6E21C38}"/>
              </a:ext>
            </a:extLst>
          </p:cNvPr>
          <p:cNvSpPr/>
          <p:nvPr/>
        </p:nvSpPr>
        <p:spPr>
          <a:xfrm>
            <a:off x="11034031" y="2295752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13DFC898-CB00-41E8-8FE6-B6A0E67A8641}"/>
              </a:ext>
            </a:extLst>
          </p:cNvPr>
          <p:cNvSpPr/>
          <p:nvPr/>
        </p:nvSpPr>
        <p:spPr>
          <a:xfrm>
            <a:off x="11034031" y="2340332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D68A019-40F5-44DE-A168-19956AFCB53D}"/>
              </a:ext>
            </a:extLst>
          </p:cNvPr>
          <p:cNvSpPr/>
          <p:nvPr/>
        </p:nvSpPr>
        <p:spPr>
          <a:xfrm>
            <a:off x="11034031" y="2386299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2D2691EF-26F4-41F4-B6B6-8A49D4EFB8CB}"/>
              </a:ext>
            </a:extLst>
          </p:cNvPr>
          <p:cNvSpPr/>
          <p:nvPr/>
        </p:nvSpPr>
        <p:spPr>
          <a:xfrm>
            <a:off x="11034031" y="2430665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AF884C65-DBB5-49EA-BB9B-C689CC546688}"/>
              </a:ext>
            </a:extLst>
          </p:cNvPr>
          <p:cNvSpPr/>
          <p:nvPr/>
        </p:nvSpPr>
        <p:spPr>
          <a:xfrm>
            <a:off x="11034031" y="2473873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B7F5EEC0-7D1B-435F-BFEE-4A608193DF99}"/>
              </a:ext>
            </a:extLst>
          </p:cNvPr>
          <p:cNvSpPr/>
          <p:nvPr/>
        </p:nvSpPr>
        <p:spPr>
          <a:xfrm>
            <a:off x="11034031" y="2512305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1EDB1433-5DBE-449D-A449-83514F4E4ED5}"/>
              </a:ext>
            </a:extLst>
          </p:cNvPr>
          <p:cNvSpPr/>
          <p:nvPr/>
        </p:nvSpPr>
        <p:spPr>
          <a:xfrm>
            <a:off x="11034031" y="2602001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A8021530-222D-4529-ACE8-737D371F3EDF}"/>
              </a:ext>
            </a:extLst>
          </p:cNvPr>
          <p:cNvSpPr/>
          <p:nvPr/>
        </p:nvSpPr>
        <p:spPr>
          <a:xfrm>
            <a:off x="11034031" y="2558574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9B5B26CC-7482-4A25-BEDD-DA690C01BDE5}"/>
              </a:ext>
            </a:extLst>
          </p:cNvPr>
          <p:cNvSpPr/>
          <p:nvPr/>
        </p:nvSpPr>
        <p:spPr>
          <a:xfrm>
            <a:off x="11034031" y="2645428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1ADEBB4-4D39-44B3-91B0-1031D288203C}"/>
              </a:ext>
            </a:extLst>
          </p:cNvPr>
          <p:cNvSpPr/>
          <p:nvPr/>
        </p:nvSpPr>
        <p:spPr>
          <a:xfrm>
            <a:off x="11034031" y="2691394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5BF464C-C8BE-4502-9979-358C6F54AEBA}"/>
              </a:ext>
            </a:extLst>
          </p:cNvPr>
          <p:cNvSpPr/>
          <p:nvPr/>
        </p:nvSpPr>
        <p:spPr>
          <a:xfrm>
            <a:off x="11034031" y="2737924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8C8F6216-95EA-4D7B-9235-CE53B0C97F05}"/>
              </a:ext>
            </a:extLst>
          </p:cNvPr>
          <p:cNvSpPr/>
          <p:nvPr/>
        </p:nvSpPr>
        <p:spPr>
          <a:xfrm>
            <a:off x="11034031" y="2776356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D0146349-D29B-4780-A040-4F2E2602D1BB}"/>
              </a:ext>
            </a:extLst>
          </p:cNvPr>
          <p:cNvSpPr/>
          <p:nvPr/>
        </p:nvSpPr>
        <p:spPr>
          <a:xfrm>
            <a:off x="11034031" y="2819190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4CCD9442-DCB1-4450-A8D6-035E312C0A1E}"/>
              </a:ext>
            </a:extLst>
          </p:cNvPr>
          <p:cNvSpPr/>
          <p:nvPr/>
        </p:nvSpPr>
        <p:spPr>
          <a:xfrm>
            <a:off x="11034031" y="2866347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43898DEC-754C-4424-8C37-D4537691A6C1}"/>
              </a:ext>
            </a:extLst>
          </p:cNvPr>
          <p:cNvSpPr/>
          <p:nvPr/>
        </p:nvSpPr>
        <p:spPr>
          <a:xfrm>
            <a:off x="11034031" y="2909555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993207C3-8810-4A1D-B145-7104746CF999}"/>
              </a:ext>
            </a:extLst>
          </p:cNvPr>
          <p:cNvSpPr/>
          <p:nvPr/>
        </p:nvSpPr>
        <p:spPr>
          <a:xfrm>
            <a:off x="11034031" y="2947987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EC10DDEE-4DD8-43F4-80FE-CD558BE652BF}"/>
              </a:ext>
            </a:extLst>
          </p:cNvPr>
          <p:cNvSpPr/>
          <p:nvPr/>
        </p:nvSpPr>
        <p:spPr>
          <a:xfrm>
            <a:off x="11034031" y="3037683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8EF8BC93-F73B-4207-A882-335015883696}"/>
              </a:ext>
            </a:extLst>
          </p:cNvPr>
          <p:cNvSpPr/>
          <p:nvPr/>
        </p:nvSpPr>
        <p:spPr>
          <a:xfrm>
            <a:off x="11034031" y="3086704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3598EF5F-C8D5-45AA-864D-797F48BB2CA3}"/>
              </a:ext>
            </a:extLst>
          </p:cNvPr>
          <p:cNvSpPr/>
          <p:nvPr/>
        </p:nvSpPr>
        <p:spPr>
          <a:xfrm>
            <a:off x="11034031" y="3127076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B888E4DC-7556-48FC-ADA6-C88F0BBA5341}"/>
              </a:ext>
            </a:extLst>
          </p:cNvPr>
          <p:cNvSpPr/>
          <p:nvPr/>
        </p:nvSpPr>
        <p:spPr>
          <a:xfrm>
            <a:off x="11034031" y="3173802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3529B538-49D5-4F76-B169-8B2FF56AF17A}"/>
              </a:ext>
            </a:extLst>
          </p:cNvPr>
          <p:cNvSpPr/>
          <p:nvPr/>
        </p:nvSpPr>
        <p:spPr>
          <a:xfrm>
            <a:off x="11034031" y="3212234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23D7211E-AD64-4746-A533-536B237B18D5}"/>
              </a:ext>
            </a:extLst>
          </p:cNvPr>
          <p:cNvSpPr/>
          <p:nvPr/>
        </p:nvSpPr>
        <p:spPr>
          <a:xfrm>
            <a:off x="11034031" y="3301930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CDD1E21E-8E35-4B73-8C5D-7655747AD43A}"/>
              </a:ext>
            </a:extLst>
          </p:cNvPr>
          <p:cNvSpPr/>
          <p:nvPr/>
        </p:nvSpPr>
        <p:spPr>
          <a:xfrm>
            <a:off x="11034031" y="3345357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80294B07-1DCA-4AFA-9D0E-1831709D663D}"/>
              </a:ext>
            </a:extLst>
          </p:cNvPr>
          <p:cNvSpPr/>
          <p:nvPr/>
        </p:nvSpPr>
        <p:spPr>
          <a:xfrm>
            <a:off x="11034031" y="3394366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7291133B-54C0-45BB-A1B7-C965C84199A6}"/>
              </a:ext>
            </a:extLst>
          </p:cNvPr>
          <p:cNvSpPr/>
          <p:nvPr/>
        </p:nvSpPr>
        <p:spPr>
          <a:xfrm>
            <a:off x="11034031" y="3432798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EF83F7BA-920B-4B19-8D01-6DADD77496EE}"/>
              </a:ext>
            </a:extLst>
          </p:cNvPr>
          <p:cNvSpPr/>
          <p:nvPr/>
        </p:nvSpPr>
        <p:spPr>
          <a:xfrm>
            <a:off x="11034031" y="3522494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54623156-1D7B-462B-AC48-CE39B0B9ECAD}"/>
              </a:ext>
            </a:extLst>
          </p:cNvPr>
          <p:cNvSpPr/>
          <p:nvPr/>
        </p:nvSpPr>
        <p:spPr>
          <a:xfrm>
            <a:off x="11034031" y="3565921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B40AC512-0502-46E7-BEFE-032798B6E14D}"/>
              </a:ext>
            </a:extLst>
          </p:cNvPr>
          <p:cNvSpPr/>
          <p:nvPr/>
        </p:nvSpPr>
        <p:spPr>
          <a:xfrm>
            <a:off x="11034031" y="3611888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A69E6F88-8C28-462B-9E12-39853228D94F}"/>
              </a:ext>
            </a:extLst>
          </p:cNvPr>
          <p:cNvSpPr/>
          <p:nvPr/>
        </p:nvSpPr>
        <p:spPr>
          <a:xfrm>
            <a:off x="11034031" y="3658417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EC5ABC68-A94B-4DF0-9138-37000F37384F}"/>
              </a:ext>
            </a:extLst>
          </p:cNvPr>
          <p:cNvSpPr/>
          <p:nvPr/>
        </p:nvSpPr>
        <p:spPr>
          <a:xfrm>
            <a:off x="11034031" y="3696849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1720B5AF-2141-4DE6-93DA-91388F8FC0E7}"/>
              </a:ext>
            </a:extLst>
          </p:cNvPr>
          <p:cNvSpPr/>
          <p:nvPr/>
        </p:nvSpPr>
        <p:spPr>
          <a:xfrm>
            <a:off x="11034031" y="3739684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9A59CE8A-CD8E-4EE8-96B2-BA94C521B672}"/>
              </a:ext>
            </a:extLst>
          </p:cNvPr>
          <p:cNvSpPr/>
          <p:nvPr/>
        </p:nvSpPr>
        <p:spPr>
          <a:xfrm>
            <a:off x="11034031" y="3786841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4CB52779-DB6A-40E6-ADC0-B9875A7B48C5}"/>
              </a:ext>
            </a:extLst>
          </p:cNvPr>
          <p:cNvSpPr/>
          <p:nvPr/>
        </p:nvSpPr>
        <p:spPr>
          <a:xfrm>
            <a:off x="11034031" y="3830048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FC7FDE65-936B-49CE-8B65-B1F75F430FE5}"/>
              </a:ext>
            </a:extLst>
          </p:cNvPr>
          <p:cNvSpPr/>
          <p:nvPr/>
        </p:nvSpPr>
        <p:spPr>
          <a:xfrm>
            <a:off x="11034031" y="3868480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B4649C34-DFB8-45A8-80B8-660C4F085C39}"/>
              </a:ext>
            </a:extLst>
          </p:cNvPr>
          <p:cNvSpPr/>
          <p:nvPr/>
        </p:nvSpPr>
        <p:spPr>
          <a:xfrm>
            <a:off x="11034031" y="3958176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F031C083-8870-4B11-A371-74EC85FFB3FC}"/>
              </a:ext>
            </a:extLst>
          </p:cNvPr>
          <p:cNvSpPr/>
          <p:nvPr/>
        </p:nvSpPr>
        <p:spPr>
          <a:xfrm>
            <a:off x="11034031" y="3914749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99103074-E010-4D88-A2E9-115485FDE0E6}"/>
              </a:ext>
            </a:extLst>
          </p:cNvPr>
          <p:cNvSpPr/>
          <p:nvPr/>
        </p:nvSpPr>
        <p:spPr>
          <a:xfrm>
            <a:off x="11034031" y="4007197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36805F3C-1B25-4DD0-8B99-624268618C13}"/>
              </a:ext>
            </a:extLst>
          </p:cNvPr>
          <p:cNvSpPr/>
          <p:nvPr/>
        </p:nvSpPr>
        <p:spPr>
          <a:xfrm>
            <a:off x="11034031" y="4047570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B441BF93-079D-468A-AA1E-9A293FD8AFBF}"/>
              </a:ext>
            </a:extLst>
          </p:cNvPr>
          <p:cNvSpPr/>
          <p:nvPr/>
        </p:nvSpPr>
        <p:spPr>
          <a:xfrm>
            <a:off x="11034031" y="4094295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6248167B-CC83-4A5C-9A4B-D23DAB81F722}"/>
              </a:ext>
            </a:extLst>
          </p:cNvPr>
          <p:cNvSpPr/>
          <p:nvPr/>
        </p:nvSpPr>
        <p:spPr>
          <a:xfrm>
            <a:off x="11034031" y="4132727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F6FDCEE6-49B0-4F37-A364-3F355FAB4EB8}"/>
              </a:ext>
            </a:extLst>
          </p:cNvPr>
          <p:cNvSpPr/>
          <p:nvPr/>
        </p:nvSpPr>
        <p:spPr>
          <a:xfrm>
            <a:off x="11034031" y="4222423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764AD35D-D578-4E20-AF4A-A61E357C84DC}"/>
              </a:ext>
            </a:extLst>
          </p:cNvPr>
          <p:cNvSpPr/>
          <p:nvPr/>
        </p:nvSpPr>
        <p:spPr>
          <a:xfrm>
            <a:off x="11034031" y="4178996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10EA72A8-6714-4BFC-9B5E-2D9987B0A8CD}"/>
              </a:ext>
            </a:extLst>
          </p:cNvPr>
          <p:cNvSpPr/>
          <p:nvPr/>
        </p:nvSpPr>
        <p:spPr>
          <a:xfrm>
            <a:off x="11034031" y="4274515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30D73655-87C2-406E-BEDA-1E6AF6914B7F}"/>
              </a:ext>
            </a:extLst>
          </p:cNvPr>
          <p:cNvSpPr/>
          <p:nvPr/>
        </p:nvSpPr>
        <p:spPr>
          <a:xfrm>
            <a:off x="11034031" y="4330830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EAC579BC-9B16-4F8E-8624-ABE38E5774B1}"/>
              </a:ext>
            </a:extLst>
          </p:cNvPr>
          <p:cNvSpPr/>
          <p:nvPr/>
        </p:nvSpPr>
        <p:spPr>
          <a:xfrm>
            <a:off x="11034031" y="4374257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1359BB1C-0E1E-449F-8077-242E1680033B}"/>
              </a:ext>
            </a:extLst>
          </p:cNvPr>
          <p:cNvSpPr/>
          <p:nvPr/>
        </p:nvSpPr>
        <p:spPr>
          <a:xfrm>
            <a:off x="11034031" y="4420223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5082D4A6-C33A-423A-ACC4-F02F8D9FA4C9}"/>
              </a:ext>
            </a:extLst>
          </p:cNvPr>
          <p:cNvSpPr/>
          <p:nvPr/>
        </p:nvSpPr>
        <p:spPr>
          <a:xfrm>
            <a:off x="11034031" y="4466753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C1D7825F-C3F5-4175-AAE7-5190E05AA72B}"/>
              </a:ext>
            </a:extLst>
          </p:cNvPr>
          <p:cNvSpPr/>
          <p:nvPr/>
        </p:nvSpPr>
        <p:spPr>
          <a:xfrm>
            <a:off x="11034031" y="4505185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BB681D52-9C73-49D7-BDD9-EC679B817A1A}"/>
              </a:ext>
            </a:extLst>
          </p:cNvPr>
          <p:cNvSpPr/>
          <p:nvPr/>
        </p:nvSpPr>
        <p:spPr>
          <a:xfrm>
            <a:off x="11034031" y="4548019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03758766-6BA6-45F3-870D-C81D27EE457D}"/>
              </a:ext>
            </a:extLst>
          </p:cNvPr>
          <p:cNvSpPr/>
          <p:nvPr/>
        </p:nvSpPr>
        <p:spPr>
          <a:xfrm>
            <a:off x="11034031" y="4595176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57E42C7E-E9E8-4F06-820D-A179C82E614C}"/>
              </a:ext>
            </a:extLst>
          </p:cNvPr>
          <p:cNvSpPr/>
          <p:nvPr/>
        </p:nvSpPr>
        <p:spPr>
          <a:xfrm>
            <a:off x="11034031" y="4638384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E4812BC4-85D2-4483-ACCB-E249A040C8D3}"/>
              </a:ext>
            </a:extLst>
          </p:cNvPr>
          <p:cNvSpPr/>
          <p:nvPr/>
        </p:nvSpPr>
        <p:spPr>
          <a:xfrm>
            <a:off x="11034031" y="4676816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5C297443-B353-4B16-BD3C-A12EDD3838B5}"/>
              </a:ext>
            </a:extLst>
          </p:cNvPr>
          <p:cNvSpPr/>
          <p:nvPr/>
        </p:nvSpPr>
        <p:spPr>
          <a:xfrm>
            <a:off x="11034031" y="4766512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4C64EAB9-C763-48E5-962E-16623BD7C7B8}"/>
              </a:ext>
            </a:extLst>
          </p:cNvPr>
          <p:cNvSpPr/>
          <p:nvPr/>
        </p:nvSpPr>
        <p:spPr>
          <a:xfrm>
            <a:off x="11034031" y="4723085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27C1AA91-7FAF-4196-8F20-B1C9C315FD5F}"/>
              </a:ext>
            </a:extLst>
          </p:cNvPr>
          <p:cNvSpPr/>
          <p:nvPr/>
        </p:nvSpPr>
        <p:spPr>
          <a:xfrm>
            <a:off x="11034031" y="4815533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B7009E7C-513B-4BEB-A38B-26E52E716BCB}"/>
              </a:ext>
            </a:extLst>
          </p:cNvPr>
          <p:cNvSpPr/>
          <p:nvPr/>
        </p:nvSpPr>
        <p:spPr>
          <a:xfrm>
            <a:off x="11034031" y="4855905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B79F2F8A-5339-4FAA-862C-400C055BC95C}"/>
              </a:ext>
            </a:extLst>
          </p:cNvPr>
          <p:cNvSpPr/>
          <p:nvPr/>
        </p:nvSpPr>
        <p:spPr>
          <a:xfrm>
            <a:off x="11034031" y="4902631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2006D89B-FA18-448C-AF5F-24E6506DFAC9}"/>
              </a:ext>
            </a:extLst>
          </p:cNvPr>
          <p:cNvSpPr/>
          <p:nvPr/>
        </p:nvSpPr>
        <p:spPr>
          <a:xfrm>
            <a:off x="11034031" y="4941063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6641872E-81D1-40EB-8916-A310EDCBAD86}"/>
              </a:ext>
            </a:extLst>
          </p:cNvPr>
          <p:cNvSpPr/>
          <p:nvPr/>
        </p:nvSpPr>
        <p:spPr>
          <a:xfrm>
            <a:off x="11034031" y="5030759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4A0D452B-519B-4A48-96B7-50CA1C9486DC}"/>
              </a:ext>
            </a:extLst>
          </p:cNvPr>
          <p:cNvSpPr/>
          <p:nvPr/>
        </p:nvSpPr>
        <p:spPr>
          <a:xfrm>
            <a:off x="11034031" y="4987332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AE3F779F-1CDB-424A-BDD4-442EEE1BABBD}"/>
              </a:ext>
            </a:extLst>
          </p:cNvPr>
          <p:cNvSpPr/>
          <p:nvPr/>
        </p:nvSpPr>
        <p:spPr>
          <a:xfrm>
            <a:off x="11034031" y="5129592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1123C920-0159-4E2D-934B-BC78E0267068}"/>
              </a:ext>
            </a:extLst>
          </p:cNvPr>
          <p:cNvSpPr/>
          <p:nvPr/>
        </p:nvSpPr>
        <p:spPr>
          <a:xfrm>
            <a:off x="11034031" y="5172799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4FDE2254-9655-4051-91B5-BEA50E0BD6DF}"/>
              </a:ext>
            </a:extLst>
          </p:cNvPr>
          <p:cNvSpPr/>
          <p:nvPr/>
        </p:nvSpPr>
        <p:spPr>
          <a:xfrm>
            <a:off x="11034029" y="4847118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4922D8BE-A6FD-4F9C-BB78-427590C5EA20}"/>
              </a:ext>
            </a:extLst>
          </p:cNvPr>
          <p:cNvSpPr/>
          <p:nvPr/>
        </p:nvSpPr>
        <p:spPr>
          <a:xfrm>
            <a:off x="11034031" y="5300927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09FC0FF0-BDD6-4B8E-826F-1BE1E4EEC961}"/>
              </a:ext>
            </a:extLst>
          </p:cNvPr>
          <p:cNvSpPr/>
          <p:nvPr/>
        </p:nvSpPr>
        <p:spPr>
          <a:xfrm>
            <a:off x="11034031" y="5257501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4E580373-C71D-4C2B-860E-AEF0D105B1A2}"/>
              </a:ext>
            </a:extLst>
          </p:cNvPr>
          <p:cNvSpPr/>
          <p:nvPr/>
        </p:nvSpPr>
        <p:spPr>
          <a:xfrm>
            <a:off x="11034031" y="5349948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67711CC6-1F02-4A13-95C2-80316FF32AD3}"/>
              </a:ext>
            </a:extLst>
          </p:cNvPr>
          <p:cNvSpPr/>
          <p:nvPr/>
        </p:nvSpPr>
        <p:spPr>
          <a:xfrm>
            <a:off x="11034031" y="5437046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5CBE07C1-5520-4459-AFEC-E5C5724E3B34}"/>
              </a:ext>
            </a:extLst>
          </p:cNvPr>
          <p:cNvSpPr/>
          <p:nvPr/>
        </p:nvSpPr>
        <p:spPr>
          <a:xfrm>
            <a:off x="11034031" y="5475478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99C15700-A06A-4AED-9941-AD705D84C6F2}"/>
              </a:ext>
            </a:extLst>
          </p:cNvPr>
          <p:cNvSpPr/>
          <p:nvPr/>
        </p:nvSpPr>
        <p:spPr>
          <a:xfrm>
            <a:off x="11034031" y="3472566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F0F4DDF4-9343-4A52-987D-CBB9D9C01256}"/>
              </a:ext>
            </a:extLst>
          </p:cNvPr>
          <p:cNvSpPr/>
          <p:nvPr/>
        </p:nvSpPr>
        <p:spPr>
          <a:xfrm>
            <a:off x="11034031" y="3257916"/>
            <a:ext cx="793721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2B6B2F6F-F83F-4F9A-AB14-7E4EBFED9DD4}"/>
              </a:ext>
            </a:extLst>
          </p:cNvPr>
          <p:cNvSpPr/>
          <p:nvPr/>
        </p:nvSpPr>
        <p:spPr>
          <a:xfrm>
            <a:off x="11034317" y="2989944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A2B7A61D-998B-4882-B014-BC503C54B3E4}"/>
              </a:ext>
            </a:extLst>
          </p:cNvPr>
          <p:cNvSpPr/>
          <p:nvPr/>
        </p:nvSpPr>
        <p:spPr>
          <a:xfrm>
            <a:off x="11034030" y="4178996"/>
            <a:ext cx="793721" cy="563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2346F271-ACE3-4EA2-AB23-7E2DC7CE0164}"/>
              </a:ext>
            </a:extLst>
          </p:cNvPr>
          <p:cNvSpPr/>
          <p:nvPr/>
        </p:nvSpPr>
        <p:spPr>
          <a:xfrm>
            <a:off x="11034029" y="5213775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03523FC-3600-4914-B475-7258A40AA1D0}"/>
              </a:ext>
            </a:extLst>
          </p:cNvPr>
          <p:cNvSpPr/>
          <p:nvPr/>
        </p:nvSpPr>
        <p:spPr>
          <a:xfrm>
            <a:off x="11034028" y="5077554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4" name="표 333">
            <a:extLst>
              <a:ext uri="{FF2B5EF4-FFF2-40B4-BE49-F238E27FC236}">
                <a16:creationId xmlns:a16="http://schemas.microsoft.com/office/drawing/2014/main" id="{8B98A24D-C64F-4309-B8F0-A99941371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29622"/>
              </p:ext>
            </p:extLst>
          </p:nvPr>
        </p:nvGraphicFramePr>
        <p:xfrm>
          <a:off x="8556943" y="2197683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cxnSp>
        <p:nvCxnSpPr>
          <p:cNvPr id="335" name="직선 화살표 연결선 334">
            <a:extLst>
              <a:ext uri="{FF2B5EF4-FFF2-40B4-BE49-F238E27FC236}">
                <a16:creationId xmlns:a16="http://schemas.microsoft.com/office/drawing/2014/main" id="{280710DE-E0CE-4B22-8965-1BBFC0381532}"/>
              </a:ext>
            </a:extLst>
          </p:cNvPr>
          <p:cNvCxnSpPr>
            <a:cxnSpLocks/>
          </p:cNvCxnSpPr>
          <p:nvPr/>
        </p:nvCxnSpPr>
        <p:spPr>
          <a:xfrm>
            <a:off x="8832850" y="2271269"/>
            <a:ext cx="518843" cy="5349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화살표 연결선 335">
            <a:extLst>
              <a:ext uri="{FF2B5EF4-FFF2-40B4-BE49-F238E27FC236}">
                <a16:creationId xmlns:a16="http://schemas.microsoft.com/office/drawing/2014/main" id="{DFB21D9C-926F-4F63-848A-BF64A511FD59}"/>
              </a:ext>
            </a:extLst>
          </p:cNvPr>
          <p:cNvCxnSpPr>
            <a:cxnSpLocks/>
          </p:cNvCxnSpPr>
          <p:nvPr/>
        </p:nvCxnSpPr>
        <p:spPr>
          <a:xfrm>
            <a:off x="8842375" y="2449069"/>
            <a:ext cx="4953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53EEC027-CB33-49FA-BD18-73DBBA23E14E}"/>
              </a:ext>
            </a:extLst>
          </p:cNvPr>
          <p:cNvCxnSpPr>
            <a:cxnSpLocks/>
          </p:cNvCxnSpPr>
          <p:nvPr/>
        </p:nvCxnSpPr>
        <p:spPr>
          <a:xfrm flipV="1">
            <a:off x="8832850" y="2452244"/>
            <a:ext cx="5080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D2FB1688-0968-4274-975F-78B2222D526A}"/>
              </a:ext>
            </a:extLst>
          </p:cNvPr>
          <p:cNvCxnSpPr>
            <a:cxnSpLocks/>
          </p:cNvCxnSpPr>
          <p:nvPr/>
        </p:nvCxnSpPr>
        <p:spPr>
          <a:xfrm flipV="1">
            <a:off x="8831889" y="2265690"/>
            <a:ext cx="519804" cy="5150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4AD9996D-541C-4101-B994-201AF9C912F9}"/>
              </a:ext>
            </a:extLst>
          </p:cNvPr>
          <p:cNvSpPr txBox="1"/>
          <p:nvPr/>
        </p:nvSpPr>
        <p:spPr>
          <a:xfrm>
            <a:off x="8527520" y="2153064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[0]</a:t>
            </a:r>
            <a:endParaRPr lang="ko-KR" altLang="en-US" sz="900" b="1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56DB2CB8-FF7F-4891-9F74-59B99D59500E}"/>
              </a:ext>
            </a:extLst>
          </p:cNvPr>
          <p:cNvSpPr txBox="1"/>
          <p:nvPr/>
        </p:nvSpPr>
        <p:spPr>
          <a:xfrm>
            <a:off x="8527520" y="2319091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1998365D-78AC-4DDB-A08D-E2E0D4F25F16}"/>
              </a:ext>
            </a:extLst>
          </p:cNvPr>
          <p:cNvSpPr txBox="1"/>
          <p:nvPr/>
        </p:nvSpPr>
        <p:spPr>
          <a:xfrm rot="5400000">
            <a:off x="8557277" y="2531580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CE91E593-312F-48DE-BCB4-9BA36F29FFFC}"/>
              </a:ext>
            </a:extLst>
          </p:cNvPr>
          <p:cNvSpPr txBox="1"/>
          <p:nvPr/>
        </p:nvSpPr>
        <p:spPr>
          <a:xfrm>
            <a:off x="8483678" y="2669184"/>
            <a:ext cx="45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343" name="표 342">
            <a:extLst>
              <a:ext uri="{FF2B5EF4-FFF2-40B4-BE49-F238E27FC236}">
                <a16:creationId xmlns:a16="http://schemas.microsoft.com/office/drawing/2014/main" id="{7B6E3EAE-8089-4BE3-AD7C-95E296C49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553633"/>
              </p:ext>
            </p:extLst>
          </p:nvPr>
        </p:nvGraphicFramePr>
        <p:xfrm>
          <a:off x="9353531" y="2201982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sp>
        <p:nvSpPr>
          <p:cNvPr id="344" name="TextBox 343">
            <a:extLst>
              <a:ext uri="{FF2B5EF4-FFF2-40B4-BE49-F238E27FC236}">
                <a16:creationId xmlns:a16="http://schemas.microsoft.com/office/drawing/2014/main" id="{10E24301-E84C-4200-AA24-DA7C3B97C044}"/>
              </a:ext>
            </a:extLst>
          </p:cNvPr>
          <p:cNvSpPr txBox="1"/>
          <p:nvPr/>
        </p:nvSpPr>
        <p:spPr>
          <a:xfrm>
            <a:off x="9324108" y="2323390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[2]</a:t>
            </a:r>
            <a:endParaRPr lang="ko-KR" altLang="en-US" sz="900" b="1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AB9E3B5A-BF41-47E1-B682-46FF75FF680A}"/>
              </a:ext>
            </a:extLst>
          </p:cNvPr>
          <p:cNvSpPr txBox="1"/>
          <p:nvPr/>
        </p:nvSpPr>
        <p:spPr>
          <a:xfrm rot="5400000">
            <a:off x="9353865" y="2535879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A8375E1F-430B-4B6E-86C2-A39F1762B01B}"/>
              </a:ext>
            </a:extLst>
          </p:cNvPr>
          <p:cNvSpPr txBox="1"/>
          <p:nvPr/>
        </p:nvSpPr>
        <p:spPr>
          <a:xfrm>
            <a:off x="9322336" y="2653959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graphicFrame>
        <p:nvGraphicFramePr>
          <p:cNvPr id="347" name="표 346">
            <a:extLst>
              <a:ext uri="{FF2B5EF4-FFF2-40B4-BE49-F238E27FC236}">
                <a16:creationId xmlns:a16="http://schemas.microsoft.com/office/drawing/2014/main" id="{1BAB0EEE-F055-4CAB-A2FF-BC721A32E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89129"/>
              </p:ext>
            </p:extLst>
          </p:nvPr>
        </p:nvGraphicFramePr>
        <p:xfrm>
          <a:off x="8556943" y="3250054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cxnSp>
        <p:nvCxnSpPr>
          <p:cNvPr id="348" name="직선 화살표 연결선 347">
            <a:extLst>
              <a:ext uri="{FF2B5EF4-FFF2-40B4-BE49-F238E27FC236}">
                <a16:creationId xmlns:a16="http://schemas.microsoft.com/office/drawing/2014/main" id="{95B4782B-13C9-4C23-9B14-9A01FA8E11D0}"/>
              </a:ext>
            </a:extLst>
          </p:cNvPr>
          <p:cNvCxnSpPr>
            <a:cxnSpLocks/>
          </p:cNvCxnSpPr>
          <p:nvPr/>
        </p:nvCxnSpPr>
        <p:spPr>
          <a:xfrm>
            <a:off x="8832850" y="3323640"/>
            <a:ext cx="518843" cy="5349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화살표 연결선 348">
            <a:extLst>
              <a:ext uri="{FF2B5EF4-FFF2-40B4-BE49-F238E27FC236}">
                <a16:creationId xmlns:a16="http://schemas.microsoft.com/office/drawing/2014/main" id="{E84E7DC3-595B-4882-8083-33B760A837B7}"/>
              </a:ext>
            </a:extLst>
          </p:cNvPr>
          <p:cNvCxnSpPr>
            <a:cxnSpLocks/>
          </p:cNvCxnSpPr>
          <p:nvPr/>
        </p:nvCxnSpPr>
        <p:spPr>
          <a:xfrm>
            <a:off x="8842375" y="3501440"/>
            <a:ext cx="4953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화살표 연결선 349">
            <a:extLst>
              <a:ext uri="{FF2B5EF4-FFF2-40B4-BE49-F238E27FC236}">
                <a16:creationId xmlns:a16="http://schemas.microsoft.com/office/drawing/2014/main" id="{405F6FEB-3625-49AE-B089-DBA2C1CCA5BF}"/>
              </a:ext>
            </a:extLst>
          </p:cNvPr>
          <p:cNvCxnSpPr>
            <a:cxnSpLocks/>
          </p:cNvCxnSpPr>
          <p:nvPr/>
        </p:nvCxnSpPr>
        <p:spPr>
          <a:xfrm flipV="1">
            <a:off x="8832850" y="3504615"/>
            <a:ext cx="5080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화살표 연결선 350">
            <a:extLst>
              <a:ext uri="{FF2B5EF4-FFF2-40B4-BE49-F238E27FC236}">
                <a16:creationId xmlns:a16="http://schemas.microsoft.com/office/drawing/2014/main" id="{D8915144-8ABF-4B98-9AF8-F1270B126271}"/>
              </a:ext>
            </a:extLst>
          </p:cNvPr>
          <p:cNvCxnSpPr>
            <a:cxnSpLocks/>
          </p:cNvCxnSpPr>
          <p:nvPr/>
        </p:nvCxnSpPr>
        <p:spPr>
          <a:xfrm flipV="1">
            <a:off x="8831889" y="3318061"/>
            <a:ext cx="519804" cy="5150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>
            <a:extLst>
              <a:ext uri="{FF2B5EF4-FFF2-40B4-BE49-F238E27FC236}">
                <a16:creationId xmlns:a16="http://schemas.microsoft.com/office/drawing/2014/main" id="{63EAD2B8-B7A8-4B97-A01D-460A5EB84B3D}"/>
              </a:ext>
            </a:extLst>
          </p:cNvPr>
          <p:cNvSpPr txBox="1"/>
          <p:nvPr/>
        </p:nvSpPr>
        <p:spPr>
          <a:xfrm>
            <a:off x="8527520" y="3205435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[0]</a:t>
            </a:r>
            <a:endParaRPr lang="ko-KR" altLang="en-US" sz="900" b="1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2AFA102B-F8BA-46EE-B68F-1FE0AE030E17}"/>
              </a:ext>
            </a:extLst>
          </p:cNvPr>
          <p:cNvSpPr txBox="1"/>
          <p:nvPr/>
        </p:nvSpPr>
        <p:spPr>
          <a:xfrm>
            <a:off x="8527520" y="3371462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E8E20E01-FC90-4727-ACF0-9BE692B39080}"/>
              </a:ext>
            </a:extLst>
          </p:cNvPr>
          <p:cNvSpPr txBox="1"/>
          <p:nvPr/>
        </p:nvSpPr>
        <p:spPr>
          <a:xfrm rot="5400000">
            <a:off x="8557277" y="3583951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F6B52A5-FE12-478E-9DF0-86E64FBC051C}"/>
              </a:ext>
            </a:extLst>
          </p:cNvPr>
          <p:cNvSpPr txBox="1"/>
          <p:nvPr/>
        </p:nvSpPr>
        <p:spPr>
          <a:xfrm>
            <a:off x="8483678" y="3721555"/>
            <a:ext cx="45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356" name="표 355">
            <a:extLst>
              <a:ext uri="{FF2B5EF4-FFF2-40B4-BE49-F238E27FC236}">
                <a16:creationId xmlns:a16="http://schemas.microsoft.com/office/drawing/2014/main" id="{B365CD98-69CE-4833-A557-9B4A85E61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16814"/>
              </p:ext>
            </p:extLst>
          </p:nvPr>
        </p:nvGraphicFramePr>
        <p:xfrm>
          <a:off x="9353531" y="3254353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sp>
        <p:nvSpPr>
          <p:cNvPr id="357" name="TextBox 356">
            <a:extLst>
              <a:ext uri="{FF2B5EF4-FFF2-40B4-BE49-F238E27FC236}">
                <a16:creationId xmlns:a16="http://schemas.microsoft.com/office/drawing/2014/main" id="{DB9CF661-EA2D-4618-B30C-D558C4845A00}"/>
              </a:ext>
            </a:extLst>
          </p:cNvPr>
          <p:cNvSpPr txBox="1"/>
          <p:nvPr/>
        </p:nvSpPr>
        <p:spPr>
          <a:xfrm>
            <a:off x="9324108" y="3375761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[2]</a:t>
            </a:r>
            <a:endParaRPr lang="ko-KR" altLang="en-US" sz="900" b="1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F2196298-E4DC-4DAF-AB7F-B6C3FF08CCC3}"/>
              </a:ext>
            </a:extLst>
          </p:cNvPr>
          <p:cNvSpPr txBox="1"/>
          <p:nvPr/>
        </p:nvSpPr>
        <p:spPr>
          <a:xfrm rot="5400000">
            <a:off x="9353865" y="3588250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A7D98BD9-1364-4C17-B09D-894B87F2AFC0}"/>
              </a:ext>
            </a:extLst>
          </p:cNvPr>
          <p:cNvSpPr txBox="1"/>
          <p:nvPr/>
        </p:nvSpPr>
        <p:spPr>
          <a:xfrm>
            <a:off x="9322336" y="3706330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graphicFrame>
        <p:nvGraphicFramePr>
          <p:cNvPr id="360" name="표 359">
            <a:extLst>
              <a:ext uri="{FF2B5EF4-FFF2-40B4-BE49-F238E27FC236}">
                <a16:creationId xmlns:a16="http://schemas.microsoft.com/office/drawing/2014/main" id="{3724016F-8212-4017-AFC5-0E5070223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30815"/>
              </p:ext>
            </p:extLst>
          </p:nvPr>
        </p:nvGraphicFramePr>
        <p:xfrm>
          <a:off x="8556943" y="4338047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cxnSp>
        <p:nvCxnSpPr>
          <p:cNvPr id="361" name="직선 화살표 연결선 360">
            <a:extLst>
              <a:ext uri="{FF2B5EF4-FFF2-40B4-BE49-F238E27FC236}">
                <a16:creationId xmlns:a16="http://schemas.microsoft.com/office/drawing/2014/main" id="{A1025ABE-E031-4A07-8472-FEA00409E135}"/>
              </a:ext>
            </a:extLst>
          </p:cNvPr>
          <p:cNvCxnSpPr>
            <a:cxnSpLocks/>
          </p:cNvCxnSpPr>
          <p:nvPr/>
        </p:nvCxnSpPr>
        <p:spPr>
          <a:xfrm>
            <a:off x="8832850" y="4411633"/>
            <a:ext cx="518843" cy="5349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3DFC28CC-4B40-46E2-B62A-2C339D03FB0F}"/>
              </a:ext>
            </a:extLst>
          </p:cNvPr>
          <p:cNvCxnSpPr>
            <a:cxnSpLocks/>
          </p:cNvCxnSpPr>
          <p:nvPr/>
        </p:nvCxnSpPr>
        <p:spPr>
          <a:xfrm>
            <a:off x="8842375" y="4589433"/>
            <a:ext cx="4953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화살표 연결선 362">
            <a:extLst>
              <a:ext uri="{FF2B5EF4-FFF2-40B4-BE49-F238E27FC236}">
                <a16:creationId xmlns:a16="http://schemas.microsoft.com/office/drawing/2014/main" id="{2F8EA44D-1769-4546-916B-0F230E69F793}"/>
              </a:ext>
            </a:extLst>
          </p:cNvPr>
          <p:cNvCxnSpPr>
            <a:cxnSpLocks/>
          </p:cNvCxnSpPr>
          <p:nvPr/>
        </p:nvCxnSpPr>
        <p:spPr>
          <a:xfrm flipV="1">
            <a:off x="8832850" y="4592608"/>
            <a:ext cx="5080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화살표 연결선 363">
            <a:extLst>
              <a:ext uri="{FF2B5EF4-FFF2-40B4-BE49-F238E27FC236}">
                <a16:creationId xmlns:a16="http://schemas.microsoft.com/office/drawing/2014/main" id="{FB561E1A-0862-4EE6-B10B-F9D60AA450E9}"/>
              </a:ext>
            </a:extLst>
          </p:cNvPr>
          <p:cNvCxnSpPr>
            <a:cxnSpLocks/>
          </p:cNvCxnSpPr>
          <p:nvPr/>
        </p:nvCxnSpPr>
        <p:spPr>
          <a:xfrm flipV="1">
            <a:off x="8831889" y="4406054"/>
            <a:ext cx="519804" cy="5150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B90FE0BF-7D2B-4071-A51C-5FC71053BB92}"/>
              </a:ext>
            </a:extLst>
          </p:cNvPr>
          <p:cNvSpPr txBox="1"/>
          <p:nvPr/>
        </p:nvSpPr>
        <p:spPr>
          <a:xfrm>
            <a:off x="8527520" y="4293428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[0]</a:t>
            </a:r>
            <a:endParaRPr lang="ko-KR" altLang="en-US" sz="900" b="1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CEC1707-F4D6-48C1-898F-A0B01108291C}"/>
              </a:ext>
            </a:extLst>
          </p:cNvPr>
          <p:cNvSpPr txBox="1"/>
          <p:nvPr/>
        </p:nvSpPr>
        <p:spPr>
          <a:xfrm>
            <a:off x="8527520" y="4459454"/>
            <a:ext cx="349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8651412-8F65-4ABF-BFE6-38B7C10BED59}"/>
              </a:ext>
            </a:extLst>
          </p:cNvPr>
          <p:cNvSpPr txBox="1"/>
          <p:nvPr/>
        </p:nvSpPr>
        <p:spPr>
          <a:xfrm rot="5400000">
            <a:off x="8557277" y="4671944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F274280-8951-4D40-9871-36FB0AC6FA62}"/>
              </a:ext>
            </a:extLst>
          </p:cNvPr>
          <p:cNvSpPr txBox="1"/>
          <p:nvPr/>
        </p:nvSpPr>
        <p:spPr>
          <a:xfrm>
            <a:off x="8483678" y="4809548"/>
            <a:ext cx="45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369" name="표 368">
            <a:extLst>
              <a:ext uri="{FF2B5EF4-FFF2-40B4-BE49-F238E27FC236}">
                <a16:creationId xmlns:a16="http://schemas.microsoft.com/office/drawing/2014/main" id="{9F63EC8A-ED07-4ED5-AC44-D0CB8C426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54310"/>
              </p:ext>
            </p:extLst>
          </p:nvPr>
        </p:nvGraphicFramePr>
        <p:xfrm>
          <a:off x="9353531" y="4342346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sp>
        <p:nvSpPr>
          <p:cNvPr id="370" name="TextBox 369">
            <a:extLst>
              <a:ext uri="{FF2B5EF4-FFF2-40B4-BE49-F238E27FC236}">
                <a16:creationId xmlns:a16="http://schemas.microsoft.com/office/drawing/2014/main" id="{A299D283-867D-4048-9621-BCAB5B8EDF6A}"/>
              </a:ext>
            </a:extLst>
          </p:cNvPr>
          <p:cNvSpPr txBox="1"/>
          <p:nvPr/>
        </p:nvSpPr>
        <p:spPr>
          <a:xfrm>
            <a:off x="9324108" y="4463754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[2]</a:t>
            </a:r>
            <a:endParaRPr lang="ko-KR" altLang="en-US" sz="900" b="1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11D214A0-9F82-44E9-9DB7-CB92F99D0813}"/>
              </a:ext>
            </a:extLst>
          </p:cNvPr>
          <p:cNvSpPr txBox="1"/>
          <p:nvPr/>
        </p:nvSpPr>
        <p:spPr>
          <a:xfrm rot="5400000">
            <a:off x="9353865" y="4676243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315ABB13-CE3C-4075-9B79-9EF757CA1E2E}"/>
              </a:ext>
            </a:extLst>
          </p:cNvPr>
          <p:cNvSpPr txBox="1"/>
          <p:nvPr/>
        </p:nvSpPr>
        <p:spPr>
          <a:xfrm>
            <a:off x="9322336" y="4794323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graphicFrame>
        <p:nvGraphicFramePr>
          <p:cNvPr id="373" name="표 372">
            <a:extLst>
              <a:ext uri="{FF2B5EF4-FFF2-40B4-BE49-F238E27FC236}">
                <a16:creationId xmlns:a16="http://schemas.microsoft.com/office/drawing/2014/main" id="{C58B7CFC-6D96-470D-8A12-0EBBA21CA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29509"/>
              </p:ext>
            </p:extLst>
          </p:nvPr>
        </p:nvGraphicFramePr>
        <p:xfrm>
          <a:off x="8556943" y="5421172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cxnSp>
        <p:nvCxnSpPr>
          <p:cNvPr id="374" name="직선 화살표 연결선 373">
            <a:extLst>
              <a:ext uri="{FF2B5EF4-FFF2-40B4-BE49-F238E27FC236}">
                <a16:creationId xmlns:a16="http://schemas.microsoft.com/office/drawing/2014/main" id="{B332D06D-4970-468E-82B3-1393A2014045}"/>
              </a:ext>
            </a:extLst>
          </p:cNvPr>
          <p:cNvCxnSpPr>
            <a:cxnSpLocks/>
          </p:cNvCxnSpPr>
          <p:nvPr/>
        </p:nvCxnSpPr>
        <p:spPr>
          <a:xfrm>
            <a:off x="8832850" y="5494758"/>
            <a:ext cx="518843" cy="53499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화살표 연결선 374">
            <a:extLst>
              <a:ext uri="{FF2B5EF4-FFF2-40B4-BE49-F238E27FC236}">
                <a16:creationId xmlns:a16="http://schemas.microsoft.com/office/drawing/2014/main" id="{9D4BEEAD-0DF7-49AD-8F3A-ACBA318E4ACE}"/>
              </a:ext>
            </a:extLst>
          </p:cNvPr>
          <p:cNvCxnSpPr>
            <a:cxnSpLocks/>
          </p:cNvCxnSpPr>
          <p:nvPr/>
        </p:nvCxnSpPr>
        <p:spPr>
          <a:xfrm>
            <a:off x="8842375" y="5672558"/>
            <a:ext cx="4953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화살표 연결선 375">
            <a:extLst>
              <a:ext uri="{FF2B5EF4-FFF2-40B4-BE49-F238E27FC236}">
                <a16:creationId xmlns:a16="http://schemas.microsoft.com/office/drawing/2014/main" id="{139DA417-83D9-47FF-9708-EB91F4EB2EF8}"/>
              </a:ext>
            </a:extLst>
          </p:cNvPr>
          <p:cNvCxnSpPr>
            <a:cxnSpLocks/>
          </p:cNvCxnSpPr>
          <p:nvPr/>
        </p:nvCxnSpPr>
        <p:spPr>
          <a:xfrm flipV="1">
            <a:off x="8832850" y="5675733"/>
            <a:ext cx="508000" cy="1619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화살표 연결선 376">
            <a:extLst>
              <a:ext uri="{FF2B5EF4-FFF2-40B4-BE49-F238E27FC236}">
                <a16:creationId xmlns:a16="http://schemas.microsoft.com/office/drawing/2014/main" id="{62A03648-FB61-409F-BEF1-6B91CF79BB47}"/>
              </a:ext>
            </a:extLst>
          </p:cNvPr>
          <p:cNvCxnSpPr>
            <a:cxnSpLocks/>
          </p:cNvCxnSpPr>
          <p:nvPr/>
        </p:nvCxnSpPr>
        <p:spPr>
          <a:xfrm flipV="1">
            <a:off x="8831889" y="5489179"/>
            <a:ext cx="519804" cy="5150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042E7E7A-B13C-4E9C-B628-ED0F7582ADB2}"/>
              </a:ext>
            </a:extLst>
          </p:cNvPr>
          <p:cNvSpPr txBox="1"/>
          <p:nvPr/>
        </p:nvSpPr>
        <p:spPr>
          <a:xfrm>
            <a:off x="8527520" y="5376553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[0]</a:t>
            </a:r>
            <a:endParaRPr lang="ko-KR" altLang="en-US" sz="900" b="1" dirty="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18E7F4A-8F6A-481D-B85C-EDFD6FBFC643}"/>
              </a:ext>
            </a:extLst>
          </p:cNvPr>
          <p:cNvSpPr txBox="1"/>
          <p:nvPr/>
        </p:nvSpPr>
        <p:spPr>
          <a:xfrm>
            <a:off x="8527520" y="5542580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44A42F92-23B2-4E2A-853F-B7A7B9E3BD73}"/>
              </a:ext>
            </a:extLst>
          </p:cNvPr>
          <p:cNvSpPr txBox="1"/>
          <p:nvPr/>
        </p:nvSpPr>
        <p:spPr>
          <a:xfrm rot="5400000">
            <a:off x="8557277" y="5755069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F8A823E9-C045-49C8-9974-4598EB1B89B9}"/>
              </a:ext>
            </a:extLst>
          </p:cNvPr>
          <p:cNvSpPr txBox="1"/>
          <p:nvPr/>
        </p:nvSpPr>
        <p:spPr>
          <a:xfrm>
            <a:off x="8483678" y="5892673"/>
            <a:ext cx="454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[n-1]</a:t>
            </a:r>
            <a:endParaRPr lang="ko-KR" altLang="en-US" sz="800" b="1" dirty="0"/>
          </a:p>
        </p:txBody>
      </p:sp>
      <p:graphicFrame>
        <p:nvGraphicFramePr>
          <p:cNvPr id="382" name="표 381">
            <a:extLst>
              <a:ext uri="{FF2B5EF4-FFF2-40B4-BE49-F238E27FC236}">
                <a16:creationId xmlns:a16="http://schemas.microsoft.com/office/drawing/2014/main" id="{13E55895-C387-4930-8CCF-C57A74A56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7685"/>
              </p:ext>
            </p:extLst>
          </p:nvPr>
        </p:nvGraphicFramePr>
        <p:xfrm>
          <a:off x="9353531" y="5425471"/>
          <a:ext cx="268898" cy="6646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98">
                  <a:extLst>
                    <a:ext uri="{9D8B030D-6E8A-4147-A177-3AD203B41FA5}">
                      <a16:colId xmlns:a16="http://schemas.microsoft.com/office/drawing/2014/main" val="2536429746"/>
                    </a:ext>
                  </a:extLst>
                </a:gridCol>
              </a:tblGrid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4702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14723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47337"/>
                  </a:ext>
                </a:extLst>
              </a:tr>
              <a:tr h="165685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8268"/>
                  </a:ext>
                </a:extLst>
              </a:tr>
            </a:tbl>
          </a:graphicData>
        </a:graphic>
      </p:graphicFrame>
      <p:sp>
        <p:nvSpPr>
          <p:cNvPr id="383" name="TextBox 382">
            <a:extLst>
              <a:ext uri="{FF2B5EF4-FFF2-40B4-BE49-F238E27FC236}">
                <a16:creationId xmlns:a16="http://schemas.microsoft.com/office/drawing/2014/main" id="{1DBE3A19-F36D-4BAE-9545-CB83CB71A706}"/>
              </a:ext>
            </a:extLst>
          </p:cNvPr>
          <p:cNvSpPr txBox="1"/>
          <p:nvPr/>
        </p:nvSpPr>
        <p:spPr>
          <a:xfrm>
            <a:off x="9324108" y="5546879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[2]</a:t>
            </a:r>
            <a:endParaRPr lang="ko-KR" altLang="en-US" sz="900" b="1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6148DFF-E182-43B3-82A2-3936AD7371E9}"/>
              </a:ext>
            </a:extLst>
          </p:cNvPr>
          <p:cNvSpPr txBox="1"/>
          <p:nvPr/>
        </p:nvSpPr>
        <p:spPr>
          <a:xfrm rot="5400000">
            <a:off x="9353865" y="5759368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2C2C18B7-C293-409E-82F7-19C35DD05CC2}"/>
              </a:ext>
            </a:extLst>
          </p:cNvPr>
          <p:cNvSpPr txBox="1"/>
          <p:nvPr/>
        </p:nvSpPr>
        <p:spPr>
          <a:xfrm>
            <a:off x="9322336" y="5877448"/>
            <a:ext cx="355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[1]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23581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" name="표 332">
            <a:extLst>
              <a:ext uri="{FF2B5EF4-FFF2-40B4-BE49-F238E27FC236}">
                <a16:creationId xmlns:a16="http://schemas.microsoft.com/office/drawing/2014/main" id="{19305C73-5668-44E1-A818-A2D8005C6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88114"/>
              </p:ext>
            </p:extLst>
          </p:nvPr>
        </p:nvGraphicFramePr>
        <p:xfrm>
          <a:off x="8697735" y="1606734"/>
          <a:ext cx="819379" cy="37655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9379">
                  <a:extLst>
                    <a:ext uri="{9D8B030D-6E8A-4147-A177-3AD203B41FA5}">
                      <a16:colId xmlns:a16="http://schemas.microsoft.com/office/drawing/2014/main" val="4292676032"/>
                    </a:ext>
                  </a:extLst>
                </a:gridCol>
              </a:tblGrid>
              <a:tr h="75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[4n:5n]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92333"/>
                  </a:ext>
                </a:extLst>
              </a:tr>
              <a:tr h="75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[3n:4n]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92271"/>
                  </a:ext>
                </a:extLst>
              </a:tr>
              <a:tr h="75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[2n:3n]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28246"/>
                  </a:ext>
                </a:extLst>
              </a:tr>
              <a:tr h="75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[n:2n]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09161"/>
                  </a:ext>
                </a:extLst>
              </a:tr>
              <a:tr h="75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[0:n]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43587"/>
                  </a:ext>
                </a:extLst>
              </a:tr>
            </a:tbl>
          </a:graphicData>
        </a:graphic>
      </p:graphicFrame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3C7802A7-7F0B-4EFD-AB0C-F0868622D3DA}"/>
              </a:ext>
            </a:extLst>
          </p:cNvPr>
          <p:cNvSpPr/>
          <p:nvPr/>
        </p:nvSpPr>
        <p:spPr>
          <a:xfrm>
            <a:off x="6179110" y="1346210"/>
            <a:ext cx="1418739" cy="923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56343850-BE1D-402A-AEC6-71A512B75745}"/>
              </a:ext>
            </a:extLst>
          </p:cNvPr>
          <p:cNvSpPr/>
          <p:nvPr/>
        </p:nvSpPr>
        <p:spPr>
          <a:xfrm>
            <a:off x="5975469" y="1321423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0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E8A2B939-C5E3-4341-BD5E-8E0C30BD6762}"/>
              </a:ext>
            </a:extLst>
          </p:cNvPr>
          <p:cNvSpPr/>
          <p:nvPr/>
        </p:nvSpPr>
        <p:spPr>
          <a:xfrm>
            <a:off x="6168980" y="2438547"/>
            <a:ext cx="1418739" cy="923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CE1DC0E4-443B-4EC8-9ABD-683209FE3E8D}"/>
              </a:ext>
            </a:extLst>
          </p:cNvPr>
          <p:cNvSpPr/>
          <p:nvPr/>
        </p:nvSpPr>
        <p:spPr>
          <a:xfrm>
            <a:off x="5968773" y="2403166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1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62CE1040-DE97-4D80-A4BF-F41B70C8CEF1}"/>
              </a:ext>
            </a:extLst>
          </p:cNvPr>
          <p:cNvSpPr/>
          <p:nvPr/>
        </p:nvSpPr>
        <p:spPr>
          <a:xfrm>
            <a:off x="6168980" y="3489509"/>
            <a:ext cx="1418739" cy="923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88B6BD85-203F-4111-AAA0-143452C98D05}"/>
              </a:ext>
            </a:extLst>
          </p:cNvPr>
          <p:cNvSpPr/>
          <p:nvPr/>
        </p:nvSpPr>
        <p:spPr>
          <a:xfrm>
            <a:off x="5963872" y="3470936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2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A2C40977-3B02-45F5-941F-A3832F949715}"/>
              </a:ext>
            </a:extLst>
          </p:cNvPr>
          <p:cNvSpPr/>
          <p:nvPr/>
        </p:nvSpPr>
        <p:spPr>
          <a:xfrm>
            <a:off x="6168980" y="4567571"/>
            <a:ext cx="1418739" cy="923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A93BE7C3-A070-47B5-B8CD-BA7D8ABE3ECC}"/>
              </a:ext>
            </a:extLst>
          </p:cNvPr>
          <p:cNvSpPr/>
          <p:nvPr/>
        </p:nvSpPr>
        <p:spPr>
          <a:xfrm>
            <a:off x="5986755" y="4541555"/>
            <a:ext cx="959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Thread 3 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3C6044-1A45-49D5-9046-C09D56CF1018}"/>
              </a:ext>
            </a:extLst>
          </p:cNvPr>
          <p:cNvSpPr/>
          <p:nvPr/>
        </p:nvSpPr>
        <p:spPr>
          <a:xfrm>
            <a:off x="8711341" y="1667395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C74EFF1-AB5F-4577-9484-EC68715703B7}"/>
              </a:ext>
            </a:extLst>
          </p:cNvPr>
          <p:cNvSpPr/>
          <p:nvPr/>
        </p:nvSpPr>
        <p:spPr>
          <a:xfrm>
            <a:off x="8711341" y="1713361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BDB3418-876B-4C79-A80A-92732754B296}"/>
              </a:ext>
            </a:extLst>
          </p:cNvPr>
          <p:cNvSpPr/>
          <p:nvPr/>
        </p:nvSpPr>
        <p:spPr>
          <a:xfrm>
            <a:off x="8711341" y="1759328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5CA9DA4-DFD8-4B61-96ED-06A8D17EC35E}"/>
              </a:ext>
            </a:extLst>
          </p:cNvPr>
          <p:cNvSpPr/>
          <p:nvPr/>
        </p:nvSpPr>
        <p:spPr>
          <a:xfrm>
            <a:off x="8711341" y="1805294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A3B5E28-8D88-4D4C-BD22-10056E9D4222}"/>
              </a:ext>
            </a:extLst>
          </p:cNvPr>
          <p:cNvSpPr/>
          <p:nvPr/>
        </p:nvSpPr>
        <p:spPr>
          <a:xfrm>
            <a:off x="8711341" y="1623968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9A22C0B-A065-4941-AD48-F349651A133B}"/>
              </a:ext>
            </a:extLst>
          </p:cNvPr>
          <p:cNvSpPr/>
          <p:nvPr/>
        </p:nvSpPr>
        <p:spPr>
          <a:xfrm>
            <a:off x="8711341" y="1851261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F2C3DD0-D0CC-451B-A286-DE14A29E3AAE}"/>
              </a:ext>
            </a:extLst>
          </p:cNvPr>
          <p:cNvSpPr/>
          <p:nvPr/>
        </p:nvSpPr>
        <p:spPr>
          <a:xfrm>
            <a:off x="8711341" y="1897227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81B8331-0C05-49F9-B69C-0A80592FCC78}"/>
              </a:ext>
            </a:extLst>
          </p:cNvPr>
          <p:cNvSpPr/>
          <p:nvPr/>
        </p:nvSpPr>
        <p:spPr>
          <a:xfrm>
            <a:off x="8711341" y="1935659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41192746-A4A9-4932-9BC1-6166FA2370BD}"/>
              </a:ext>
            </a:extLst>
          </p:cNvPr>
          <p:cNvSpPr/>
          <p:nvPr/>
        </p:nvSpPr>
        <p:spPr>
          <a:xfrm>
            <a:off x="8711341" y="1981626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5E88992C-A2EC-4BDA-9290-66798794F2BF}"/>
              </a:ext>
            </a:extLst>
          </p:cNvPr>
          <p:cNvSpPr/>
          <p:nvPr/>
        </p:nvSpPr>
        <p:spPr>
          <a:xfrm>
            <a:off x="8711341" y="2027592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E603EFE2-2590-45AF-9231-0B62635A10D9}"/>
              </a:ext>
            </a:extLst>
          </p:cNvPr>
          <p:cNvSpPr/>
          <p:nvPr/>
        </p:nvSpPr>
        <p:spPr>
          <a:xfrm>
            <a:off x="8711341" y="2073559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C7269FE4-BB62-4F40-9DE4-6F1FE6E21C38}"/>
              </a:ext>
            </a:extLst>
          </p:cNvPr>
          <p:cNvSpPr/>
          <p:nvPr/>
        </p:nvSpPr>
        <p:spPr>
          <a:xfrm>
            <a:off x="8711341" y="2121311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13DFC898-CB00-41E8-8FE6-B6A0E67A8641}"/>
              </a:ext>
            </a:extLst>
          </p:cNvPr>
          <p:cNvSpPr/>
          <p:nvPr/>
        </p:nvSpPr>
        <p:spPr>
          <a:xfrm>
            <a:off x="8711341" y="2165891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D68A019-40F5-44DE-A168-19956AFCB53D}"/>
              </a:ext>
            </a:extLst>
          </p:cNvPr>
          <p:cNvSpPr/>
          <p:nvPr/>
        </p:nvSpPr>
        <p:spPr>
          <a:xfrm>
            <a:off x="8711341" y="2211858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2D2691EF-26F4-41F4-B6B6-8A49D4EFB8CB}"/>
              </a:ext>
            </a:extLst>
          </p:cNvPr>
          <p:cNvSpPr/>
          <p:nvPr/>
        </p:nvSpPr>
        <p:spPr>
          <a:xfrm>
            <a:off x="8711341" y="2256224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AF884C65-DBB5-49EA-BB9B-C689CC546688}"/>
              </a:ext>
            </a:extLst>
          </p:cNvPr>
          <p:cNvSpPr/>
          <p:nvPr/>
        </p:nvSpPr>
        <p:spPr>
          <a:xfrm>
            <a:off x="8711341" y="2299432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B7F5EEC0-7D1B-435F-BFEE-4A608193DF99}"/>
              </a:ext>
            </a:extLst>
          </p:cNvPr>
          <p:cNvSpPr/>
          <p:nvPr/>
        </p:nvSpPr>
        <p:spPr>
          <a:xfrm>
            <a:off x="8711341" y="2337864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1EDB1433-5DBE-449D-A449-83514F4E4ED5}"/>
              </a:ext>
            </a:extLst>
          </p:cNvPr>
          <p:cNvSpPr/>
          <p:nvPr/>
        </p:nvSpPr>
        <p:spPr>
          <a:xfrm>
            <a:off x="8711341" y="2427560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A8021530-222D-4529-ACE8-737D371F3EDF}"/>
              </a:ext>
            </a:extLst>
          </p:cNvPr>
          <p:cNvSpPr/>
          <p:nvPr/>
        </p:nvSpPr>
        <p:spPr>
          <a:xfrm>
            <a:off x="8711341" y="2384133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9B5B26CC-7482-4A25-BEDD-DA690C01BDE5}"/>
              </a:ext>
            </a:extLst>
          </p:cNvPr>
          <p:cNvSpPr/>
          <p:nvPr/>
        </p:nvSpPr>
        <p:spPr>
          <a:xfrm>
            <a:off x="8711341" y="2470987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1ADEBB4-4D39-44B3-91B0-1031D288203C}"/>
              </a:ext>
            </a:extLst>
          </p:cNvPr>
          <p:cNvSpPr/>
          <p:nvPr/>
        </p:nvSpPr>
        <p:spPr>
          <a:xfrm>
            <a:off x="8711341" y="2516953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5BF464C-C8BE-4502-9979-358C6F54AEBA}"/>
              </a:ext>
            </a:extLst>
          </p:cNvPr>
          <p:cNvSpPr/>
          <p:nvPr/>
        </p:nvSpPr>
        <p:spPr>
          <a:xfrm>
            <a:off x="8711341" y="2563483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8C8F6216-95EA-4D7B-9235-CE53B0C97F05}"/>
              </a:ext>
            </a:extLst>
          </p:cNvPr>
          <p:cNvSpPr/>
          <p:nvPr/>
        </p:nvSpPr>
        <p:spPr>
          <a:xfrm>
            <a:off x="8711341" y="2601915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D0146349-D29B-4780-A040-4F2E2602D1BB}"/>
              </a:ext>
            </a:extLst>
          </p:cNvPr>
          <p:cNvSpPr/>
          <p:nvPr/>
        </p:nvSpPr>
        <p:spPr>
          <a:xfrm>
            <a:off x="8711341" y="2644749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4CCD9442-DCB1-4450-A8D6-035E312C0A1E}"/>
              </a:ext>
            </a:extLst>
          </p:cNvPr>
          <p:cNvSpPr/>
          <p:nvPr/>
        </p:nvSpPr>
        <p:spPr>
          <a:xfrm>
            <a:off x="8711341" y="2691906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43898DEC-754C-4424-8C37-D4537691A6C1}"/>
              </a:ext>
            </a:extLst>
          </p:cNvPr>
          <p:cNvSpPr/>
          <p:nvPr/>
        </p:nvSpPr>
        <p:spPr>
          <a:xfrm>
            <a:off x="8711341" y="2735114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993207C3-8810-4A1D-B145-7104746CF999}"/>
              </a:ext>
            </a:extLst>
          </p:cNvPr>
          <p:cNvSpPr/>
          <p:nvPr/>
        </p:nvSpPr>
        <p:spPr>
          <a:xfrm>
            <a:off x="8711341" y="2773546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EC10DDEE-4DD8-43F4-80FE-CD558BE652BF}"/>
              </a:ext>
            </a:extLst>
          </p:cNvPr>
          <p:cNvSpPr/>
          <p:nvPr/>
        </p:nvSpPr>
        <p:spPr>
          <a:xfrm>
            <a:off x="8711341" y="2863242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8EF8BC93-F73B-4207-A882-335015883696}"/>
              </a:ext>
            </a:extLst>
          </p:cNvPr>
          <p:cNvSpPr/>
          <p:nvPr/>
        </p:nvSpPr>
        <p:spPr>
          <a:xfrm>
            <a:off x="8711341" y="2912263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3598EF5F-C8D5-45AA-864D-797F48BB2CA3}"/>
              </a:ext>
            </a:extLst>
          </p:cNvPr>
          <p:cNvSpPr/>
          <p:nvPr/>
        </p:nvSpPr>
        <p:spPr>
          <a:xfrm>
            <a:off x="8711341" y="2952635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B888E4DC-7556-48FC-ADA6-C88F0BBA5341}"/>
              </a:ext>
            </a:extLst>
          </p:cNvPr>
          <p:cNvSpPr/>
          <p:nvPr/>
        </p:nvSpPr>
        <p:spPr>
          <a:xfrm>
            <a:off x="8711341" y="2999361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3529B538-49D5-4F76-B169-8B2FF56AF17A}"/>
              </a:ext>
            </a:extLst>
          </p:cNvPr>
          <p:cNvSpPr/>
          <p:nvPr/>
        </p:nvSpPr>
        <p:spPr>
          <a:xfrm>
            <a:off x="8711341" y="3037793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23D7211E-AD64-4746-A533-536B237B18D5}"/>
              </a:ext>
            </a:extLst>
          </p:cNvPr>
          <p:cNvSpPr/>
          <p:nvPr/>
        </p:nvSpPr>
        <p:spPr>
          <a:xfrm>
            <a:off x="8711341" y="3127489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CDD1E21E-8E35-4B73-8C5D-7655747AD43A}"/>
              </a:ext>
            </a:extLst>
          </p:cNvPr>
          <p:cNvSpPr/>
          <p:nvPr/>
        </p:nvSpPr>
        <p:spPr>
          <a:xfrm>
            <a:off x="8711341" y="3170916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80294B07-1DCA-4AFA-9D0E-1831709D663D}"/>
              </a:ext>
            </a:extLst>
          </p:cNvPr>
          <p:cNvSpPr/>
          <p:nvPr/>
        </p:nvSpPr>
        <p:spPr>
          <a:xfrm>
            <a:off x="8711341" y="3219925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7291133B-54C0-45BB-A1B7-C965C84199A6}"/>
              </a:ext>
            </a:extLst>
          </p:cNvPr>
          <p:cNvSpPr/>
          <p:nvPr/>
        </p:nvSpPr>
        <p:spPr>
          <a:xfrm>
            <a:off x="8711341" y="3258357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EF83F7BA-920B-4B19-8D01-6DADD77496EE}"/>
              </a:ext>
            </a:extLst>
          </p:cNvPr>
          <p:cNvSpPr/>
          <p:nvPr/>
        </p:nvSpPr>
        <p:spPr>
          <a:xfrm>
            <a:off x="8711341" y="3348053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54623156-1D7B-462B-AC48-CE39B0B9ECAD}"/>
              </a:ext>
            </a:extLst>
          </p:cNvPr>
          <p:cNvSpPr/>
          <p:nvPr/>
        </p:nvSpPr>
        <p:spPr>
          <a:xfrm>
            <a:off x="8711341" y="3391480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B40AC512-0502-46E7-BEFE-032798B6E14D}"/>
              </a:ext>
            </a:extLst>
          </p:cNvPr>
          <p:cNvSpPr/>
          <p:nvPr/>
        </p:nvSpPr>
        <p:spPr>
          <a:xfrm>
            <a:off x="8711341" y="3437447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A69E6F88-8C28-462B-9E12-39853228D94F}"/>
              </a:ext>
            </a:extLst>
          </p:cNvPr>
          <p:cNvSpPr/>
          <p:nvPr/>
        </p:nvSpPr>
        <p:spPr>
          <a:xfrm>
            <a:off x="8711341" y="3483976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EC5ABC68-A94B-4DF0-9138-37000F37384F}"/>
              </a:ext>
            </a:extLst>
          </p:cNvPr>
          <p:cNvSpPr/>
          <p:nvPr/>
        </p:nvSpPr>
        <p:spPr>
          <a:xfrm>
            <a:off x="8711341" y="3522408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1720B5AF-2141-4DE6-93DA-91388F8FC0E7}"/>
              </a:ext>
            </a:extLst>
          </p:cNvPr>
          <p:cNvSpPr/>
          <p:nvPr/>
        </p:nvSpPr>
        <p:spPr>
          <a:xfrm>
            <a:off x="8711341" y="3565243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9A59CE8A-CD8E-4EE8-96B2-BA94C521B672}"/>
              </a:ext>
            </a:extLst>
          </p:cNvPr>
          <p:cNvSpPr/>
          <p:nvPr/>
        </p:nvSpPr>
        <p:spPr>
          <a:xfrm>
            <a:off x="8711341" y="3612400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4CB52779-DB6A-40E6-ADC0-B9875A7B48C5}"/>
              </a:ext>
            </a:extLst>
          </p:cNvPr>
          <p:cNvSpPr/>
          <p:nvPr/>
        </p:nvSpPr>
        <p:spPr>
          <a:xfrm>
            <a:off x="8711341" y="3655607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FC7FDE65-936B-49CE-8B65-B1F75F430FE5}"/>
              </a:ext>
            </a:extLst>
          </p:cNvPr>
          <p:cNvSpPr/>
          <p:nvPr/>
        </p:nvSpPr>
        <p:spPr>
          <a:xfrm>
            <a:off x="8711341" y="3694039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B4649C34-DFB8-45A8-80B8-660C4F085C39}"/>
              </a:ext>
            </a:extLst>
          </p:cNvPr>
          <p:cNvSpPr/>
          <p:nvPr/>
        </p:nvSpPr>
        <p:spPr>
          <a:xfrm>
            <a:off x="8711341" y="3783735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F031C083-8870-4B11-A371-74EC85FFB3FC}"/>
              </a:ext>
            </a:extLst>
          </p:cNvPr>
          <p:cNvSpPr/>
          <p:nvPr/>
        </p:nvSpPr>
        <p:spPr>
          <a:xfrm>
            <a:off x="8711341" y="3740308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99103074-E010-4D88-A2E9-115485FDE0E6}"/>
              </a:ext>
            </a:extLst>
          </p:cNvPr>
          <p:cNvSpPr/>
          <p:nvPr/>
        </p:nvSpPr>
        <p:spPr>
          <a:xfrm>
            <a:off x="8711341" y="3832756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36805F3C-1B25-4DD0-8B99-624268618C13}"/>
              </a:ext>
            </a:extLst>
          </p:cNvPr>
          <p:cNvSpPr/>
          <p:nvPr/>
        </p:nvSpPr>
        <p:spPr>
          <a:xfrm>
            <a:off x="8711341" y="3873129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B441BF93-079D-468A-AA1E-9A293FD8AFBF}"/>
              </a:ext>
            </a:extLst>
          </p:cNvPr>
          <p:cNvSpPr/>
          <p:nvPr/>
        </p:nvSpPr>
        <p:spPr>
          <a:xfrm>
            <a:off x="8711341" y="3919854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6248167B-CC83-4A5C-9A4B-D23DAB81F722}"/>
              </a:ext>
            </a:extLst>
          </p:cNvPr>
          <p:cNvSpPr/>
          <p:nvPr/>
        </p:nvSpPr>
        <p:spPr>
          <a:xfrm>
            <a:off x="8711341" y="3958286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F6FDCEE6-49B0-4F37-A364-3F355FAB4EB8}"/>
              </a:ext>
            </a:extLst>
          </p:cNvPr>
          <p:cNvSpPr/>
          <p:nvPr/>
        </p:nvSpPr>
        <p:spPr>
          <a:xfrm>
            <a:off x="8711341" y="4047982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764AD35D-D578-4E20-AF4A-A61E357C84DC}"/>
              </a:ext>
            </a:extLst>
          </p:cNvPr>
          <p:cNvSpPr/>
          <p:nvPr/>
        </p:nvSpPr>
        <p:spPr>
          <a:xfrm>
            <a:off x="8711341" y="4004555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10EA72A8-6714-4BFC-9B5E-2D9987B0A8CD}"/>
              </a:ext>
            </a:extLst>
          </p:cNvPr>
          <p:cNvSpPr/>
          <p:nvPr/>
        </p:nvSpPr>
        <p:spPr>
          <a:xfrm>
            <a:off x="8711341" y="4100074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30D73655-87C2-406E-BEDA-1E6AF6914B7F}"/>
              </a:ext>
            </a:extLst>
          </p:cNvPr>
          <p:cNvSpPr/>
          <p:nvPr/>
        </p:nvSpPr>
        <p:spPr>
          <a:xfrm>
            <a:off x="8711341" y="4156389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EAC579BC-9B16-4F8E-8624-ABE38E5774B1}"/>
              </a:ext>
            </a:extLst>
          </p:cNvPr>
          <p:cNvSpPr/>
          <p:nvPr/>
        </p:nvSpPr>
        <p:spPr>
          <a:xfrm>
            <a:off x="8711341" y="4199816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1359BB1C-0E1E-449F-8077-242E1680033B}"/>
              </a:ext>
            </a:extLst>
          </p:cNvPr>
          <p:cNvSpPr/>
          <p:nvPr/>
        </p:nvSpPr>
        <p:spPr>
          <a:xfrm>
            <a:off x="8711341" y="4245782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5082D4A6-C33A-423A-ACC4-F02F8D9FA4C9}"/>
              </a:ext>
            </a:extLst>
          </p:cNvPr>
          <p:cNvSpPr/>
          <p:nvPr/>
        </p:nvSpPr>
        <p:spPr>
          <a:xfrm>
            <a:off x="8711341" y="4292312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C1D7825F-C3F5-4175-AAE7-5190E05AA72B}"/>
              </a:ext>
            </a:extLst>
          </p:cNvPr>
          <p:cNvSpPr/>
          <p:nvPr/>
        </p:nvSpPr>
        <p:spPr>
          <a:xfrm>
            <a:off x="8711341" y="4330744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BB681D52-9C73-49D7-BDD9-EC679B817A1A}"/>
              </a:ext>
            </a:extLst>
          </p:cNvPr>
          <p:cNvSpPr/>
          <p:nvPr/>
        </p:nvSpPr>
        <p:spPr>
          <a:xfrm>
            <a:off x="8711341" y="4373578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03758766-6BA6-45F3-870D-C81D27EE457D}"/>
              </a:ext>
            </a:extLst>
          </p:cNvPr>
          <p:cNvSpPr/>
          <p:nvPr/>
        </p:nvSpPr>
        <p:spPr>
          <a:xfrm>
            <a:off x="8711341" y="4420735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57E42C7E-E9E8-4F06-820D-A179C82E614C}"/>
              </a:ext>
            </a:extLst>
          </p:cNvPr>
          <p:cNvSpPr/>
          <p:nvPr/>
        </p:nvSpPr>
        <p:spPr>
          <a:xfrm>
            <a:off x="8711341" y="4463943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E4812BC4-85D2-4483-ACCB-E249A040C8D3}"/>
              </a:ext>
            </a:extLst>
          </p:cNvPr>
          <p:cNvSpPr/>
          <p:nvPr/>
        </p:nvSpPr>
        <p:spPr>
          <a:xfrm>
            <a:off x="8711341" y="4502375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5C297443-B353-4B16-BD3C-A12EDD3838B5}"/>
              </a:ext>
            </a:extLst>
          </p:cNvPr>
          <p:cNvSpPr/>
          <p:nvPr/>
        </p:nvSpPr>
        <p:spPr>
          <a:xfrm>
            <a:off x="8711341" y="4592071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4C64EAB9-C763-48E5-962E-16623BD7C7B8}"/>
              </a:ext>
            </a:extLst>
          </p:cNvPr>
          <p:cNvSpPr/>
          <p:nvPr/>
        </p:nvSpPr>
        <p:spPr>
          <a:xfrm>
            <a:off x="8711341" y="4548644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27C1AA91-7FAF-4196-8F20-B1C9C315FD5F}"/>
              </a:ext>
            </a:extLst>
          </p:cNvPr>
          <p:cNvSpPr/>
          <p:nvPr/>
        </p:nvSpPr>
        <p:spPr>
          <a:xfrm>
            <a:off x="8711341" y="4641092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B7009E7C-513B-4BEB-A38B-26E52E716BCB}"/>
              </a:ext>
            </a:extLst>
          </p:cNvPr>
          <p:cNvSpPr/>
          <p:nvPr/>
        </p:nvSpPr>
        <p:spPr>
          <a:xfrm>
            <a:off x="8711341" y="4681464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B79F2F8A-5339-4FAA-862C-400C055BC95C}"/>
              </a:ext>
            </a:extLst>
          </p:cNvPr>
          <p:cNvSpPr/>
          <p:nvPr/>
        </p:nvSpPr>
        <p:spPr>
          <a:xfrm>
            <a:off x="8711341" y="4728190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2006D89B-FA18-448C-AF5F-24E6506DFAC9}"/>
              </a:ext>
            </a:extLst>
          </p:cNvPr>
          <p:cNvSpPr/>
          <p:nvPr/>
        </p:nvSpPr>
        <p:spPr>
          <a:xfrm>
            <a:off x="8711341" y="4766622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6641872E-81D1-40EB-8916-A310EDCBAD86}"/>
              </a:ext>
            </a:extLst>
          </p:cNvPr>
          <p:cNvSpPr/>
          <p:nvPr/>
        </p:nvSpPr>
        <p:spPr>
          <a:xfrm>
            <a:off x="8711341" y="4856318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4A0D452B-519B-4A48-96B7-50CA1C9486DC}"/>
              </a:ext>
            </a:extLst>
          </p:cNvPr>
          <p:cNvSpPr/>
          <p:nvPr/>
        </p:nvSpPr>
        <p:spPr>
          <a:xfrm>
            <a:off x="8711341" y="4812891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AE3F779F-1CDB-424A-BDD4-442EEE1BABBD}"/>
              </a:ext>
            </a:extLst>
          </p:cNvPr>
          <p:cNvSpPr/>
          <p:nvPr/>
        </p:nvSpPr>
        <p:spPr>
          <a:xfrm>
            <a:off x="8711341" y="4955151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1123C920-0159-4E2D-934B-BC78E0267068}"/>
              </a:ext>
            </a:extLst>
          </p:cNvPr>
          <p:cNvSpPr/>
          <p:nvPr/>
        </p:nvSpPr>
        <p:spPr>
          <a:xfrm>
            <a:off x="8711341" y="4998358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4FDE2254-9655-4051-91B5-BEA50E0BD6DF}"/>
              </a:ext>
            </a:extLst>
          </p:cNvPr>
          <p:cNvSpPr/>
          <p:nvPr/>
        </p:nvSpPr>
        <p:spPr>
          <a:xfrm>
            <a:off x="8711339" y="4672677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4922D8BE-A6FD-4F9C-BB78-427590C5EA20}"/>
              </a:ext>
            </a:extLst>
          </p:cNvPr>
          <p:cNvSpPr/>
          <p:nvPr/>
        </p:nvSpPr>
        <p:spPr>
          <a:xfrm>
            <a:off x="8711341" y="5126486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09FC0FF0-BDD6-4B8E-826F-1BE1E4EEC961}"/>
              </a:ext>
            </a:extLst>
          </p:cNvPr>
          <p:cNvSpPr/>
          <p:nvPr/>
        </p:nvSpPr>
        <p:spPr>
          <a:xfrm>
            <a:off x="8711341" y="5083060"/>
            <a:ext cx="793721" cy="549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4E580373-C71D-4C2B-860E-AEF0D105B1A2}"/>
              </a:ext>
            </a:extLst>
          </p:cNvPr>
          <p:cNvSpPr/>
          <p:nvPr/>
        </p:nvSpPr>
        <p:spPr>
          <a:xfrm>
            <a:off x="8711341" y="5175507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67711CC6-1F02-4A13-95C2-80316FF32AD3}"/>
              </a:ext>
            </a:extLst>
          </p:cNvPr>
          <p:cNvSpPr/>
          <p:nvPr/>
        </p:nvSpPr>
        <p:spPr>
          <a:xfrm>
            <a:off x="8711341" y="5262605"/>
            <a:ext cx="793721" cy="54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5CBE07C1-5520-4459-AFEC-E5C5724E3B34}"/>
              </a:ext>
            </a:extLst>
          </p:cNvPr>
          <p:cNvSpPr/>
          <p:nvPr/>
        </p:nvSpPr>
        <p:spPr>
          <a:xfrm>
            <a:off x="8711341" y="5301037"/>
            <a:ext cx="793721" cy="5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99C15700-A06A-4AED-9941-AD705D84C6F2}"/>
              </a:ext>
            </a:extLst>
          </p:cNvPr>
          <p:cNvSpPr/>
          <p:nvPr/>
        </p:nvSpPr>
        <p:spPr>
          <a:xfrm>
            <a:off x="8711341" y="3298125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F0F4DDF4-9343-4A52-987D-CBB9D9C01256}"/>
              </a:ext>
            </a:extLst>
          </p:cNvPr>
          <p:cNvSpPr/>
          <p:nvPr/>
        </p:nvSpPr>
        <p:spPr>
          <a:xfrm>
            <a:off x="8711341" y="3083475"/>
            <a:ext cx="793721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2B6B2F6F-F83F-4F9A-AB14-7E4EBFED9DD4}"/>
              </a:ext>
            </a:extLst>
          </p:cNvPr>
          <p:cNvSpPr/>
          <p:nvPr/>
        </p:nvSpPr>
        <p:spPr>
          <a:xfrm>
            <a:off x="8711627" y="2815503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A2B7A61D-998B-4882-B014-BC503C54B3E4}"/>
              </a:ext>
            </a:extLst>
          </p:cNvPr>
          <p:cNvSpPr/>
          <p:nvPr/>
        </p:nvSpPr>
        <p:spPr>
          <a:xfrm>
            <a:off x="8711340" y="4004555"/>
            <a:ext cx="793721" cy="563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2346F271-ACE3-4EA2-AB23-7E2DC7CE0164}"/>
              </a:ext>
            </a:extLst>
          </p:cNvPr>
          <p:cNvSpPr/>
          <p:nvPr/>
        </p:nvSpPr>
        <p:spPr>
          <a:xfrm>
            <a:off x="8711339" y="5039334"/>
            <a:ext cx="793721" cy="549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03523FC-3600-4914-B475-7258A40AA1D0}"/>
              </a:ext>
            </a:extLst>
          </p:cNvPr>
          <p:cNvSpPr/>
          <p:nvPr/>
        </p:nvSpPr>
        <p:spPr>
          <a:xfrm>
            <a:off x="8711338" y="4903113"/>
            <a:ext cx="793721" cy="54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6" name="표 205">
            <a:extLst>
              <a:ext uri="{FF2B5EF4-FFF2-40B4-BE49-F238E27FC236}">
                <a16:creationId xmlns:a16="http://schemas.microsoft.com/office/drawing/2014/main" id="{7D6BC421-90AB-4914-8B4A-EB928AACF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14609"/>
              </p:ext>
            </p:extLst>
          </p:nvPr>
        </p:nvGraphicFramePr>
        <p:xfrm>
          <a:off x="3749105" y="2040432"/>
          <a:ext cx="762710" cy="29639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2710">
                  <a:extLst>
                    <a:ext uri="{9D8B030D-6E8A-4147-A177-3AD203B41FA5}">
                      <a16:colId xmlns:a16="http://schemas.microsoft.com/office/drawing/2014/main" val="4292676032"/>
                    </a:ext>
                  </a:extLst>
                </a:gridCol>
              </a:tblGrid>
              <a:tr h="74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[3n:4n]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92271"/>
                  </a:ext>
                </a:extLst>
              </a:tr>
              <a:tr h="74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[2n:3n]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28246"/>
                  </a:ext>
                </a:extLst>
              </a:tr>
              <a:tr h="74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[n:2n]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09161"/>
                  </a:ext>
                </a:extLst>
              </a:tr>
              <a:tr h="74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[0:n]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43587"/>
                  </a:ext>
                </a:extLst>
              </a:tr>
            </a:tbl>
          </a:graphicData>
        </a:graphic>
      </p:graphicFrame>
      <p:graphicFrame>
        <p:nvGraphicFramePr>
          <p:cNvPr id="207" name="표 206">
            <a:extLst>
              <a:ext uri="{FF2B5EF4-FFF2-40B4-BE49-F238E27FC236}">
                <a16:creationId xmlns:a16="http://schemas.microsoft.com/office/drawing/2014/main" id="{C1D8BD4A-A9A5-4545-8E65-E9C6211CF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90294"/>
              </p:ext>
            </p:extLst>
          </p:nvPr>
        </p:nvGraphicFramePr>
        <p:xfrm>
          <a:off x="1633069" y="2035162"/>
          <a:ext cx="819379" cy="3011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9379">
                  <a:extLst>
                    <a:ext uri="{9D8B030D-6E8A-4147-A177-3AD203B41FA5}">
                      <a16:colId xmlns:a16="http://schemas.microsoft.com/office/drawing/2014/main" val="4292676032"/>
                    </a:ext>
                  </a:extLst>
                </a:gridCol>
              </a:tblGrid>
              <a:tr h="75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[4n:5n]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92333"/>
                  </a:ext>
                </a:extLst>
              </a:tr>
              <a:tr h="75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[3n:4n]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92271"/>
                  </a:ext>
                </a:extLst>
              </a:tr>
              <a:tr h="75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[2n:3n]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28246"/>
                  </a:ext>
                </a:extLst>
              </a:tr>
              <a:tr h="75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[n:2n]</a:t>
                      </a:r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09161"/>
                  </a:ext>
                </a:extLst>
              </a:tr>
            </a:tbl>
          </a:graphicData>
        </a:graphic>
      </p:graphicFrame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F3DF2DB-4729-45D0-AE3C-65537CC6F906}"/>
              </a:ext>
            </a:extLst>
          </p:cNvPr>
          <p:cNvSpPr/>
          <p:nvPr/>
        </p:nvSpPr>
        <p:spPr>
          <a:xfrm>
            <a:off x="1648023" y="2081904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288FA55E-2737-4D04-866A-035409378129}"/>
              </a:ext>
            </a:extLst>
          </p:cNvPr>
          <p:cNvSpPr/>
          <p:nvPr/>
        </p:nvSpPr>
        <p:spPr>
          <a:xfrm>
            <a:off x="1648023" y="2127870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0293C368-16DC-418D-8E9A-6054156696F3}"/>
              </a:ext>
            </a:extLst>
          </p:cNvPr>
          <p:cNvSpPr/>
          <p:nvPr/>
        </p:nvSpPr>
        <p:spPr>
          <a:xfrm>
            <a:off x="1648023" y="2173837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489C0E21-9DDD-4CFC-B2E3-8DC8069DA460}"/>
              </a:ext>
            </a:extLst>
          </p:cNvPr>
          <p:cNvSpPr/>
          <p:nvPr/>
        </p:nvSpPr>
        <p:spPr>
          <a:xfrm>
            <a:off x="1648023" y="2219803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91BC51A-72B6-4B30-A626-80D06F1C4A35}"/>
              </a:ext>
            </a:extLst>
          </p:cNvPr>
          <p:cNvSpPr/>
          <p:nvPr/>
        </p:nvSpPr>
        <p:spPr>
          <a:xfrm>
            <a:off x="1648023" y="2038477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3A6F855-A588-4B40-9C34-7705D4DEAA96}"/>
              </a:ext>
            </a:extLst>
          </p:cNvPr>
          <p:cNvSpPr/>
          <p:nvPr/>
        </p:nvSpPr>
        <p:spPr>
          <a:xfrm>
            <a:off x="1648023" y="2265770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438A6B21-646B-46B8-A939-17F38192C28C}"/>
              </a:ext>
            </a:extLst>
          </p:cNvPr>
          <p:cNvSpPr/>
          <p:nvPr/>
        </p:nvSpPr>
        <p:spPr>
          <a:xfrm>
            <a:off x="1648023" y="2311736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712D9CB1-B4C3-4FAB-91F8-DF4C42A61555}"/>
              </a:ext>
            </a:extLst>
          </p:cNvPr>
          <p:cNvSpPr/>
          <p:nvPr/>
        </p:nvSpPr>
        <p:spPr>
          <a:xfrm>
            <a:off x="1648023" y="2350168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A99970F-45E9-48A2-B4AE-B83D70570A9A}"/>
              </a:ext>
            </a:extLst>
          </p:cNvPr>
          <p:cNvSpPr/>
          <p:nvPr/>
        </p:nvSpPr>
        <p:spPr>
          <a:xfrm>
            <a:off x="1648023" y="2396135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11C7F3D2-17A6-461E-9E54-5F78DF358D94}"/>
              </a:ext>
            </a:extLst>
          </p:cNvPr>
          <p:cNvSpPr/>
          <p:nvPr/>
        </p:nvSpPr>
        <p:spPr>
          <a:xfrm>
            <a:off x="1648023" y="2442101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CC5FFA3-0290-43D1-AFF4-6536E426CFE9}"/>
              </a:ext>
            </a:extLst>
          </p:cNvPr>
          <p:cNvSpPr/>
          <p:nvPr/>
        </p:nvSpPr>
        <p:spPr>
          <a:xfrm>
            <a:off x="1648023" y="2488068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B08D0AC5-70DB-4CB2-A541-84EDD91520DA}"/>
              </a:ext>
            </a:extLst>
          </p:cNvPr>
          <p:cNvSpPr/>
          <p:nvPr/>
        </p:nvSpPr>
        <p:spPr>
          <a:xfrm>
            <a:off x="1648023" y="2535820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C3193C7-4B53-4548-9EE5-849F380012EF}"/>
              </a:ext>
            </a:extLst>
          </p:cNvPr>
          <p:cNvSpPr/>
          <p:nvPr/>
        </p:nvSpPr>
        <p:spPr>
          <a:xfrm>
            <a:off x="1648023" y="2580400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37CFF9D-21DD-434E-A97D-BDA4BE7C8FB7}"/>
              </a:ext>
            </a:extLst>
          </p:cNvPr>
          <p:cNvSpPr/>
          <p:nvPr/>
        </p:nvSpPr>
        <p:spPr>
          <a:xfrm>
            <a:off x="1648023" y="2626367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5DAEAE0-258A-425F-BC33-56342BD547F6}"/>
              </a:ext>
            </a:extLst>
          </p:cNvPr>
          <p:cNvSpPr/>
          <p:nvPr/>
        </p:nvSpPr>
        <p:spPr>
          <a:xfrm>
            <a:off x="1648023" y="2670733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9E554039-C9EC-43D2-AD79-C32B0F19ADE2}"/>
              </a:ext>
            </a:extLst>
          </p:cNvPr>
          <p:cNvSpPr/>
          <p:nvPr/>
        </p:nvSpPr>
        <p:spPr>
          <a:xfrm>
            <a:off x="1648023" y="2713941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298F4725-42BF-4AEB-B89A-1B65E5CA48DA}"/>
              </a:ext>
            </a:extLst>
          </p:cNvPr>
          <p:cNvSpPr/>
          <p:nvPr/>
        </p:nvSpPr>
        <p:spPr>
          <a:xfrm>
            <a:off x="1648023" y="2752373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39C2E40-8D30-4843-AF95-CD1FDF9A2876}"/>
              </a:ext>
            </a:extLst>
          </p:cNvPr>
          <p:cNvSpPr/>
          <p:nvPr/>
        </p:nvSpPr>
        <p:spPr>
          <a:xfrm>
            <a:off x="1648023" y="2842069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CBA9389-4DAF-42C5-AE7B-4C4567D6EF2D}"/>
              </a:ext>
            </a:extLst>
          </p:cNvPr>
          <p:cNvSpPr/>
          <p:nvPr/>
        </p:nvSpPr>
        <p:spPr>
          <a:xfrm>
            <a:off x="1648023" y="2798642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8598EECB-CDE5-4B40-9A43-1031C0FF93D9}"/>
              </a:ext>
            </a:extLst>
          </p:cNvPr>
          <p:cNvSpPr/>
          <p:nvPr/>
        </p:nvSpPr>
        <p:spPr>
          <a:xfrm>
            <a:off x="1648023" y="2885496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C5D0930B-F176-4805-89FD-0C8ECD390125}"/>
              </a:ext>
            </a:extLst>
          </p:cNvPr>
          <p:cNvSpPr/>
          <p:nvPr/>
        </p:nvSpPr>
        <p:spPr>
          <a:xfrm>
            <a:off x="1648023" y="2931462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90333E0C-5341-43F9-9692-D4ADA4880850}"/>
              </a:ext>
            </a:extLst>
          </p:cNvPr>
          <p:cNvSpPr/>
          <p:nvPr/>
        </p:nvSpPr>
        <p:spPr>
          <a:xfrm>
            <a:off x="1648023" y="2977992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001E9859-1EA7-4EF6-AD69-6750E23AB3E1}"/>
              </a:ext>
            </a:extLst>
          </p:cNvPr>
          <p:cNvSpPr/>
          <p:nvPr/>
        </p:nvSpPr>
        <p:spPr>
          <a:xfrm>
            <a:off x="1648023" y="3016424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4345DB87-05D5-40F6-B952-00FD819D20F2}"/>
              </a:ext>
            </a:extLst>
          </p:cNvPr>
          <p:cNvSpPr/>
          <p:nvPr/>
        </p:nvSpPr>
        <p:spPr>
          <a:xfrm>
            <a:off x="1648023" y="3059258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BFA7108D-BB46-48ED-9D6E-07020FF8A1EE}"/>
              </a:ext>
            </a:extLst>
          </p:cNvPr>
          <p:cNvSpPr/>
          <p:nvPr/>
        </p:nvSpPr>
        <p:spPr>
          <a:xfrm>
            <a:off x="1648023" y="3106415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A4D61AC4-E889-4766-9DDF-60B21FB72637}"/>
              </a:ext>
            </a:extLst>
          </p:cNvPr>
          <p:cNvSpPr/>
          <p:nvPr/>
        </p:nvSpPr>
        <p:spPr>
          <a:xfrm>
            <a:off x="1648023" y="3149623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587A039A-C7FC-436A-933F-F5D7132AE076}"/>
              </a:ext>
            </a:extLst>
          </p:cNvPr>
          <p:cNvSpPr/>
          <p:nvPr/>
        </p:nvSpPr>
        <p:spPr>
          <a:xfrm>
            <a:off x="1648023" y="3188055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7AFABCB8-427E-4FD3-ACA6-89F27F6F0E12}"/>
              </a:ext>
            </a:extLst>
          </p:cNvPr>
          <p:cNvSpPr/>
          <p:nvPr/>
        </p:nvSpPr>
        <p:spPr>
          <a:xfrm>
            <a:off x="1648023" y="3277751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44915866-75B9-4A7B-A00D-A0E20EA674F7}"/>
              </a:ext>
            </a:extLst>
          </p:cNvPr>
          <p:cNvSpPr/>
          <p:nvPr/>
        </p:nvSpPr>
        <p:spPr>
          <a:xfrm>
            <a:off x="1648023" y="3326772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AB6898CC-584B-438F-BED5-E697D7B311E0}"/>
              </a:ext>
            </a:extLst>
          </p:cNvPr>
          <p:cNvSpPr/>
          <p:nvPr/>
        </p:nvSpPr>
        <p:spPr>
          <a:xfrm>
            <a:off x="1648023" y="3367144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820A3871-8E2D-433C-A611-904FEFFDF731}"/>
              </a:ext>
            </a:extLst>
          </p:cNvPr>
          <p:cNvSpPr/>
          <p:nvPr/>
        </p:nvSpPr>
        <p:spPr>
          <a:xfrm>
            <a:off x="1648023" y="3413870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DDBD47A9-0441-4EE2-B6F8-0B05EEA58EC4}"/>
              </a:ext>
            </a:extLst>
          </p:cNvPr>
          <p:cNvSpPr/>
          <p:nvPr/>
        </p:nvSpPr>
        <p:spPr>
          <a:xfrm>
            <a:off x="1648023" y="3452302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2CF95595-E1D5-4579-8E17-7D2348A9F52C}"/>
              </a:ext>
            </a:extLst>
          </p:cNvPr>
          <p:cNvSpPr/>
          <p:nvPr/>
        </p:nvSpPr>
        <p:spPr>
          <a:xfrm>
            <a:off x="1648023" y="3541998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6194D874-28D0-4464-B4D3-6D0D415F2A66}"/>
              </a:ext>
            </a:extLst>
          </p:cNvPr>
          <p:cNvSpPr/>
          <p:nvPr/>
        </p:nvSpPr>
        <p:spPr>
          <a:xfrm>
            <a:off x="1648023" y="3585425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93D88881-81B0-4844-AACF-714EB14B75B8}"/>
              </a:ext>
            </a:extLst>
          </p:cNvPr>
          <p:cNvSpPr/>
          <p:nvPr/>
        </p:nvSpPr>
        <p:spPr>
          <a:xfrm>
            <a:off x="1648023" y="3634434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69FC48A8-E8BE-48E0-9C07-C46FC45DAEAC}"/>
              </a:ext>
            </a:extLst>
          </p:cNvPr>
          <p:cNvSpPr/>
          <p:nvPr/>
        </p:nvSpPr>
        <p:spPr>
          <a:xfrm>
            <a:off x="1648023" y="3672866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ED47D631-7BB2-479D-B293-270336583B0C}"/>
              </a:ext>
            </a:extLst>
          </p:cNvPr>
          <p:cNvSpPr/>
          <p:nvPr/>
        </p:nvSpPr>
        <p:spPr>
          <a:xfrm>
            <a:off x="1648023" y="3762562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19CEF79C-DAA6-4EA1-9E73-6C37052A5472}"/>
              </a:ext>
            </a:extLst>
          </p:cNvPr>
          <p:cNvSpPr/>
          <p:nvPr/>
        </p:nvSpPr>
        <p:spPr>
          <a:xfrm>
            <a:off x="1648023" y="3805989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09639E8C-BF23-4E89-A05E-CCDE63093F0B}"/>
              </a:ext>
            </a:extLst>
          </p:cNvPr>
          <p:cNvSpPr/>
          <p:nvPr/>
        </p:nvSpPr>
        <p:spPr>
          <a:xfrm>
            <a:off x="1648023" y="3851956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B349F9FE-B3FE-4419-9F06-BD4C88024F84}"/>
              </a:ext>
            </a:extLst>
          </p:cNvPr>
          <p:cNvSpPr/>
          <p:nvPr/>
        </p:nvSpPr>
        <p:spPr>
          <a:xfrm>
            <a:off x="1648023" y="3898485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2812ECF1-A53C-4965-AB3A-5079A76DDB89}"/>
              </a:ext>
            </a:extLst>
          </p:cNvPr>
          <p:cNvSpPr/>
          <p:nvPr/>
        </p:nvSpPr>
        <p:spPr>
          <a:xfrm>
            <a:off x="1648023" y="3936917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F7FE9D77-6EE9-4A8A-9191-1B7AC899A7B3}"/>
              </a:ext>
            </a:extLst>
          </p:cNvPr>
          <p:cNvSpPr/>
          <p:nvPr/>
        </p:nvSpPr>
        <p:spPr>
          <a:xfrm>
            <a:off x="1648023" y="3979752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49FF4A00-7967-4D5C-AC0F-DE868C231BA0}"/>
              </a:ext>
            </a:extLst>
          </p:cNvPr>
          <p:cNvSpPr/>
          <p:nvPr/>
        </p:nvSpPr>
        <p:spPr>
          <a:xfrm>
            <a:off x="1648023" y="4026909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442D200B-8D91-44AA-8B5A-81CB058F280E}"/>
              </a:ext>
            </a:extLst>
          </p:cNvPr>
          <p:cNvSpPr/>
          <p:nvPr/>
        </p:nvSpPr>
        <p:spPr>
          <a:xfrm>
            <a:off x="1648023" y="4070116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3D5625D6-4436-4C06-8B0A-330D08C0C1CC}"/>
              </a:ext>
            </a:extLst>
          </p:cNvPr>
          <p:cNvSpPr/>
          <p:nvPr/>
        </p:nvSpPr>
        <p:spPr>
          <a:xfrm>
            <a:off x="1648023" y="4108548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A50164FF-6BFF-40CA-915B-044458407494}"/>
              </a:ext>
            </a:extLst>
          </p:cNvPr>
          <p:cNvSpPr/>
          <p:nvPr/>
        </p:nvSpPr>
        <p:spPr>
          <a:xfrm>
            <a:off x="1648023" y="4198244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6EDD34D7-3F17-45E4-9655-6C5CB0F4633D}"/>
              </a:ext>
            </a:extLst>
          </p:cNvPr>
          <p:cNvSpPr/>
          <p:nvPr/>
        </p:nvSpPr>
        <p:spPr>
          <a:xfrm>
            <a:off x="1648023" y="4154817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4B902669-2D45-4E05-A932-1F7206D222C6}"/>
              </a:ext>
            </a:extLst>
          </p:cNvPr>
          <p:cNvSpPr/>
          <p:nvPr/>
        </p:nvSpPr>
        <p:spPr>
          <a:xfrm>
            <a:off x="1648023" y="4247265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F0C92BB3-8114-4A08-A60B-5D18CD37C6FA}"/>
              </a:ext>
            </a:extLst>
          </p:cNvPr>
          <p:cNvSpPr/>
          <p:nvPr/>
        </p:nvSpPr>
        <p:spPr>
          <a:xfrm>
            <a:off x="1648023" y="4287638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0B6B8C45-A8DB-4318-934C-EBB327960751}"/>
              </a:ext>
            </a:extLst>
          </p:cNvPr>
          <p:cNvSpPr/>
          <p:nvPr/>
        </p:nvSpPr>
        <p:spPr>
          <a:xfrm>
            <a:off x="1648023" y="4334363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1F59DFB2-0BC2-407B-9C5B-864907772C3B}"/>
              </a:ext>
            </a:extLst>
          </p:cNvPr>
          <p:cNvSpPr/>
          <p:nvPr/>
        </p:nvSpPr>
        <p:spPr>
          <a:xfrm>
            <a:off x="1648023" y="4372795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4189EE99-58DA-4321-ACED-5FC21B06E0F7}"/>
              </a:ext>
            </a:extLst>
          </p:cNvPr>
          <p:cNvSpPr/>
          <p:nvPr/>
        </p:nvSpPr>
        <p:spPr>
          <a:xfrm>
            <a:off x="1648023" y="4462491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0B0F30A4-6E0F-49C8-8BE0-F6362C371EA6}"/>
              </a:ext>
            </a:extLst>
          </p:cNvPr>
          <p:cNvSpPr/>
          <p:nvPr/>
        </p:nvSpPr>
        <p:spPr>
          <a:xfrm>
            <a:off x="1648023" y="4419064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5A7D0854-7B34-40AA-881A-E39465B72800}"/>
              </a:ext>
            </a:extLst>
          </p:cNvPr>
          <p:cNvSpPr/>
          <p:nvPr/>
        </p:nvSpPr>
        <p:spPr>
          <a:xfrm>
            <a:off x="1648023" y="4514583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AFD9A65A-1036-4DB8-AC89-CA52F1082451}"/>
              </a:ext>
            </a:extLst>
          </p:cNvPr>
          <p:cNvSpPr/>
          <p:nvPr/>
        </p:nvSpPr>
        <p:spPr>
          <a:xfrm>
            <a:off x="1648023" y="4570898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7BA85035-93D6-42E9-945D-5CFD84D85D29}"/>
              </a:ext>
            </a:extLst>
          </p:cNvPr>
          <p:cNvSpPr/>
          <p:nvPr/>
        </p:nvSpPr>
        <p:spPr>
          <a:xfrm>
            <a:off x="1648023" y="4614325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1AA19272-40B7-4A2F-9116-606F4BC3F685}"/>
              </a:ext>
            </a:extLst>
          </p:cNvPr>
          <p:cNvSpPr/>
          <p:nvPr/>
        </p:nvSpPr>
        <p:spPr>
          <a:xfrm>
            <a:off x="1648023" y="4660291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453A76D6-0CE4-49CC-8D42-C4400C194C7D}"/>
              </a:ext>
            </a:extLst>
          </p:cNvPr>
          <p:cNvSpPr/>
          <p:nvPr/>
        </p:nvSpPr>
        <p:spPr>
          <a:xfrm>
            <a:off x="1648023" y="4706821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7D299CB7-A7BA-446D-99BF-3430FF3E388D}"/>
              </a:ext>
            </a:extLst>
          </p:cNvPr>
          <p:cNvSpPr/>
          <p:nvPr/>
        </p:nvSpPr>
        <p:spPr>
          <a:xfrm>
            <a:off x="1648023" y="4745253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8D846FD3-243D-4071-B65F-B186218DB9B8}"/>
              </a:ext>
            </a:extLst>
          </p:cNvPr>
          <p:cNvSpPr/>
          <p:nvPr/>
        </p:nvSpPr>
        <p:spPr>
          <a:xfrm>
            <a:off x="1648023" y="4788087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1AAD4203-A068-4AD3-8A5C-F4A045F2CE82}"/>
              </a:ext>
            </a:extLst>
          </p:cNvPr>
          <p:cNvSpPr/>
          <p:nvPr/>
        </p:nvSpPr>
        <p:spPr>
          <a:xfrm>
            <a:off x="1648023" y="4835244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5B3C8C5F-01AE-4ECC-868A-08164989DF01}"/>
              </a:ext>
            </a:extLst>
          </p:cNvPr>
          <p:cNvSpPr/>
          <p:nvPr/>
        </p:nvSpPr>
        <p:spPr>
          <a:xfrm>
            <a:off x="1648023" y="4878452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348BDB82-CBAA-4953-B090-68FE9907CB9B}"/>
              </a:ext>
            </a:extLst>
          </p:cNvPr>
          <p:cNvSpPr/>
          <p:nvPr/>
        </p:nvSpPr>
        <p:spPr>
          <a:xfrm>
            <a:off x="1648023" y="4916884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DC0CF3E0-6050-465E-8D60-E622BD2081CB}"/>
              </a:ext>
            </a:extLst>
          </p:cNvPr>
          <p:cNvSpPr/>
          <p:nvPr/>
        </p:nvSpPr>
        <p:spPr>
          <a:xfrm>
            <a:off x="1648023" y="4963153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3435F04C-E960-4A7E-B31F-FC2D21DA289B}"/>
              </a:ext>
            </a:extLst>
          </p:cNvPr>
          <p:cNvSpPr/>
          <p:nvPr/>
        </p:nvSpPr>
        <p:spPr>
          <a:xfrm>
            <a:off x="1648023" y="3712634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9ADE5973-D949-4C1D-986A-FF80D0ED2BA4}"/>
              </a:ext>
            </a:extLst>
          </p:cNvPr>
          <p:cNvSpPr/>
          <p:nvPr/>
        </p:nvSpPr>
        <p:spPr>
          <a:xfrm>
            <a:off x="1648023" y="3497984"/>
            <a:ext cx="793721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7953F4CB-480A-4560-BA72-86263A90066B}"/>
              </a:ext>
            </a:extLst>
          </p:cNvPr>
          <p:cNvSpPr/>
          <p:nvPr/>
        </p:nvSpPr>
        <p:spPr>
          <a:xfrm>
            <a:off x="1648309" y="3230012"/>
            <a:ext cx="793721" cy="549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54CD3D32-8669-490F-8100-0D89491832D3}"/>
              </a:ext>
            </a:extLst>
          </p:cNvPr>
          <p:cNvSpPr/>
          <p:nvPr/>
        </p:nvSpPr>
        <p:spPr>
          <a:xfrm>
            <a:off x="1648022" y="4419064"/>
            <a:ext cx="793721" cy="563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1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4865</TotalTime>
  <Words>661</Words>
  <Application>Microsoft Office PowerPoint</Application>
  <PresentationFormat>와이드스크린</PresentationFormat>
  <Paragraphs>242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choijin seo</dc:creator>
  <cp:lastModifiedBy>choijin seo</cp:lastModifiedBy>
  <cp:revision>95</cp:revision>
  <dcterms:created xsi:type="dcterms:W3CDTF">2021-06-16T02:11:16Z</dcterms:created>
  <dcterms:modified xsi:type="dcterms:W3CDTF">2021-06-22T06:45:07Z</dcterms:modified>
</cp:coreProperties>
</file>