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6" r:id="rId11"/>
    <p:sldId id="275" r:id="rId12"/>
    <p:sldId id="277" r:id="rId13"/>
    <p:sldId id="278" r:id="rId14"/>
    <p:sldId id="279" r:id="rId15"/>
    <p:sldId id="280" r:id="rId16"/>
    <p:sldId id="281" r:id="rId17"/>
    <p:sldId id="283" r:id="rId18"/>
    <p:sldId id="284" r:id="rId19"/>
    <p:sldId id="282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Cambria Math" panose="02040503050406030204" pitchFamily="18" charset="0"/>
      <p:regular r:id="rId24"/>
    </p:embeddedFont>
    <p:embeddedFont>
      <p:font typeface="lato" panose="020B0600000101010101" charset="0"/>
      <p:regular r:id="rId25"/>
      <p:bold r:id="rId26"/>
      <p:italic r:id="rId27"/>
      <p:boldItalic r:id="rId28"/>
    </p:embeddedFont>
    <p:embeddedFont>
      <p:font typeface="roboto" panose="020B0600000101010101" charset="0"/>
      <p:regular r:id="rId29"/>
      <p:bold r:id="rId30"/>
      <p:italic r:id="rId31"/>
      <p:boldItalic r:id="rId32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772" userDrawn="1">
          <p15:clr>
            <a:srgbClr val="A4A3A4"/>
          </p15:clr>
        </p15:guide>
        <p15:guide id="3" orient="horz" pos="22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6" autoAdjust="0"/>
    <p:restoredTop sz="93946" autoAdjust="0"/>
  </p:normalViewPr>
  <p:slideViewPr>
    <p:cSldViewPr snapToGrid="0" showGuides="1">
      <p:cViewPr>
        <p:scale>
          <a:sx n="100" d="100"/>
          <a:sy n="100" d="100"/>
        </p:scale>
        <p:origin x="-78" y="198"/>
      </p:cViewPr>
      <p:guideLst>
        <p:guide pos="3772"/>
        <p:guide orient="horz" pos="2228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Paper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Paper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/>
              <a:t>1GB Mnist</a:t>
            </a:r>
            <a:r>
              <a:rPr lang="en-US" altLang="ko-KR" b="1" baseline="0"/>
              <a:t> data Training CPU Utilization(Numpy shuffle)</a:t>
            </a:r>
            <a:endParaRPr lang="en-US" altLang="ko-KR" b="1"/>
          </a:p>
        </c:rich>
      </c:tx>
      <c:layout>
        <c:manualLayout>
          <c:xMode val="edge"/>
          <c:yMode val="edge"/>
          <c:x val="0.28223880536516993"/>
          <c:y val="2.54781895537859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7969303553398737E-2"/>
          <c:y val="0.16957252592526884"/>
          <c:w val="0.77732415845959479"/>
          <c:h val="0.715986499005817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Sheet1!$A$1:$A$2</c:f>
              <c:strCache>
                <c:ptCount val="2"/>
                <c:pt idx="1">
                  <c:v>SATA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Sheet1!$A$3:$A$758</c:f>
              <c:numCache>
                <c:formatCode>General</c:formatCode>
                <c:ptCount val="756"/>
                <c:pt idx="1">
                  <c:v>15.75</c:v>
                </c:pt>
                <c:pt idx="2">
                  <c:v>15.38</c:v>
                </c:pt>
                <c:pt idx="3">
                  <c:v>16.03</c:v>
                </c:pt>
                <c:pt idx="4">
                  <c:v>15.33</c:v>
                </c:pt>
                <c:pt idx="5">
                  <c:v>15.41</c:v>
                </c:pt>
                <c:pt idx="6">
                  <c:v>16.39</c:v>
                </c:pt>
                <c:pt idx="7">
                  <c:v>14.69</c:v>
                </c:pt>
                <c:pt idx="8">
                  <c:v>15.95</c:v>
                </c:pt>
                <c:pt idx="9">
                  <c:v>15.33</c:v>
                </c:pt>
                <c:pt idx="10">
                  <c:v>15.83</c:v>
                </c:pt>
                <c:pt idx="11">
                  <c:v>5.75</c:v>
                </c:pt>
                <c:pt idx="12">
                  <c:v>15.38</c:v>
                </c:pt>
                <c:pt idx="13">
                  <c:v>16.03</c:v>
                </c:pt>
                <c:pt idx="14">
                  <c:v>15.33</c:v>
                </c:pt>
                <c:pt idx="15">
                  <c:v>15.41</c:v>
                </c:pt>
                <c:pt idx="16">
                  <c:v>16.39</c:v>
                </c:pt>
                <c:pt idx="17">
                  <c:v>14.69</c:v>
                </c:pt>
                <c:pt idx="18">
                  <c:v>15.95</c:v>
                </c:pt>
                <c:pt idx="19">
                  <c:v>15.33</c:v>
                </c:pt>
                <c:pt idx="20">
                  <c:v>15.83</c:v>
                </c:pt>
                <c:pt idx="21">
                  <c:v>20.74</c:v>
                </c:pt>
                <c:pt idx="22">
                  <c:v>14.5</c:v>
                </c:pt>
                <c:pt idx="23">
                  <c:v>14.07</c:v>
                </c:pt>
                <c:pt idx="24">
                  <c:v>18.59</c:v>
                </c:pt>
                <c:pt idx="25">
                  <c:v>16.39</c:v>
                </c:pt>
                <c:pt idx="26">
                  <c:v>16.64</c:v>
                </c:pt>
                <c:pt idx="27">
                  <c:v>19.87</c:v>
                </c:pt>
                <c:pt idx="28">
                  <c:v>10.32</c:v>
                </c:pt>
                <c:pt idx="29">
                  <c:v>4.82</c:v>
                </c:pt>
                <c:pt idx="30">
                  <c:v>2.15</c:v>
                </c:pt>
                <c:pt idx="31">
                  <c:v>2.87</c:v>
                </c:pt>
                <c:pt idx="32">
                  <c:v>4.21</c:v>
                </c:pt>
                <c:pt idx="33">
                  <c:v>8.51</c:v>
                </c:pt>
                <c:pt idx="34">
                  <c:v>17.399999999999999</c:v>
                </c:pt>
                <c:pt idx="35">
                  <c:v>17.09</c:v>
                </c:pt>
                <c:pt idx="36">
                  <c:v>20.100000000000001</c:v>
                </c:pt>
                <c:pt idx="37">
                  <c:v>18.21</c:v>
                </c:pt>
                <c:pt idx="38">
                  <c:v>23.91</c:v>
                </c:pt>
                <c:pt idx="39">
                  <c:v>18.86</c:v>
                </c:pt>
                <c:pt idx="40">
                  <c:v>18.71</c:v>
                </c:pt>
                <c:pt idx="41">
                  <c:v>23.04</c:v>
                </c:pt>
                <c:pt idx="42">
                  <c:v>13.42</c:v>
                </c:pt>
                <c:pt idx="43">
                  <c:v>9.26</c:v>
                </c:pt>
                <c:pt idx="44">
                  <c:v>6.93</c:v>
                </c:pt>
                <c:pt idx="45">
                  <c:v>5.57</c:v>
                </c:pt>
                <c:pt idx="46">
                  <c:v>3.48</c:v>
                </c:pt>
                <c:pt idx="47">
                  <c:v>4.0999999999999996</c:v>
                </c:pt>
                <c:pt idx="48">
                  <c:v>4.29</c:v>
                </c:pt>
                <c:pt idx="49">
                  <c:v>3.08</c:v>
                </c:pt>
                <c:pt idx="50">
                  <c:v>4.29</c:v>
                </c:pt>
                <c:pt idx="51">
                  <c:v>11.66</c:v>
                </c:pt>
                <c:pt idx="52">
                  <c:v>20.170000000000002</c:v>
                </c:pt>
                <c:pt idx="53">
                  <c:v>18.32</c:v>
                </c:pt>
                <c:pt idx="54">
                  <c:v>18.010000000000002</c:v>
                </c:pt>
                <c:pt idx="55">
                  <c:v>20.440000000000001</c:v>
                </c:pt>
                <c:pt idx="56">
                  <c:v>19.93</c:v>
                </c:pt>
                <c:pt idx="57">
                  <c:v>19.03</c:v>
                </c:pt>
                <c:pt idx="58">
                  <c:v>19.63</c:v>
                </c:pt>
                <c:pt idx="59">
                  <c:v>19.03</c:v>
                </c:pt>
                <c:pt idx="60">
                  <c:v>19.5</c:v>
                </c:pt>
                <c:pt idx="61">
                  <c:v>19.8</c:v>
                </c:pt>
                <c:pt idx="62">
                  <c:v>18.86</c:v>
                </c:pt>
                <c:pt idx="63">
                  <c:v>19.53</c:v>
                </c:pt>
                <c:pt idx="64">
                  <c:v>19.260000000000002</c:v>
                </c:pt>
                <c:pt idx="65">
                  <c:v>18.75</c:v>
                </c:pt>
                <c:pt idx="66">
                  <c:v>20.53</c:v>
                </c:pt>
                <c:pt idx="67">
                  <c:v>18.100000000000001</c:v>
                </c:pt>
                <c:pt idx="68">
                  <c:v>21.12</c:v>
                </c:pt>
                <c:pt idx="69">
                  <c:v>19.53</c:v>
                </c:pt>
                <c:pt idx="70">
                  <c:v>20.03</c:v>
                </c:pt>
                <c:pt idx="71">
                  <c:v>18.79</c:v>
                </c:pt>
                <c:pt idx="72">
                  <c:v>20.53</c:v>
                </c:pt>
                <c:pt idx="73">
                  <c:v>20.16</c:v>
                </c:pt>
                <c:pt idx="74">
                  <c:v>19.57</c:v>
                </c:pt>
                <c:pt idx="75">
                  <c:v>19.29</c:v>
                </c:pt>
                <c:pt idx="76">
                  <c:v>19.37</c:v>
                </c:pt>
                <c:pt idx="77">
                  <c:v>20.170000000000002</c:v>
                </c:pt>
                <c:pt idx="78">
                  <c:v>19.260000000000002</c:v>
                </c:pt>
                <c:pt idx="79">
                  <c:v>20.2</c:v>
                </c:pt>
                <c:pt idx="80">
                  <c:v>18.52</c:v>
                </c:pt>
                <c:pt idx="81">
                  <c:v>19.77</c:v>
                </c:pt>
                <c:pt idx="82">
                  <c:v>19.87</c:v>
                </c:pt>
                <c:pt idx="83">
                  <c:v>18.73</c:v>
                </c:pt>
                <c:pt idx="84">
                  <c:v>19.190000000000001</c:v>
                </c:pt>
                <c:pt idx="85">
                  <c:v>18.86</c:v>
                </c:pt>
                <c:pt idx="86">
                  <c:v>18.489999999999998</c:v>
                </c:pt>
                <c:pt idx="87">
                  <c:v>18.850000000000001</c:v>
                </c:pt>
                <c:pt idx="88">
                  <c:v>19.399999999999999</c:v>
                </c:pt>
                <c:pt idx="89">
                  <c:v>19.36</c:v>
                </c:pt>
                <c:pt idx="90">
                  <c:v>19.77</c:v>
                </c:pt>
                <c:pt idx="91">
                  <c:v>20.43</c:v>
                </c:pt>
                <c:pt idx="92">
                  <c:v>19.190000000000001</c:v>
                </c:pt>
                <c:pt idx="93">
                  <c:v>19.829999999999998</c:v>
                </c:pt>
                <c:pt idx="94">
                  <c:v>20.67</c:v>
                </c:pt>
                <c:pt idx="95">
                  <c:v>19.829999999999998</c:v>
                </c:pt>
                <c:pt idx="96">
                  <c:v>19.53</c:v>
                </c:pt>
                <c:pt idx="97">
                  <c:v>20</c:v>
                </c:pt>
                <c:pt idx="98">
                  <c:v>19.43</c:v>
                </c:pt>
                <c:pt idx="99">
                  <c:v>19.899999999999999</c:v>
                </c:pt>
                <c:pt idx="100">
                  <c:v>19.66</c:v>
                </c:pt>
                <c:pt idx="101">
                  <c:v>20.13</c:v>
                </c:pt>
                <c:pt idx="102">
                  <c:v>18.79</c:v>
                </c:pt>
                <c:pt idx="103">
                  <c:v>19.829999999999998</c:v>
                </c:pt>
                <c:pt idx="104">
                  <c:v>19.93</c:v>
                </c:pt>
                <c:pt idx="105">
                  <c:v>18.86</c:v>
                </c:pt>
                <c:pt idx="106">
                  <c:v>19.77</c:v>
                </c:pt>
                <c:pt idx="107">
                  <c:v>18.989999999999998</c:v>
                </c:pt>
                <c:pt idx="108">
                  <c:v>19.43</c:v>
                </c:pt>
                <c:pt idx="109">
                  <c:v>19.22</c:v>
                </c:pt>
                <c:pt idx="110">
                  <c:v>19.829999999999998</c:v>
                </c:pt>
                <c:pt idx="111">
                  <c:v>19.36</c:v>
                </c:pt>
                <c:pt idx="112">
                  <c:v>19.53</c:v>
                </c:pt>
                <c:pt idx="113">
                  <c:v>18.18</c:v>
                </c:pt>
                <c:pt idx="114">
                  <c:v>16.16</c:v>
                </c:pt>
                <c:pt idx="115">
                  <c:v>20.5</c:v>
                </c:pt>
                <c:pt idx="116">
                  <c:v>20.81</c:v>
                </c:pt>
                <c:pt idx="117">
                  <c:v>20.81</c:v>
                </c:pt>
                <c:pt idx="118">
                  <c:v>21.32</c:v>
                </c:pt>
                <c:pt idx="119">
                  <c:v>20.100000000000001</c:v>
                </c:pt>
                <c:pt idx="120">
                  <c:v>21.6</c:v>
                </c:pt>
                <c:pt idx="121">
                  <c:v>20.07</c:v>
                </c:pt>
                <c:pt idx="122">
                  <c:v>19.7</c:v>
                </c:pt>
                <c:pt idx="123">
                  <c:v>18.670000000000002</c:v>
                </c:pt>
                <c:pt idx="124">
                  <c:v>19.46</c:v>
                </c:pt>
                <c:pt idx="125">
                  <c:v>20.23</c:v>
                </c:pt>
                <c:pt idx="126">
                  <c:v>19.63</c:v>
                </c:pt>
                <c:pt idx="127">
                  <c:v>19.059999999999999</c:v>
                </c:pt>
                <c:pt idx="128">
                  <c:v>19.760000000000002</c:v>
                </c:pt>
                <c:pt idx="129">
                  <c:v>19.77</c:v>
                </c:pt>
                <c:pt idx="130">
                  <c:v>18.78</c:v>
                </c:pt>
                <c:pt idx="131">
                  <c:v>18.100000000000001</c:v>
                </c:pt>
                <c:pt idx="132">
                  <c:v>20.74</c:v>
                </c:pt>
                <c:pt idx="133">
                  <c:v>19</c:v>
                </c:pt>
                <c:pt idx="134">
                  <c:v>18.95</c:v>
                </c:pt>
                <c:pt idx="135">
                  <c:v>19.260000000000002</c:v>
                </c:pt>
                <c:pt idx="136">
                  <c:v>20.27</c:v>
                </c:pt>
                <c:pt idx="137">
                  <c:v>19.63</c:v>
                </c:pt>
                <c:pt idx="138">
                  <c:v>20.13</c:v>
                </c:pt>
                <c:pt idx="139">
                  <c:v>19.29</c:v>
                </c:pt>
                <c:pt idx="140">
                  <c:v>19.93</c:v>
                </c:pt>
                <c:pt idx="141">
                  <c:v>19.87</c:v>
                </c:pt>
                <c:pt idx="142">
                  <c:v>19.46</c:v>
                </c:pt>
                <c:pt idx="143">
                  <c:v>19.63</c:v>
                </c:pt>
                <c:pt idx="144">
                  <c:v>20.13</c:v>
                </c:pt>
                <c:pt idx="145">
                  <c:v>19.73</c:v>
                </c:pt>
                <c:pt idx="146">
                  <c:v>19.36</c:v>
                </c:pt>
                <c:pt idx="147">
                  <c:v>19.29</c:v>
                </c:pt>
                <c:pt idx="148">
                  <c:v>20.03</c:v>
                </c:pt>
                <c:pt idx="149">
                  <c:v>20.2</c:v>
                </c:pt>
                <c:pt idx="150">
                  <c:v>20.98</c:v>
                </c:pt>
                <c:pt idx="151">
                  <c:v>19.670000000000002</c:v>
                </c:pt>
                <c:pt idx="152">
                  <c:v>19.22</c:v>
                </c:pt>
                <c:pt idx="153">
                  <c:v>19.670000000000002</c:v>
                </c:pt>
                <c:pt idx="154">
                  <c:v>19.399999999999999</c:v>
                </c:pt>
                <c:pt idx="155">
                  <c:v>19.77</c:v>
                </c:pt>
                <c:pt idx="156">
                  <c:v>19.77</c:v>
                </c:pt>
                <c:pt idx="157">
                  <c:v>19.87</c:v>
                </c:pt>
                <c:pt idx="158">
                  <c:v>18.18</c:v>
                </c:pt>
                <c:pt idx="159">
                  <c:v>19.53</c:v>
                </c:pt>
                <c:pt idx="160">
                  <c:v>20.23</c:v>
                </c:pt>
                <c:pt idx="161">
                  <c:v>20.100000000000001</c:v>
                </c:pt>
                <c:pt idx="162">
                  <c:v>19.5</c:v>
                </c:pt>
                <c:pt idx="163">
                  <c:v>18.86</c:v>
                </c:pt>
                <c:pt idx="164">
                  <c:v>20.2</c:v>
                </c:pt>
                <c:pt idx="165">
                  <c:v>19.22</c:v>
                </c:pt>
                <c:pt idx="166">
                  <c:v>19.829999999999998</c:v>
                </c:pt>
                <c:pt idx="167">
                  <c:v>20.13</c:v>
                </c:pt>
                <c:pt idx="168">
                  <c:v>19.600000000000001</c:v>
                </c:pt>
                <c:pt idx="169">
                  <c:v>20.37</c:v>
                </c:pt>
                <c:pt idx="170">
                  <c:v>18.920000000000002</c:v>
                </c:pt>
                <c:pt idx="171">
                  <c:v>19.36</c:v>
                </c:pt>
                <c:pt idx="172">
                  <c:v>19.87</c:v>
                </c:pt>
                <c:pt idx="173">
                  <c:v>18.579999999999998</c:v>
                </c:pt>
                <c:pt idx="174">
                  <c:v>19.02</c:v>
                </c:pt>
                <c:pt idx="175">
                  <c:v>20.399999999999999</c:v>
                </c:pt>
                <c:pt idx="176">
                  <c:v>19.489999999999998</c:v>
                </c:pt>
                <c:pt idx="177">
                  <c:v>19.97</c:v>
                </c:pt>
                <c:pt idx="178">
                  <c:v>19.39</c:v>
                </c:pt>
                <c:pt idx="179">
                  <c:v>20.03</c:v>
                </c:pt>
                <c:pt idx="180">
                  <c:v>20.56</c:v>
                </c:pt>
                <c:pt idx="181">
                  <c:v>19.34</c:v>
                </c:pt>
                <c:pt idx="182">
                  <c:v>19.77</c:v>
                </c:pt>
                <c:pt idx="183">
                  <c:v>21.18</c:v>
                </c:pt>
                <c:pt idx="184">
                  <c:v>20.77</c:v>
                </c:pt>
                <c:pt idx="185">
                  <c:v>21.24</c:v>
                </c:pt>
                <c:pt idx="186">
                  <c:v>22.24</c:v>
                </c:pt>
                <c:pt idx="187">
                  <c:v>19.63</c:v>
                </c:pt>
                <c:pt idx="188">
                  <c:v>21.68</c:v>
                </c:pt>
                <c:pt idx="189">
                  <c:v>21.8</c:v>
                </c:pt>
                <c:pt idx="190">
                  <c:v>20.56</c:v>
                </c:pt>
                <c:pt idx="191">
                  <c:v>18.32</c:v>
                </c:pt>
                <c:pt idx="192">
                  <c:v>20.2</c:v>
                </c:pt>
                <c:pt idx="193">
                  <c:v>18.91</c:v>
                </c:pt>
                <c:pt idx="194">
                  <c:v>18.79</c:v>
                </c:pt>
                <c:pt idx="195">
                  <c:v>18.96</c:v>
                </c:pt>
                <c:pt idx="196">
                  <c:v>19.22</c:v>
                </c:pt>
                <c:pt idx="197">
                  <c:v>19.190000000000001</c:v>
                </c:pt>
                <c:pt idx="198">
                  <c:v>20.07</c:v>
                </c:pt>
                <c:pt idx="199">
                  <c:v>19.66</c:v>
                </c:pt>
                <c:pt idx="200">
                  <c:v>19.760000000000002</c:v>
                </c:pt>
                <c:pt idx="201">
                  <c:v>19.5</c:v>
                </c:pt>
                <c:pt idx="202">
                  <c:v>20.27</c:v>
                </c:pt>
                <c:pt idx="203">
                  <c:v>20.07</c:v>
                </c:pt>
                <c:pt idx="204">
                  <c:v>19.93</c:v>
                </c:pt>
                <c:pt idx="205">
                  <c:v>18.690000000000001</c:v>
                </c:pt>
                <c:pt idx="206">
                  <c:v>19.43</c:v>
                </c:pt>
                <c:pt idx="207">
                  <c:v>19.899999999999999</c:v>
                </c:pt>
                <c:pt idx="208">
                  <c:v>19.77</c:v>
                </c:pt>
                <c:pt idx="209">
                  <c:v>19.829999999999998</c:v>
                </c:pt>
                <c:pt idx="210">
                  <c:v>19.7</c:v>
                </c:pt>
                <c:pt idx="211">
                  <c:v>18.52</c:v>
                </c:pt>
                <c:pt idx="212">
                  <c:v>19.53</c:v>
                </c:pt>
                <c:pt idx="213">
                  <c:v>18.75</c:v>
                </c:pt>
                <c:pt idx="214">
                  <c:v>18.89</c:v>
                </c:pt>
                <c:pt idx="215">
                  <c:v>18.8</c:v>
                </c:pt>
                <c:pt idx="216">
                  <c:v>18.09</c:v>
                </c:pt>
                <c:pt idx="217">
                  <c:v>19.5</c:v>
                </c:pt>
                <c:pt idx="218">
                  <c:v>18.86</c:v>
                </c:pt>
                <c:pt idx="219">
                  <c:v>19.829999999999998</c:v>
                </c:pt>
                <c:pt idx="220">
                  <c:v>19.059999999999999</c:v>
                </c:pt>
                <c:pt idx="221">
                  <c:v>19.829999999999998</c:v>
                </c:pt>
                <c:pt idx="222">
                  <c:v>19.100000000000001</c:v>
                </c:pt>
                <c:pt idx="223">
                  <c:v>19.37</c:v>
                </c:pt>
                <c:pt idx="224">
                  <c:v>19.059999999999999</c:v>
                </c:pt>
                <c:pt idx="225">
                  <c:v>19.43</c:v>
                </c:pt>
                <c:pt idx="226">
                  <c:v>19.8</c:v>
                </c:pt>
                <c:pt idx="227">
                  <c:v>18.04</c:v>
                </c:pt>
                <c:pt idx="228">
                  <c:v>19.13</c:v>
                </c:pt>
                <c:pt idx="229">
                  <c:v>20.13</c:v>
                </c:pt>
                <c:pt idx="230">
                  <c:v>19.46</c:v>
                </c:pt>
                <c:pt idx="231">
                  <c:v>18.899999999999999</c:v>
                </c:pt>
                <c:pt idx="232">
                  <c:v>18.09</c:v>
                </c:pt>
                <c:pt idx="233">
                  <c:v>19.02</c:v>
                </c:pt>
                <c:pt idx="234">
                  <c:v>20.13</c:v>
                </c:pt>
                <c:pt idx="235">
                  <c:v>19.190000000000001</c:v>
                </c:pt>
                <c:pt idx="236">
                  <c:v>20.399999999999999</c:v>
                </c:pt>
                <c:pt idx="237">
                  <c:v>19.329999999999998</c:v>
                </c:pt>
                <c:pt idx="238">
                  <c:v>20.53</c:v>
                </c:pt>
                <c:pt idx="239">
                  <c:v>19.600000000000001</c:v>
                </c:pt>
                <c:pt idx="240">
                  <c:v>18.62</c:v>
                </c:pt>
                <c:pt idx="241">
                  <c:v>19.63</c:v>
                </c:pt>
                <c:pt idx="242">
                  <c:v>19.77</c:v>
                </c:pt>
                <c:pt idx="243">
                  <c:v>18.920000000000002</c:v>
                </c:pt>
                <c:pt idx="244">
                  <c:v>19.87</c:v>
                </c:pt>
                <c:pt idx="245">
                  <c:v>18.86</c:v>
                </c:pt>
                <c:pt idx="246">
                  <c:v>20.53</c:v>
                </c:pt>
                <c:pt idx="247">
                  <c:v>20</c:v>
                </c:pt>
                <c:pt idx="248">
                  <c:v>20.27</c:v>
                </c:pt>
                <c:pt idx="249">
                  <c:v>19.899999999999999</c:v>
                </c:pt>
                <c:pt idx="250">
                  <c:v>18.350000000000001</c:v>
                </c:pt>
                <c:pt idx="251">
                  <c:v>18.54</c:v>
                </c:pt>
                <c:pt idx="252">
                  <c:v>20.2</c:v>
                </c:pt>
                <c:pt idx="253">
                  <c:v>20.58</c:v>
                </c:pt>
                <c:pt idx="254">
                  <c:v>21.63</c:v>
                </c:pt>
                <c:pt idx="255">
                  <c:v>21.2</c:v>
                </c:pt>
                <c:pt idx="256">
                  <c:v>21.43</c:v>
                </c:pt>
                <c:pt idx="257">
                  <c:v>20.57</c:v>
                </c:pt>
                <c:pt idx="258">
                  <c:v>20.37</c:v>
                </c:pt>
                <c:pt idx="259">
                  <c:v>19.899999999999999</c:v>
                </c:pt>
                <c:pt idx="260">
                  <c:v>19.57</c:v>
                </c:pt>
                <c:pt idx="261">
                  <c:v>19.57</c:v>
                </c:pt>
                <c:pt idx="262">
                  <c:v>19.5</c:v>
                </c:pt>
                <c:pt idx="263">
                  <c:v>19.8</c:v>
                </c:pt>
                <c:pt idx="264">
                  <c:v>20.9</c:v>
                </c:pt>
                <c:pt idx="265">
                  <c:v>19.5</c:v>
                </c:pt>
                <c:pt idx="266">
                  <c:v>20.170000000000002</c:v>
                </c:pt>
                <c:pt idx="267">
                  <c:v>20.03</c:v>
                </c:pt>
                <c:pt idx="268">
                  <c:v>19</c:v>
                </c:pt>
                <c:pt idx="269">
                  <c:v>19.329999999999998</c:v>
                </c:pt>
                <c:pt idx="270">
                  <c:v>19.059999999999999</c:v>
                </c:pt>
                <c:pt idx="271">
                  <c:v>18.64</c:v>
                </c:pt>
                <c:pt idx="272">
                  <c:v>19.899999999999999</c:v>
                </c:pt>
                <c:pt idx="273">
                  <c:v>19.93</c:v>
                </c:pt>
                <c:pt idx="274">
                  <c:v>20.100000000000001</c:v>
                </c:pt>
                <c:pt idx="275">
                  <c:v>20.440000000000001</c:v>
                </c:pt>
                <c:pt idx="276">
                  <c:v>19.829999999999998</c:v>
                </c:pt>
                <c:pt idx="277">
                  <c:v>20.13</c:v>
                </c:pt>
                <c:pt idx="278">
                  <c:v>19.29</c:v>
                </c:pt>
                <c:pt idx="279">
                  <c:v>19.260000000000002</c:v>
                </c:pt>
                <c:pt idx="280">
                  <c:v>19.63</c:v>
                </c:pt>
                <c:pt idx="281">
                  <c:v>21.46</c:v>
                </c:pt>
                <c:pt idx="282">
                  <c:v>23.21</c:v>
                </c:pt>
                <c:pt idx="283">
                  <c:v>22.17</c:v>
                </c:pt>
                <c:pt idx="284">
                  <c:v>22.76</c:v>
                </c:pt>
                <c:pt idx="285">
                  <c:v>17.579999999999998</c:v>
                </c:pt>
                <c:pt idx="286">
                  <c:v>20.37</c:v>
                </c:pt>
                <c:pt idx="287">
                  <c:v>18.89</c:v>
                </c:pt>
                <c:pt idx="288">
                  <c:v>19.53</c:v>
                </c:pt>
                <c:pt idx="289">
                  <c:v>20.100000000000001</c:v>
                </c:pt>
                <c:pt idx="290">
                  <c:v>19.059999999999999</c:v>
                </c:pt>
                <c:pt idx="291">
                  <c:v>19.46</c:v>
                </c:pt>
                <c:pt idx="292">
                  <c:v>19.87</c:v>
                </c:pt>
                <c:pt idx="293">
                  <c:v>19.7</c:v>
                </c:pt>
                <c:pt idx="294">
                  <c:v>19.8</c:v>
                </c:pt>
                <c:pt idx="295">
                  <c:v>19.37</c:v>
                </c:pt>
                <c:pt idx="296">
                  <c:v>20.94</c:v>
                </c:pt>
                <c:pt idx="297">
                  <c:v>19.77</c:v>
                </c:pt>
                <c:pt idx="298">
                  <c:v>19.8</c:v>
                </c:pt>
                <c:pt idx="299">
                  <c:v>19.47</c:v>
                </c:pt>
                <c:pt idx="300">
                  <c:v>19.53</c:v>
                </c:pt>
                <c:pt idx="301">
                  <c:v>18.989999999999998</c:v>
                </c:pt>
                <c:pt idx="302">
                  <c:v>19.36</c:v>
                </c:pt>
                <c:pt idx="303">
                  <c:v>19.600000000000001</c:v>
                </c:pt>
                <c:pt idx="304">
                  <c:v>18.86</c:v>
                </c:pt>
                <c:pt idx="305">
                  <c:v>20.399999999999999</c:v>
                </c:pt>
                <c:pt idx="306">
                  <c:v>20.74</c:v>
                </c:pt>
                <c:pt idx="307">
                  <c:v>19.93</c:v>
                </c:pt>
                <c:pt idx="308">
                  <c:v>20.03</c:v>
                </c:pt>
                <c:pt idx="309">
                  <c:v>19.559999999999999</c:v>
                </c:pt>
                <c:pt idx="310">
                  <c:v>18.72</c:v>
                </c:pt>
                <c:pt idx="311">
                  <c:v>19.7</c:v>
                </c:pt>
                <c:pt idx="312">
                  <c:v>20.329999999999998</c:v>
                </c:pt>
                <c:pt idx="313">
                  <c:v>18.989999999999998</c:v>
                </c:pt>
                <c:pt idx="314">
                  <c:v>19.93</c:v>
                </c:pt>
                <c:pt idx="315">
                  <c:v>19.7</c:v>
                </c:pt>
                <c:pt idx="316">
                  <c:v>19.059999999999999</c:v>
                </c:pt>
                <c:pt idx="317">
                  <c:v>19.63</c:v>
                </c:pt>
                <c:pt idx="318">
                  <c:v>20.3</c:v>
                </c:pt>
                <c:pt idx="319">
                  <c:v>18.75</c:v>
                </c:pt>
                <c:pt idx="320">
                  <c:v>21.55</c:v>
                </c:pt>
                <c:pt idx="321">
                  <c:v>20</c:v>
                </c:pt>
                <c:pt idx="322">
                  <c:v>20.81</c:v>
                </c:pt>
                <c:pt idx="323">
                  <c:v>21.61</c:v>
                </c:pt>
                <c:pt idx="324">
                  <c:v>20.27</c:v>
                </c:pt>
                <c:pt idx="325">
                  <c:v>20.9</c:v>
                </c:pt>
                <c:pt idx="326">
                  <c:v>20.8</c:v>
                </c:pt>
                <c:pt idx="327">
                  <c:v>19.3</c:v>
                </c:pt>
                <c:pt idx="328">
                  <c:v>19.46</c:v>
                </c:pt>
                <c:pt idx="329">
                  <c:v>19.7</c:v>
                </c:pt>
                <c:pt idx="330">
                  <c:v>19.5</c:v>
                </c:pt>
                <c:pt idx="331">
                  <c:v>19.5</c:v>
                </c:pt>
                <c:pt idx="332">
                  <c:v>20.6</c:v>
                </c:pt>
                <c:pt idx="333">
                  <c:v>18.55</c:v>
                </c:pt>
                <c:pt idx="334">
                  <c:v>18.86</c:v>
                </c:pt>
                <c:pt idx="335">
                  <c:v>19.059999999999999</c:v>
                </c:pt>
                <c:pt idx="336">
                  <c:v>21.03</c:v>
                </c:pt>
                <c:pt idx="337">
                  <c:v>20.07</c:v>
                </c:pt>
                <c:pt idx="338">
                  <c:v>19.7</c:v>
                </c:pt>
                <c:pt idx="339">
                  <c:v>18.98</c:v>
                </c:pt>
                <c:pt idx="340">
                  <c:v>20.2</c:v>
                </c:pt>
                <c:pt idx="341">
                  <c:v>18.989999999999998</c:v>
                </c:pt>
                <c:pt idx="342">
                  <c:v>19.46</c:v>
                </c:pt>
                <c:pt idx="343">
                  <c:v>19.600000000000001</c:v>
                </c:pt>
                <c:pt idx="344">
                  <c:v>19.39</c:v>
                </c:pt>
                <c:pt idx="345">
                  <c:v>19.97</c:v>
                </c:pt>
                <c:pt idx="346">
                  <c:v>19.16</c:v>
                </c:pt>
                <c:pt idx="347">
                  <c:v>19.059999999999999</c:v>
                </c:pt>
                <c:pt idx="348">
                  <c:v>18.57</c:v>
                </c:pt>
                <c:pt idx="349">
                  <c:v>19.600000000000001</c:v>
                </c:pt>
                <c:pt idx="350">
                  <c:v>18.86</c:v>
                </c:pt>
                <c:pt idx="351">
                  <c:v>19.36</c:v>
                </c:pt>
                <c:pt idx="352">
                  <c:v>18.989999999999998</c:v>
                </c:pt>
                <c:pt idx="353">
                  <c:v>18.579999999999998</c:v>
                </c:pt>
                <c:pt idx="354">
                  <c:v>19.190000000000001</c:v>
                </c:pt>
                <c:pt idx="355">
                  <c:v>19.16</c:v>
                </c:pt>
                <c:pt idx="356">
                  <c:v>20.3</c:v>
                </c:pt>
                <c:pt idx="357">
                  <c:v>20.27</c:v>
                </c:pt>
                <c:pt idx="358">
                  <c:v>18.95</c:v>
                </c:pt>
                <c:pt idx="359">
                  <c:v>20.67</c:v>
                </c:pt>
                <c:pt idx="360">
                  <c:v>20.2</c:v>
                </c:pt>
                <c:pt idx="361">
                  <c:v>20.2</c:v>
                </c:pt>
                <c:pt idx="362">
                  <c:v>19.23</c:v>
                </c:pt>
                <c:pt idx="363">
                  <c:v>19.3</c:v>
                </c:pt>
                <c:pt idx="364">
                  <c:v>19.27</c:v>
                </c:pt>
                <c:pt idx="365">
                  <c:v>19.16</c:v>
                </c:pt>
                <c:pt idx="366">
                  <c:v>19.66</c:v>
                </c:pt>
                <c:pt idx="367">
                  <c:v>18.78</c:v>
                </c:pt>
                <c:pt idx="368">
                  <c:v>19.670000000000002</c:v>
                </c:pt>
                <c:pt idx="369">
                  <c:v>19.329999999999998</c:v>
                </c:pt>
                <c:pt idx="370">
                  <c:v>19.8</c:v>
                </c:pt>
                <c:pt idx="371">
                  <c:v>20.399999999999999</c:v>
                </c:pt>
                <c:pt idx="372">
                  <c:v>19.53</c:v>
                </c:pt>
                <c:pt idx="373">
                  <c:v>18.690000000000001</c:v>
                </c:pt>
                <c:pt idx="374">
                  <c:v>19.53</c:v>
                </c:pt>
                <c:pt idx="375">
                  <c:v>20.13</c:v>
                </c:pt>
                <c:pt idx="376">
                  <c:v>20.67</c:v>
                </c:pt>
                <c:pt idx="377">
                  <c:v>20</c:v>
                </c:pt>
                <c:pt idx="378">
                  <c:v>19.260000000000002</c:v>
                </c:pt>
                <c:pt idx="379">
                  <c:v>20</c:v>
                </c:pt>
                <c:pt idx="380">
                  <c:v>19.29</c:v>
                </c:pt>
                <c:pt idx="381">
                  <c:v>19.53</c:v>
                </c:pt>
                <c:pt idx="382">
                  <c:v>19.36</c:v>
                </c:pt>
                <c:pt idx="383">
                  <c:v>20.56</c:v>
                </c:pt>
                <c:pt idx="384">
                  <c:v>19.46</c:v>
                </c:pt>
                <c:pt idx="385">
                  <c:v>19.079999999999998</c:v>
                </c:pt>
                <c:pt idx="386">
                  <c:v>19.829999999999998</c:v>
                </c:pt>
                <c:pt idx="387">
                  <c:v>18.78</c:v>
                </c:pt>
                <c:pt idx="388">
                  <c:v>18.989999999999998</c:v>
                </c:pt>
                <c:pt idx="389">
                  <c:v>20.5</c:v>
                </c:pt>
                <c:pt idx="390">
                  <c:v>21.72</c:v>
                </c:pt>
                <c:pt idx="391">
                  <c:v>20.14</c:v>
                </c:pt>
                <c:pt idx="392">
                  <c:v>20.51</c:v>
                </c:pt>
                <c:pt idx="393">
                  <c:v>20.239999999999998</c:v>
                </c:pt>
                <c:pt idx="394">
                  <c:v>20.6</c:v>
                </c:pt>
                <c:pt idx="395">
                  <c:v>21.34</c:v>
                </c:pt>
                <c:pt idx="396">
                  <c:v>19.93</c:v>
                </c:pt>
                <c:pt idx="397">
                  <c:v>19.600000000000001</c:v>
                </c:pt>
                <c:pt idx="398">
                  <c:v>19.43</c:v>
                </c:pt>
                <c:pt idx="399">
                  <c:v>18.899999999999999</c:v>
                </c:pt>
                <c:pt idx="400">
                  <c:v>18.96</c:v>
                </c:pt>
                <c:pt idx="401">
                  <c:v>19.399999999999999</c:v>
                </c:pt>
                <c:pt idx="402">
                  <c:v>21.8</c:v>
                </c:pt>
                <c:pt idx="403">
                  <c:v>20.77</c:v>
                </c:pt>
                <c:pt idx="404">
                  <c:v>23.26</c:v>
                </c:pt>
                <c:pt idx="405">
                  <c:v>10.23</c:v>
                </c:pt>
                <c:pt idx="406">
                  <c:v>10.87</c:v>
                </c:pt>
                <c:pt idx="407">
                  <c:v>19.77</c:v>
                </c:pt>
                <c:pt idx="408">
                  <c:v>23.78</c:v>
                </c:pt>
                <c:pt idx="409">
                  <c:v>17.88</c:v>
                </c:pt>
                <c:pt idx="410">
                  <c:v>10.82</c:v>
                </c:pt>
                <c:pt idx="411">
                  <c:v>15.95</c:v>
                </c:pt>
                <c:pt idx="412">
                  <c:v>19.760000000000002</c:v>
                </c:pt>
                <c:pt idx="413">
                  <c:v>18.89</c:v>
                </c:pt>
                <c:pt idx="414">
                  <c:v>18.510000000000002</c:v>
                </c:pt>
                <c:pt idx="415">
                  <c:v>19.97</c:v>
                </c:pt>
                <c:pt idx="416">
                  <c:v>19.329999999999998</c:v>
                </c:pt>
                <c:pt idx="417">
                  <c:v>19.8</c:v>
                </c:pt>
                <c:pt idx="418">
                  <c:v>19.7</c:v>
                </c:pt>
                <c:pt idx="419">
                  <c:v>20.37</c:v>
                </c:pt>
                <c:pt idx="420">
                  <c:v>19.77</c:v>
                </c:pt>
                <c:pt idx="421">
                  <c:v>19.829999999999998</c:v>
                </c:pt>
                <c:pt idx="422">
                  <c:v>19.760000000000002</c:v>
                </c:pt>
                <c:pt idx="423">
                  <c:v>19.77</c:v>
                </c:pt>
                <c:pt idx="424">
                  <c:v>18.75</c:v>
                </c:pt>
                <c:pt idx="425">
                  <c:v>20.56</c:v>
                </c:pt>
                <c:pt idx="426">
                  <c:v>20.57</c:v>
                </c:pt>
                <c:pt idx="427">
                  <c:v>19.059999999999999</c:v>
                </c:pt>
                <c:pt idx="428">
                  <c:v>18.920000000000002</c:v>
                </c:pt>
                <c:pt idx="429">
                  <c:v>20.03</c:v>
                </c:pt>
                <c:pt idx="430">
                  <c:v>19.559999999999999</c:v>
                </c:pt>
                <c:pt idx="431">
                  <c:v>19.46</c:v>
                </c:pt>
                <c:pt idx="432">
                  <c:v>19.899999999999999</c:v>
                </c:pt>
                <c:pt idx="433">
                  <c:v>19.190000000000001</c:v>
                </c:pt>
                <c:pt idx="434">
                  <c:v>19.670000000000002</c:v>
                </c:pt>
                <c:pt idx="435">
                  <c:v>19.670000000000002</c:v>
                </c:pt>
                <c:pt idx="436">
                  <c:v>19.63</c:v>
                </c:pt>
                <c:pt idx="437">
                  <c:v>19.329999999999998</c:v>
                </c:pt>
                <c:pt idx="438">
                  <c:v>19.5</c:v>
                </c:pt>
                <c:pt idx="439">
                  <c:v>19.97</c:v>
                </c:pt>
                <c:pt idx="440">
                  <c:v>19.8</c:v>
                </c:pt>
                <c:pt idx="441">
                  <c:v>19.57</c:v>
                </c:pt>
                <c:pt idx="442">
                  <c:v>19.63</c:v>
                </c:pt>
                <c:pt idx="443">
                  <c:v>20.329999999999998</c:v>
                </c:pt>
                <c:pt idx="444">
                  <c:v>19.7</c:v>
                </c:pt>
                <c:pt idx="445">
                  <c:v>18.86</c:v>
                </c:pt>
                <c:pt idx="446">
                  <c:v>19.57</c:v>
                </c:pt>
                <c:pt idx="447">
                  <c:v>18.27</c:v>
                </c:pt>
                <c:pt idx="448">
                  <c:v>20.63</c:v>
                </c:pt>
                <c:pt idx="449">
                  <c:v>19.93</c:v>
                </c:pt>
                <c:pt idx="450">
                  <c:v>20.100000000000001</c:v>
                </c:pt>
                <c:pt idx="451">
                  <c:v>19.5</c:v>
                </c:pt>
                <c:pt idx="452">
                  <c:v>18.95</c:v>
                </c:pt>
                <c:pt idx="453">
                  <c:v>18.75</c:v>
                </c:pt>
                <c:pt idx="454">
                  <c:v>20.03</c:v>
                </c:pt>
                <c:pt idx="455">
                  <c:v>20.99</c:v>
                </c:pt>
                <c:pt idx="456">
                  <c:v>21.54</c:v>
                </c:pt>
                <c:pt idx="457">
                  <c:v>20.37</c:v>
                </c:pt>
                <c:pt idx="458">
                  <c:v>20.100000000000001</c:v>
                </c:pt>
                <c:pt idx="459">
                  <c:v>20.74</c:v>
                </c:pt>
                <c:pt idx="460">
                  <c:v>22.26</c:v>
                </c:pt>
                <c:pt idx="461">
                  <c:v>20.5</c:v>
                </c:pt>
                <c:pt idx="462">
                  <c:v>20.100000000000001</c:v>
                </c:pt>
                <c:pt idx="463">
                  <c:v>19.59</c:v>
                </c:pt>
                <c:pt idx="464">
                  <c:v>20.399999999999999</c:v>
                </c:pt>
                <c:pt idx="465">
                  <c:v>19.5</c:v>
                </c:pt>
                <c:pt idx="466">
                  <c:v>19.46</c:v>
                </c:pt>
                <c:pt idx="467">
                  <c:v>19.53</c:v>
                </c:pt>
                <c:pt idx="468">
                  <c:v>19.57</c:v>
                </c:pt>
                <c:pt idx="469">
                  <c:v>20.27</c:v>
                </c:pt>
                <c:pt idx="470">
                  <c:v>20.07</c:v>
                </c:pt>
                <c:pt idx="471">
                  <c:v>19.899999999999999</c:v>
                </c:pt>
                <c:pt idx="472">
                  <c:v>19.600000000000001</c:v>
                </c:pt>
                <c:pt idx="473">
                  <c:v>19.399999999999999</c:v>
                </c:pt>
                <c:pt idx="474">
                  <c:v>19.43</c:v>
                </c:pt>
                <c:pt idx="475">
                  <c:v>19.43</c:v>
                </c:pt>
                <c:pt idx="476">
                  <c:v>19.16</c:v>
                </c:pt>
                <c:pt idx="477">
                  <c:v>20.37</c:v>
                </c:pt>
                <c:pt idx="478">
                  <c:v>19.7</c:v>
                </c:pt>
                <c:pt idx="479">
                  <c:v>20.2</c:v>
                </c:pt>
                <c:pt idx="480">
                  <c:v>19.600000000000001</c:v>
                </c:pt>
                <c:pt idx="481">
                  <c:v>19.670000000000002</c:v>
                </c:pt>
                <c:pt idx="482">
                  <c:v>19.760000000000002</c:v>
                </c:pt>
                <c:pt idx="483">
                  <c:v>19.43</c:v>
                </c:pt>
                <c:pt idx="484">
                  <c:v>19.16</c:v>
                </c:pt>
                <c:pt idx="485">
                  <c:v>20.2</c:v>
                </c:pt>
                <c:pt idx="486">
                  <c:v>19.7</c:v>
                </c:pt>
                <c:pt idx="487">
                  <c:v>19.09</c:v>
                </c:pt>
                <c:pt idx="488">
                  <c:v>20.37</c:v>
                </c:pt>
                <c:pt idx="489">
                  <c:v>19.93</c:v>
                </c:pt>
                <c:pt idx="490">
                  <c:v>20.2</c:v>
                </c:pt>
                <c:pt idx="491">
                  <c:v>20.170000000000002</c:v>
                </c:pt>
                <c:pt idx="492">
                  <c:v>19.8</c:v>
                </c:pt>
                <c:pt idx="493">
                  <c:v>19.59</c:v>
                </c:pt>
                <c:pt idx="494">
                  <c:v>19.93</c:v>
                </c:pt>
                <c:pt idx="495">
                  <c:v>20.100000000000001</c:v>
                </c:pt>
                <c:pt idx="496">
                  <c:v>19.39</c:v>
                </c:pt>
                <c:pt idx="497">
                  <c:v>18.739999999999998</c:v>
                </c:pt>
                <c:pt idx="498">
                  <c:v>19.899999999999999</c:v>
                </c:pt>
                <c:pt idx="499">
                  <c:v>19.8</c:v>
                </c:pt>
                <c:pt idx="500">
                  <c:v>20.440000000000001</c:v>
                </c:pt>
                <c:pt idx="501">
                  <c:v>19.8</c:v>
                </c:pt>
                <c:pt idx="502">
                  <c:v>19.73</c:v>
                </c:pt>
                <c:pt idx="503">
                  <c:v>19.73</c:v>
                </c:pt>
                <c:pt idx="504">
                  <c:v>19.8</c:v>
                </c:pt>
                <c:pt idx="505">
                  <c:v>19.63</c:v>
                </c:pt>
                <c:pt idx="506">
                  <c:v>19.36</c:v>
                </c:pt>
                <c:pt idx="507">
                  <c:v>20.03</c:v>
                </c:pt>
                <c:pt idx="508">
                  <c:v>18.920000000000002</c:v>
                </c:pt>
                <c:pt idx="509">
                  <c:v>20.23</c:v>
                </c:pt>
                <c:pt idx="510">
                  <c:v>20.13</c:v>
                </c:pt>
                <c:pt idx="511">
                  <c:v>18.489999999999998</c:v>
                </c:pt>
                <c:pt idx="512">
                  <c:v>19.440000000000001</c:v>
                </c:pt>
                <c:pt idx="513">
                  <c:v>19.87</c:v>
                </c:pt>
                <c:pt idx="514">
                  <c:v>19.7</c:v>
                </c:pt>
                <c:pt idx="515">
                  <c:v>18.989999999999998</c:v>
                </c:pt>
                <c:pt idx="516">
                  <c:v>19.8</c:v>
                </c:pt>
                <c:pt idx="517">
                  <c:v>19.829999999999998</c:v>
                </c:pt>
                <c:pt idx="518">
                  <c:v>18.71</c:v>
                </c:pt>
                <c:pt idx="519">
                  <c:v>18.98</c:v>
                </c:pt>
                <c:pt idx="520">
                  <c:v>19.53</c:v>
                </c:pt>
                <c:pt idx="521">
                  <c:v>19.16</c:v>
                </c:pt>
                <c:pt idx="522">
                  <c:v>18.57</c:v>
                </c:pt>
                <c:pt idx="523">
                  <c:v>19.63</c:v>
                </c:pt>
                <c:pt idx="524">
                  <c:v>21.07</c:v>
                </c:pt>
                <c:pt idx="525">
                  <c:v>21.11</c:v>
                </c:pt>
                <c:pt idx="526">
                  <c:v>21.63</c:v>
                </c:pt>
                <c:pt idx="527">
                  <c:v>21.85</c:v>
                </c:pt>
                <c:pt idx="528">
                  <c:v>21.4</c:v>
                </c:pt>
                <c:pt idx="529">
                  <c:v>21.48</c:v>
                </c:pt>
                <c:pt idx="530">
                  <c:v>19.77</c:v>
                </c:pt>
                <c:pt idx="531">
                  <c:v>19.7</c:v>
                </c:pt>
                <c:pt idx="532">
                  <c:v>20.03</c:v>
                </c:pt>
                <c:pt idx="533">
                  <c:v>18.89</c:v>
                </c:pt>
                <c:pt idx="534">
                  <c:v>19.8</c:v>
                </c:pt>
                <c:pt idx="535">
                  <c:v>19.8</c:v>
                </c:pt>
                <c:pt idx="536">
                  <c:v>18.78</c:v>
                </c:pt>
                <c:pt idx="537">
                  <c:v>18.77</c:v>
                </c:pt>
                <c:pt idx="538">
                  <c:v>19.329999999999998</c:v>
                </c:pt>
                <c:pt idx="539">
                  <c:v>19.77</c:v>
                </c:pt>
                <c:pt idx="540">
                  <c:v>19.600000000000001</c:v>
                </c:pt>
                <c:pt idx="541">
                  <c:v>19.5</c:v>
                </c:pt>
                <c:pt idx="542">
                  <c:v>18.86</c:v>
                </c:pt>
                <c:pt idx="543">
                  <c:v>19.600000000000001</c:v>
                </c:pt>
                <c:pt idx="544">
                  <c:v>19.329999999999998</c:v>
                </c:pt>
                <c:pt idx="545">
                  <c:v>20.43</c:v>
                </c:pt>
                <c:pt idx="546">
                  <c:v>20.100000000000001</c:v>
                </c:pt>
                <c:pt idx="547">
                  <c:v>19.47</c:v>
                </c:pt>
                <c:pt idx="548">
                  <c:v>19.100000000000001</c:v>
                </c:pt>
                <c:pt idx="549">
                  <c:v>19.260000000000002</c:v>
                </c:pt>
                <c:pt idx="550">
                  <c:v>18.93</c:v>
                </c:pt>
                <c:pt idx="551">
                  <c:v>19.600000000000001</c:v>
                </c:pt>
                <c:pt idx="552">
                  <c:v>19.600000000000001</c:v>
                </c:pt>
                <c:pt idx="553">
                  <c:v>20.100000000000001</c:v>
                </c:pt>
                <c:pt idx="554">
                  <c:v>20.56</c:v>
                </c:pt>
                <c:pt idx="555">
                  <c:v>20</c:v>
                </c:pt>
                <c:pt idx="556">
                  <c:v>20.440000000000001</c:v>
                </c:pt>
                <c:pt idx="557">
                  <c:v>19.73</c:v>
                </c:pt>
                <c:pt idx="558">
                  <c:v>19.22</c:v>
                </c:pt>
                <c:pt idx="559">
                  <c:v>19.7</c:v>
                </c:pt>
                <c:pt idx="560">
                  <c:v>19.53</c:v>
                </c:pt>
                <c:pt idx="561">
                  <c:v>19.22</c:v>
                </c:pt>
                <c:pt idx="562">
                  <c:v>19.63</c:v>
                </c:pt>
                <c:pt idx="563">
                  <c:v>20.170000000000002</c:v>
                </c:pt>
                <c:pt idx="564">
                  <c:v>19.57</c:v>
                </c:pt>
                <c:pt idx="565">
                  <c:v>20.329999999999998</c:v>
                </c:pt>
                <c:pt idx="566">
                  <c:v>20.07</c:v>
                </c:pt>
                <c:pt idx="567">
                  <c:v>19.489999999999998</c:v>
                </c:pt>
                <c:pt idx="568">
                  <c:v>20.5</c:v>
                </c:pt>
                <c:pt idx="569">
                  <c:v>19.899999999999999</c:v>
                </c:pt>
                <c:pt idx="570">
                  <c:v>18.95</c:v>
                </c:pt>
                <c:pt idx="571">
                  <c:v>19.59</c:v>
                </c:pt>
                <c:pt idx="572">
                  <c:v>19.440000000000001</c:v>
                </c:pt>
                <c:pt idx="573">
                  <c:v>18.100000000000001</c:v>
                </c:pt>
                <c:pt idx="574">
                  <c:v>20.7</c:v>
                </c:pt>
                <c:pt idx="575">
                  <c:v>18.82</c:v>
                </c:pt>
                <c:pt idx="576">
                  <c:v>19.73</c:v>
                </c:pt>
                <c:pt idx="577">
                  <c:v>19.57</c:v>
                </c:pt>
                <c:pt idx="578">
                  <c:v>19.5</c:v>
                </c:pt>
                <c:pt idx="579">
                  <c:v>18.61</c:v>
                </c:pt>
                <c:pt idx="580">
                  <c:v>18.32</c:v>
                </c:pt>
                <c:pt idx="581">
                  <c:v>18.61</c:v>
                </c:pt>
                <c:pt idx="582">
                  <c:v>19.13</c:v>
                </c:pt>
                <c:pt idx="583">
                  <c:v>19.22</c:v>
                </c:pt>
                <c:pt idx="584">
                  <c:v>18.46</c:v>
                </c:pt>
                <c:pt idx="585">
                  <c:v>19.63</c:v>
                </c:pt>
                <c:pt idx="586">
                  <c:v>19.600000000000001</c:v>
                </c:pt>
                <c:pt idx="587">
                  <c:v>19.5</c:v>
                </c:pt>
                <c:pt idx="588">
                  <c:v>19.829999999999998</c:v>
                </c:pt>
                <c:pt idx="589">
                  <c:v>19.46</c:v>
                </c:pt>
                <c:pt idx="590">
                  <c:v>18.64</c:v>
                </c:pt>
                <c:pt idx="591">
                  <c:v>19.7</c:v>
                </c:pt>
                <c:pt idx="592">
                  <c:v>19.559999999999999</c:v>
                </c:pt>
                <c:pt idx="593">
                  <c:v>20.94</c:v>
                </c:pt>
                <c:pt idx="594">
                  <c:v>20.77</c:v>
                </c:pt>
                <c:pt idx="595">
                  <c:v>20.57</c:v>
                </c:pt>
                <c:pt idx="596">
                  <c:v>21.02</c:v>
                </c:pt>
                <c:pt idx="597">
                  <c:v>20.84</c:v>
                </c:pt>
                <c:pt idx="598">
                  <c:v>20.54</c:v>
                </c:pt>
                <c:pt idx="599">
                  <c:v>20.8</c:v>
                </c:pt>
                <c:pt idx="600">
                  <c:v>20.13</c:v>
                </c:pt>
                <c:pt idx="601">
                  <c:v>19.399999999999999</c:v>
                </c:pt>
                <c:pt idx="602">
                  <c:v>20.3</c:v>
                </c:pt>
                <c:pt idx="603">
                  <c:v>20.329999999999998</c:v>
                </c:pt>
                <c:pt idx="604">
                  <c:v>18.96</c:v>
                </c:pt>
                <c:pt idx="605">
                  <c:v>18.920000000000002</c:v>
                </c:pt>
                <c:pt idx="606">
                  <c:v>20.03</c:v>
                </c:pt>
                <c:pt idx="607">
                  <c:v>18.86</c:v>
                </c:pt>
                <c:pt idx="608">
                  <c:v>18.89</c:v>
                </c:pt>
                <c:pt idx="609">
                  <c:v>18.89</c:v>
                </c:pt>
                <c:pt idx="610">
                  <c:v>19.399999999999999</c:v>
                </c:pt>
                <c:pt idx="611">
                  <c:v>19.600000000000001</c:v>
                </c:pt>
                <c:pt idx="612">
                  <c:v>19.13</c:v>
                </c:pt>
                <c:pt idx="613">
                  <c:v>19.53</c:v>
                </c:pt>
                <c:pt idx="614">
                  <c:v>18.98</c:v>
                </c:pt>
                <c:pt idx="615">
                  <c:v>19.13</c:v>
                </c:pt>
                <c:pt idx="616">
                  <c:v>19.63</c:v>
                </c:pt>
                <c:pt idx="617">
                  <c:v>19.43</c:v>
                </c:pt>
                <c:pt idx="618">
                  <c:v>17.54</c:v>
                </c:pt>
                <c:pt idx="619">
                  <c:v>20.100000000000001</c:v>
                </c:pt>
                <c:pt idx="620">
                  <c:v>19.46</c:v>
                </c:pt>
                <c:pt idx="621">
                  <c:v>19.46</c:v>
                </c:pt>
                <c:pt idx="622">
                  <c:v>19.53</c:v>
                </c:pt>
                <c:pt idx="623">
                  <c:v>19.829999999999998</c:v>
                </c:pt>
                <c:pt idx="624">
                  <c:v>19.329999999999998</c:v>
                </c:pt>
                <c:pt idx="625">
                  <c:v>20.5</c:v>
                </c:pt>
                <c:pt idx="626">
                  <c:v>20.13</c:v>
                </c:pt>
                <c:pt idx="627">
                  <c:v>17.97</c:v>
                </c:pt>
                <c:pt idx="628">
                  <c:v>19.059999999999999</c:v>
                </c:pt>
                <c:pt idx="629">
                  <c:v>19.760000000000002</c:v>
                </c:pt>
                <c:pt idx="630">
                  <c:v>20.07</c:v>
                </c:pt>
                <c:pt idx="631">
                  <c:v>18.89</c:v>
                </c:pt>
                <c:pt idx="632">
                  <c:v>20</c:v>
                </c:pt>
                <c:pt idx="633">
                  <c:v>18.100000000000001</c:v>
                </c:pt>
                <c:pt idx="634">
                  <c:v>20.07</c:v>
                </c:pt>
                <c:pt idx="635">
                  <c:v>19.39</c:v>
                </c:pt>
                <c:pt idx="636">
                  <c:v>20.03</c:v>
                </c:pt>
                <c:pt idx="637">
                  <c:v>19.63</c:v>
                </c:pt>
                <c:pt idx="638">
                  <c:v>19.5</c:v>
                </c:pt>
                <c:pt idx="639">
                  <c:v>18.510000000000002</c:v>
                </c:pt>
                <c:pt idx="640">
                  <c:v>20.83</c:v>
                </c:pt>
                <c:pt idx="641">
                  <c:v>19.3</c:v>
                </c:pt>
                <c:pt idx="642">
                  <c:v>20</c:v>
                </c:pt>
                <c:pt idx="643">
                  <c:v>20.03</c:v>
                </c:pt>
                <c:pt idx="644">
                  <c:v>20.329999999999998</c:v>
                </c:pt>
                <c:pt idx="645">
                  <c:v>19.63</c:v>
                </c:pt>
                <c:pt idx="646">
                  <c:v>18.79</c:v>
                </c:pt>
                <c:pt idx="647">
                  <c:v>20</c:v>
                </c:pt>
                <c:pt idx="648">
                  <c:v>20.170000000000002</c:v>
                </c:pt>
                <c:pt idx="649">
                  <c:v>20.399999999999999</c:v>
                </c:pt>
                <c:pt idx="650">
                  <c:v>19.329999999999998</c:v>
                </c:pt>
                <c:pt idx="651">
                  <c:v>20.2</c:v>
                </c:pt>
                <c:pt idx="652">
                  <c:v>19.059999999999999</c:v>
                </c:pt>
                <c:pt idx="653">
                  <c:v>19.63</c:v>
                </c:pt>
                <c:pt idx="654">
                  <c:v>18.989999999999998</c:v>
                </c:pt>
                <c:pt idx="655">
                  <c:v>19.600000000000001</c:v>
                </c:pt>
                <c:pt idx="656">
                  <c:v>19.690000000000001</c:v>
                </c:pt>
                <c:pt idx="657">
                  <c:v>19.63</c:v>
                </c:pt>
                <c:pt idx="658">
                  <c:v>19.27</c:v>
                </c:pt>
                <c:pt idx="659">
                  <c:v>19.7</c:v>
                </c:pt>
                <c:pt idx="660">
                  <c:v>19.63</c:v>
                </c:pt>
                <c:pt idx="661">
                  <c:v>18.690000000000001</c:v>
                </c:pt>
                <c:pt idx="662">
                  <c:v>20.94</c:v>
                </c:pt>
                <c:pt idx="663">
                  <c:v>21.44</c:v>
                </c:pt>
                <c:pt idx="664">
                  <c:v>21.83</c:v>
                </c:pt>
                <c:pt idx="665">
                  <c:v>20.58</c:v>
                </c:pt>
                <c:pt idx="666">
                  <c:v>20.51</c:v>
                </c:pt>
                <c:pt idx="667">
                  <c:v>20.9</c:v>
                </c:pt>
                <c:pt idx="668">
                  <c:v>18.64</c:v>
                </c:pt>
                <c:pt idx="669">
                  <c:v>19.77</c:v>
                </c:pt>
                <c:pt idx="670">
                  <c:v>19.12</c:v>
                </c:pt>
                <c:pt idx="671">
                  <c:v>19.73</c:v>
                </c:pt>
                <c:pt idx="672">
                  <c:v>20.329999999999998</c:v>
                </c:pt>
                <c:pt idx="673">
                  <c:v>19.3</c:v>
                </c:pt>
                <c:pt idx="674">
                  <c:v>19.8</c:v>
                </c:pt>
                <c:pt idx="675">
                  <c:v>19.829999999999998</c:v>
                </c:pt>
                <c:pt idx="676">
                  <c:v>19.16</c:v>
                </c:pt>
                <c:pt idx="677">
                  <c:v>19.190000000000001</c:v>
                </c:pt>
                <c:pt idx="678">
                  <c:v>18.440000000000001</c:v>
                </c:pt>
                <c:pt idx="679">
                  <c:v>19.260000000000002</c:v>
                </c:pt>
                <c:pt idx="680">
                  <c:v>19.22</c:v>
                </c:pt>
                <c:pt idx="681">
                  <c:v>19.399999999999999</c:v>
                </c:pt>
                <c:pt idx="682">
                  <c:v>19.57</c:v>
                </c:pt>
                <c:pt idx="683">
                  <c:v>20.5</c:v>
                </c:pt>
                <c:pt idx="684">
                  <c:v>19.440000000000001</c:v>
                </c:pt>
                <c:pt idx="685">
                  <c:v>20.27</c:v>
                </c:pt>
                <c:pt idx="686">
                  <c:v>19.7</c:v>
                </c:pt>
                <c:pt idx="687">
                  <c:v>19.059999999999999</c:v>
                </c:pt>
                <c:pt idx="688">
                  <c:v>20</c:v>
                </c:pt>
                <c:pt idx="689">
                  <c:v>19.54</c:v>
                </c:pt>
                <c:pt idx="690">
                  <c:v>18.72</c:v>
                </c:pt>
                <c:pt idx="691">
                  <c:v>18.95</c:v>
                </c:pt>
                <c:pt idx="692">
                  <c:v>18.23</c:v>
                </c:pt>
                <c:pt idx="693">
                  <c:v>20.47</c:v>
                </c:pt>
                <c:pt idx="694">
                  <c:v>20.03</c:v>
                </c:pt>
                <c:pt idx="695">
                  <c:v>19.46</c:v>
                </c:pt>
                <c:pt idx="696">
                  <c:v>22.58</c:v>
                </c:pt>
                <c:pt idx="697">
                  <c:v>23.57</c:v>
                </c:pt>
                <c:pt idx="698">
                  <c:v>20.74</c:v>
                </c:pt>
                <c:pt idx="699">
                  <c:v>20.77</c:v>
                </c:pt>
                <c:pt idx="700">
                  <c:v>21</c:v>
                </c:pt>
                <c:pt idx="701">
                  <c:v>19.600000000000001</c:v>
                </c:pt>
                <c:pt idx="702">
                  <c:v>19.190000000000001</c:v>
                </c:pt>
                <c:pt idx="703">
                  <c:v>19.77</c:v>
                </c:pt>
                <c:pt idx="704">
                  <c:v>19.43</c:v>
                </c:pt>
                <c:pt idx="705">
                  <c:v>20.27</c:v>
                </c:pt>
                <c:pt idx="706">
                  <c:v>20.100000000000001</c:v>
                </c:pt>
                <c:pt idx="707">
                  <c:v>19.57</c:v>
                </c:pt>
                <c:pt idx="708">
                  <c:v>20.03</c:v>
                </c:pt>
                <c:pt idx="709">
                  <c:v>19.39</c:v>
                </c:pt>
                <c:pt idx="710">
                  <c:v>20.83</c:v>
                </c:pt>
                <c:pt idx="711">
                  <c:v>19.66</c:v>
                </c:pt>
                <c:pt idx="712">
                  <c:v>20.6</c:v>
                </c:pt>
                <c:pt idx="713">
                  <c:v>18.850000000000001</c:v>
                </c:pt>
                <c:pt idx="714">
                  <c:v>21.52</c:v>
                </c:pt>
                <c:pt idx="715">
                  <c:v>19.53</c:v>
                </c:pt>
                <c:pt idx="716">
                  <c:v>19.97</c:v>
                </c:pt>
                <c:pt idx="717">
                  <c:v>19.829999999999998</c:v>
                </c:pt>
                <c:pt idx="718">
                  <c:v>19.399999999999999</c:v>
                </c:pt>
                <c:pt idx="719">
                  <c:v>19.260000000000002</c:v>
                </c:pt>
                <c:pt idx="720">
                  <c:v>19.73</c:v>
                </c:pt>
                <c:pt idx="721">
                  <c:v>19.760000000000002</c:v>
                </c:pt>
                <c:pt idx="722">
                  <c:v>19.260000000000002</c:v>
                </c:pt>
                <c:pt idx="723">
                  <c:v>19.63</c:v>
                </c:pt>
                <c:pt idx="724">
                  <c:v>18.86</c:v>
                </c:pt>
                <c:pt idx="725">
                  <c:v>18.87</c:v>
                </c:pt>
                <c:pt idx="726">
                  <c:v>19.57</c:v>
                </c:pt>
                <c:pt idx="727">
                  <c:v>19.93</c:v>
                </c:pt>
                <c:pt idx="728">
                  <c:v>18.899999999999999</c:v>
                </c:pt>
                <c:pt idx="729">
                  <c:v>19.63</c:v>
                </c:pt>
                <c:pt idx="730">
                  <c:v>19.39</c:v>
                </c:pt>
                <c:pt idx="731">
                  <c:v>20.37</c:v>
                </c:pt>
                <c:pt idx="732">
                  <c:v>19.63</c:v>
                </c:pt>
                <c:pt idx="733">
                  <c:v>20.3</c:v>
                </c:pt>
                <c:pt idx="734">
                  <c:v>20.95</c:v>
                </c:pt>
                <c:pt idx="735">
                  <c:v>21.24</c:v>
                </c:pt>
                <c:pt idx="736">
                  <c:v>23.19</c:v>
                </c:pt>
                <c:pt idx="737">
                  <c:v>1.02</c:v>
                </c:pt>
                <c:pt idx="738">
                  <c:v>3.89</c:v>
                </c:pt>
                <c:pt idx="739">
                  <c:v>2.0299999999999998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D6-42F4-A6FE-96F47E75E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2571056"/>
        <c:axId val="815514704"/>
      </c:barChart>
      <c:catAx>
        <c:axId val="9325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 b="1" baseline="0"/>
                  <a:t>Time(Sec)</a:t>
                </a:r>
                <a:endParaRPr lang="ko-KR" altLang="en-US" sz="11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5514704"/>
        <c:crosses val="autoZero"/>
        <c:auto val="0"/>
        <c:lblAlgn val="ctr"/>
        <c:lblOffset val="100"/>
        <c:noMultiLvlLbl val="0"/>
      </c:catAx>
      <c:valAx>
        <c:axId val="815514704"/>
        <c:scaling>
          <c:orientation val="minMax"/>
          <c:max val="2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 b="1"/>
                  <a:t>Util(%)</a:t>
                </a:r>
                <a:endParaRPr lang="ko-KR" altLang="en-US" sz="11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3257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1GB </a:t>
            </a:r>
            <a:r>
              <a:rPr lang="en-US" altLang="ko-KR" b="1" dirty="0" err="1"/>
              <a:t>Mnist</a:t>
            </a:r>
            <a:r>
              <a:rPr lang="en-US" altLang="ko-KR" b="1" dirty="0"/>
              <a:t> data Training CPU Utilization(Multi</a:t>
            </a:r>
            <a:r>
              <a:rPr lang="en-US" altLang="ko-KR" b="1" baseline="0" dirty="0"/>
              <a:t>-thread shuffle)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2982023638012479E-2"/>
          <c:y val="0.17178020543348257"/>
          <c:w val="0.91938323654093879"/>
          <c:h val="0.604399772704384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Sheet1!$C$2:$C$758</c:f>
              <c:numCache>
                <c:formatCode>General</c:formatCode>
                <c:ptCount val="757"/>
                <c:pt idx="1">
                  <c:v>14.74</c:v>
                </c:pt>
                <c:pt idx="2">
                  <c:v>15.37</c:v>
                </c:pt>
                <c:pt idx="3">
                  <c:v>15.55</c:v>
                </c:pt>
                <c:pt idx="4">
                  <c:v>15.42</c:v>
                </c:pt>
                <c:pt idx="5">
                  <c:v>15.36</c:v>
                </c:pt>
                <c:pt idx="6">
                  <c:v>15.33</c:v>
                </c:pt>
                <c:pt idx="7">
                  <c:v>16</c:v>
                </c:pt>
                <c:pt idx="8">
                  <c:v>16</c:v>
                </c:pt>
                <c:pt idx="9">
                  <c:v>15.24</c:v>
                </c:pt>
                <c:pt idx="10">
                  <c:v>15.05</c:v>
                </c:pt>
                <c:pt idx="11">
                  <c:v>12.9</c:v>
                </c:pt>
                <c:pt idx="12">
                  <c:v>13.33</c:v>
                </c:pt>
                <c:pt idx="13">
                  <c:v>16.14</c:v>
                </c:pt>
                <c:pt idx="14">
                  <c:v>16.309999999999999</c:v>
                </c:pt>
                <c:pt idx="15">
                  <c:v>16.5</c:v>
                </c:pt>
                <c:pt idx="16">
                  <c:v>9.3800000000000008</c:v>
                </c:pt>
                <c:pt idx="17">
                  <c:v>3.51</c:v>
                </c:pt>
                <c:pt idx="18">
                  <c:v>4.1500000000000004</c:v>
                </c:pt>
                <c:pt idx="19">
                  <c:v>2.98</c:v>
                </c:pt>
                <c:pt idx="20">
                  <c:v>2.35</c:v>
                </c:pt>
                <c:pt idx="21">
                  <c:v>81.67</c:v>
                </c:pt>
                <c:pt idx="22">
                  <c:v>97.17</c:v>
                </c:pt>
                <c:pt idx="23">
                  <c:v>95.83</c:v>
                </c:pt>
                <c:pt idx="24">
                  <c:v>25.33</c:v>
                </c:pt>
                <c:pt idx="25">
                  <c:v>8.7100000000000009</c:v>
                </c:pt>
                <c:pt idx="26">
                  <c:v>6.88</c:v>
                </c:pt>
                <c:pt idx="27">
                  <c:v>7.2</c:v>
                </c:pt>
                <c:pt idx="28">
                  <c:v>11.95</c:v>
                </c:pt>
                <c:pt idx="29">
                  <c:v>21.29</c:v>
                </c:pt>
                <c:pt idx="30">
                  <c:v>20.64</c:v>
                </c:pt>
                <c:pt idx="31">
                  <c:v>19.63</c:v>
                </c:pt>
                <c:pt idx="32">
                  <c:v>27.44</c:v>
                </c:pt>
                <c:pt idx="33">
                  <c:v>29</c:v>
                </c:pt>
                <c:pt idx="34">
                  <c:v>22.07</c:v>
                </c:pt>
                <c:pt idx="35">
                  <c:v>21.71</c:v>
                </c:pt>
                <c:pt idx="36">
                  <c:v>18.97</c:v>
                </c:pt>
                <c:pt idx="37">
                  <c:v>19.46</c:v>
                </c:pt>
                <c:pt idx="38">
                  <c:v>19.899999999999999</c:v>
                </c:pt>
                <c:pt idx="39">
                  <c:v>20.5</c:v>
                </c:pt>
                <c:pt idx="40">
                  <c:v>19.63</c:v>
                </c:pt>
                <c:pt idx="41">
                  <c:v>18.2</c:v>
                </c:pt>
                <c:pt idx="42">
                  <c:v>19.600000000000001</c:v>
                </c:pt>
                <c:pt idx="43">
                  <c:v>19.73</c:v>
                </c:pt>
                <c:pt idx="44">
                  <c:v>20.100000000000001</c:v>
                </c:pt>
                <c:pt idx="45">
                  <c:v>18.96</c:v>
                </c:pt>
                <c:pt idx="46">
                  <c:v>18.41</c:v>
                </c:pt>
                <c:pt idx="47">
                  <c:v>19.46</c:v>
                </c:pt>
                <c:pt idx="48">
                  <c:v>23.13</c:v>
                </c:pt>
                <c:pt idx="49">
                  <c:v>19.829999999999998</c:v>
                </c:pt>
                <c:pt idx="50">
                  <c:v>20.23</c:v>
                </c:pt>
                <c:pt idx="51">
                  <c:v>18.96</c:v>
                </c:pt>
                <c:pt idx="52">
                  <c:v>19.059999999999999</c:v>
                </c:pt>
                <c:pt idx="53">
                  <c:v>18.239999999999998</c:v>
                </c:pt>
                <c:pt idx="54">
                  <c:v>19.39</c:v>
                </c:pt>
                <c:pt idx="55">
                  <c:v>19.329999999999998</c:v>
                </c:pt>
                <c:pt idx="56">
                  <c:v>19.37</c:v>
                </c:pt>
                <c:pt idx="57">
                  <c:v>19.899999999999999</c:v>
                </c:pt>
                <c:pt idx="58">
                  <c:v>19.57</c:v>
                </c:pt>
                <c:pt idx="59">
                  <c:v>18.920000000000002</c:v>
                </c:pt>
                <c:pt idx="60">
                  <c:v>20.36</c:v>
                </c:pt>
                <c:pt idx="61">
                  <c:v>19.600000000000001</c:v>
                </c:pt>
                <c:pt idx="62">
                  <c:v>19.3</c:v>
                </c:pt>
                <c:pt idx="63">
                  <c:v>19.13</c:v>
                </c:pt>
                <c:pt idx="64">
                  <c:v>19.079999999999998</c:v>
                </c:pt>
                <c:pt idx="65">
                  <c:v>20.73</c:v>
                </c:pt>
                <c:pt idx="66">
                  <c:v>18.170000000000002</c:v>
                </c:pt>
                <c:pt idx="67">
                  <c:v>19.8</c:v>
                </c:pt>
                <c:pt idx="68">
                  <c:v>20.2</c:v>
                </c:pt>
                <c:pt idx="69">
                  <c:v>19.53</c:v>
                </c:pt>
                <c:pt idx="70">
                  <c:v>19.09</c:v>
                </c:pt>
                <c:pt idx="71">
                  <c:v>18.54</c:v>
                </c:pt>
                <c:pt idx="72">
                  <c:v>19.87</c:v>
                </c:pt>
                <c:pt idx="73">
                  <c:v>19.489999999999998</c:v>
                </c:pt>
                <c:pt idx="74">
                  <c:v>18.989999999999998</c:v>
                </c:pt>
                <c:pt idx="75">
                  <c:v>20.57</c:v>
                </c:pt>
                <c:pt idx="76">
                  <c:v>20.100000000000001</c:v>
                </c:pt>
                <c:pt idx="77">
                  <c:v>19.8</c:v>
                </c:pt>
                <c:pt idx="78">
                  <c:v>19.46</c:v>
                </c:pt>
                <c:pt idx="79">
                  <c:v>19.66</c:v>
                </c:pt>
                <c:pt idx="80">
                  <c:v>19.350000000000001</c:v>
                </c:pt>
                <c:pt idx="81">
                  <c:v>20.6</c:v>
                </c:pt>
                <c:pt idx="82">
                  <c:v>18.29</c:v>
                </c:pt>
                <c:pt idx="83">
                  <c:v>20.07</c:v>
                </c:pt>
                <c:pt idx="84">
                  <c:v>19.09</c:v>
                </c:pt>
                <c:pt idx="85">
                  <c:v>20.23</c:v>
                </c:pt>
                <c:pt idx="86">
                  <c:v>18.09</c:v>
                </c:pt>
                <c:pt idx="87">
                  <c:v>19.66</c:v>
                </c:pt>
                <c:pt idx="88">
                  <c:v>19.02</c:v>
                </c:pt>
                <c:pt idx="89">
                  <c:v>20.03</c:v>
                </c:pt>
                <c:pt idx="90">
                  <c:v>19.8</c:v>
                </c:pt>
                <c:pt idx="91">
                  <c:v>20.47</c:v>
                </c:pt>
                <c:pt idx="92">
                  <c:v>19.53</c:v>
                </c:pt>
                <c:pt idx="93">
                  <c:v>19.329999999999998</c:v>
                </c:pt>
                <c:pt idx="94">
                  <c:v>20.13</c:v>
                </c:pt>
                <c:pt idx="95">
                  <c:v>18.989999999999998</c:v>
                </c:pt>
                <c:pt idx="96">
                  <c:v>21.18</c:v>
                </c:pt>
                <c:pt idx="97">
                  <c:v>20.9</c:v>
                </c:pt>
                <c:pt idx="98">
                  <c:v>20.85</c:v>
                </c:pt>
                <c:pt idx="99">
                  <c:v>20.2</c:v>
                </c:pt>
                <c:pt idx="100">
                  <c:v>20.14</c:v>
                </c:pt>
                <c:pt idx="101">
                  <c:v>20.88</c:v>
                </c:pt>
                <c:pt idx="102">
                  <c:v>20</c:v>
                </c:pt>
                <c:pt idx="103">
                  <c:v>19.43</c:v>
                </c:pt>
                <c:pt idx="104">
                  <c:v>19.46</c:v>
                </c:pt>
                <c:pt idx="105">
                  <c:v>20.13</c:v>
                </c:pt>
                <c:pt idx="106">
                  <c:v>20.13</c:v>
                </c:pt>
                <c:pt idx="107">
                  <c:v>19.39</c:v>
                </c:pt>
                <c:pt idx="108">
                  <c:v>19.73</c:v>
                </c:pt>
                <c:pt idx="109">
                  <c:v>20</c:v>
                </c:pt>
                <c:pt idx="110">
                  <c:v>20.53</c:v>
                </c:pt>
                <c:pt idx="111">
                  <c:v>20.5</c:v>
                </c:pt>
                <c:pt idx="112">
                  <c:v>19.87</c:v>
                </c:pt>
                <c:pt idx="113">
                  <c:v>19.329999999999998</c:v>
                </c:pt>
                <c:pt idx="114">
                  <c:v>19.440000000000001</c:v>
                </c:pt>
                <c:pt idx="115">
                  <c:v>20.170000000000002</c:v>
                </c:pt>
                <c:pt idx="116">
                  <c:v>20.399999999999999</c:v>
                </c:pt>
                <c:pt idx="117">
                  <c:v>19.899999999999999</c:v>
                </c:pt>
                <c:pt idx="118">
                  <c:v>20.56</c:v>
                </c:pt>
                <c:pt idx="119">
                  <c:v>20.96</c:v>
                </c:pt>
                <c:pt idx="120">
                  <c:v>20.03</c:v>
                </c:pt>
                <c:pt idx="121">
                  <c:v>19.73</c:v>
                </c:pt>
                <c:pt idx="122">
                  <c:v>20.07</c:v>
                </c:pt>
                <c:pt idx="123">
                  <c:v>20.13</c:v>
                </c:pt>
                <c:pt idx="124">
                  <c:v>20.170000000000002</c:v>
                </c:pt>
                <c:pt idx="125">
                  <c:v>20.07</c:v>
                </c:pt>
                <c:pt idx="126">
                  <c:v>19.22</c:v>
                </c:pt>
                <c:pt idx="127">
                  <c:v>20.3</c:v>
                </c:pt>
                <c:pt idx="128">
                  <c:v>19.8</c:v>
                </c:pt>
                <c:pt idx="129">
                  <c:v>19.559999999999999</c:v>
                </c:pt>
                <c:pt idx="130">
                  <c:v>19.87</c:v>
                </c:pt>
                <c:pt idx="131">
                  <c:v>24.12</c:v>
                </c:pt>
                <c:pt idx="132">
                  <c:v>20.03</c:v>
                </c:pt>
                <c:pt idx="133">
                  <c:v>19.8</c:v>
                </c:pt>
                <c:pt idx="134">
                  <c:v>19.87</c:v>
                </c:pt>
                <c:pt idx="135">
                  <c:v>20.94</c:v>
                </c:pt>
                <c:pt idx="136">
                  <c:v>20.86</c:v>
                </c:pt>
                <c:pt idx="137">
                  <c:v>20.239999999999998</c:v>
                </c:pt>
                <c:pt idx="138">
                  <c:v>20.88</c:v>
                </c:pt>
                <c:pt idx="139">
                  <c:v>20.3</c:v>
                </c:pt>
                <c:pt idx="140">
                  <c:v>20.47</c:v>
                </c:pt>
                <c:pt idx="141">
                  <c:v>20.170000000000002</c:v>
                </c:pt>
                <c:pt idx="142">
                  <c:v>19.690000000000001</c:v>
                </c:pt>
                <c:pt idx="143">
                  <c:v>19.66</c:v>
                </c:pt>
                <c:pt idx="144">
                  <c:v>20.63</c:v>
                </c:pt>
                <c:pt idx="145">
                  <c:v>20.92</c:v>
                </c:pt>
                <c:pt idx="146">
                  <c:v>20.64</c:v>
                </c:pt>
                <c:pt idx="147">
                  <c:v>20.81</c:v>
                </c:pt>
                <c:pt idx="148">
                  <c:v>18.64</c:v>
                </c:pt>
                <c:pt idx="149">
                  <c:v>21</c:v>
                </c:pt>
                <c:pt idx="150">
                  <c:v>21</c:v>
                </c:pt>
                <c:pt idx="151">
                  <c:v>20.97</c:v>
                </c:pt>
                <c:pt idx="152">
                  <c:v>19.66</c:v>
                </c:pt>
                <c:pt idx="153">
                  <c:v>20.13</c:v>
                </c:pt>
                <c:pt idx="154">
                  <c:v>19.63</c:v>
                </c:pt>
                <c:pt idx="155">
                  <c:v>19.66</c:v>
                </c:pt>
                <c:pt idx="156">
                  <c:v>19.399999999999999</c:v>
                </c:pt>
                <c:pt idx="157">
                  <c:v>19.53</c:v>
                </c:pt>
                <c:pt idx="158">
                  <c:v>20.440000000000001</c:v>
                </c:pt>
                <c:pt idx="159">
                  <c:v>20.3</c:v>
                </c:pt>
                <c:pt idx="160">
                  <c:v>19.93</c:v>
                </c:pt>
                <c:pt idx="161">
                  <c:v>20.440000000000001</c:v>
                </c:pt>
                <c:pt idx="162">
                  <c:v>19.63</c:v>
                </c:pt>
                <c:pt idx="163">
                  <c:v>19.66</c:v>
                </c:pt>
                <c:pt idx="164">
                  <c:v>20.6</c:v>
                </c:pt>
                <c:pt idx="165">
                  <c:v>19.09</c:v>
                </c:pt>
                <c:pt idx="166">
                  <c:v>21.03</c:v>
                </c:pt>
                <c:pt idx="167">
                  <c:v>20.83</c:v>
                </c:pt>
                <c:pt idx="168">
                  <c:v>20.57</c:v>
                </c:pt>
                <c:pt idx="169">
                  <c:v>21.8</c:v>
                </c:pt>
                <c:pt idx="170">
                  <c:v>21.68</c:v>
                </c:pt>
                <c:pt idx="171">
                  <c:v>20.9</c:v>
                </c:pt>
                <c:pt idx="172">
                  <c:v>21.4</c:v>
                </c:pt>
                <c:pt idx="173">
                  <c:v>21.15</c:v>
                </c:pt>
                <c:pt idx="174">
                  <c:v>19.899999999999999</c:v>
                </c:pt>
                <c:pt idx="175">
                  <c:v>20.170000000000002</c:v>
                </c:pt>
                <c:pt idx="176">
                  <c:v>19.190000000000001</c:v>
                </c:pt>
                <c:pt idx="177">
                  <c:v>20.03</c:v>
                </c:pt>
                <c:pt idx="178">
                  <c:v>19.53</c:v>
                </c:pt>
                <c:pt idx="179">
                  <c:v>19.36</c:v>
                </c:pt>
                <c:pt idx="180">
                  <c:v>20</c:v>
                </c:pt>
                <c:pt idx="181">
                  <c:v>20.7</c:v>
                </c:pt>
                <c:pt idx="182">
                  <c:v>20.399999999999999</c:v>
                </c:pt>
                <c:pt idx="183">
                  <c:v>20.07</c:v>
                </c:pt>
                <c:pt idx="184">
                  <c:v>19.77</c:v>
                </c:pt>
                <c:pt idx="185">
                  <c:v>19.37</c:v>
                </c:pt>
                <c:pt idx="186">
                  <c:v>19.53</c:v>
                </c:pt>
                <c:pt idx="187">
                  <c:v>20.74</c:v>
                </c:pt>
                <c:pt idx="188">
                  <c:v>19.760000000000002</c:v>
                </c:pt>
                <c:pt idx="189">
                  <c:v>19.829999999999998</c:v>
                </c:pt>
                <c:pt idx="190">
                  <c:v>19.12</c:v>
                </c:pt>
                <c:pt idx="191">
                  <c:v>19.559999999999999</c:v>
                </c:pt>
                <c:pt idx="192">
                  <c:v>20.170000000000002</c:v>
                </c:pt>
                <c:pt idx="193">
                  <c:v>19.73</c:v>
                </c:pt>
                <c:pt idx="194">
                  <c:v>20.100000000000001</c:v>
                </c:pt>
                <c:pt idx="195">
                  <c:v>23.08</c:v>
                </c:pt>
                <c:pt idx="196">
                  <c:v>20.399999999999999</c:v>
                </c:pt>
                <c:pt idx="197">
                  <c:v>20.13</c:v>
                </c:pt>
                <c:pt idx="198">
                  <c:v>19.32</c:v>
                </c:pt>
                <c:pt idx="199">
                  <c:v>20.03</c:v>
                </c:pt>
                <c:pt idx="200">
                  <c:v>19.600000000000001</c:v>
                </c:pt>
                <c:pt idx="201">
                  <c:v>20.170000000000002</c:v>
                </c:pt>
                <c:pt idx="202">
                  <c:v>20</c:v>
                </c:pt>
                <c:pt idx="203">
                  <c:v>19.3</c:v>
                </c:pt>
                <c:pt idx="204">
                  <c:v>19.39</c:v>
                </c:pt>
                <c:pt idx="205">
                  <c:v>19.600000000000001</c:v>
                </c:pt>
                <c:pt idx="206">
                  <c:v>19.77</c:v>
                </c:pt>
                <c:pt idx="207">
                  <c:v>20</c:v>
                </c:pt>
                <c:pt idx="208">
                  <c:v>19.63</c:v>
                </c:pt>
                <c:pt idx="209">
                  <c:v>19.46</c:v>
                </c:pt>
                <c:pt idx="210">
                  <c:v>20.97</c:v>
                </c:pt>
                <c:pt idx="211">
                  <c:v>19.43</c:v>
                </c:pt>
                <c:pt idx="212">
                  <c:v>20.53</c:v>
                </c:pt>
                <c:pt idx="213">
                  <c:v>19.23</c:v>
                </c:pt>
                <c:pt idx="214">
                  <c:v>20.7</c:v>
                </c:pt>
                <c:pt idx="215">
                  <c:v>19.7</c:v>
                </c:pt>
                <c:pt idx="216">
                  <c:v>20.03</c:v>
                </c:pt>
                <c:pt idx="217">
                  <c:v>18.41</c:v>
                </c:pt>
                <c:pt idx="218">
                  <c:v>19.97</c:v>
                </c:pt>
                <c:pt idx="219">
                  <c:v>19.09</c:v>
                </c:pt>
                <c:pt idx="220">
                  <c:v>19.59</c:v>
                </c:pt>
                <c:pt idx="221">
                  <c:v>21.42</c:v>
                </c:pt>
                <c:pt idx="222">
                  <c:v>19.22</c:v>
                </c:pt>
                <c:pt idx="223">
                  <c:v>20.329999999999998</c:v>
                </c:pt>
                <c:pt idx="224">
                  <c:v>20.23</c:v>
                </c:pt>
                <c:pt idx="225">
                  <c:v>20.37</c:v>
                </c:pt>
                <c:pt idx="226">
                  <c:v>18.95</c:v>
                </c:pt>
                <c:pt idx="227">
                  <c:v>20.03</c:v>
                </c:pt>
                <c:pt idx="228">
                  <c:v>19.12</c:v>
                </c:pt>
                <c:pt idx="229">
                  <c:v>21.33</c:v>
                </c:pt>
                <c:pt idx="230">
                  <c:v>20.64</c:v>
                </c:pt>
                <c:pt idx="231">
                  <c:v>20.2</c:v>
                </c:pt>
                <c:pt idx="232">
                  <c:v>19.7</c:v>
                </c:pt>
                <c:pt idx="233">
                  <c:v>19.97</c:v>
                </c:pt>
                <c:pt idx="234">
                  <c:v>20.67</c:v>
                </c:pt>
                <c:pt idx="235">
                  <c:v>19.829999999999998</c:v>
                </c:pt>
                <c:pt idx="236">
                  <c:v>19.5</c:v>
                </c:pt>
                <c:pt idx="237">
                  <c:v>19.63</c:v>
                </c:pt>
                <c:pt idx="238">
                  <c:v>19.93</c:v>
                </c:pt>
                <c:pt idx="239">
                  <c:v>19.190000000000001</c:v>
                </c:pt>
                <c:pt idx="240">
                  <c:v>20.9</c:v>
                </c:pt>
                <c:pt idx="241">
                  <c:v>21.49</c:v>
                </c:pt>
                <c:pt idx="242">
                  <c:v>20.74</c:v>
                </c:pt>
                <c:pt idx="243">
                  <c:v>20.91</c:v>
                </c:pt>
                <c:pt idx="244">
                  <c:v>19.62</c:v>
                </c:pt>
                <c:pt idx="245">
                  <c:v>20.98</c:v>
                </c:pt>
                <c:pt idx="246">
                  <c:v>20.41</c:v>
                </c:pt>
                <c:pt idx="247">
                  <c:v>20.440000000000001</c:v>
                </c:pt>
                <c:pt idx="248">
                  <c:v>21.01</c:v>
                </c:pt>
                <c:pt idx="249">
                  <c:v>19.8</c:v>
                </c:pt>
                <c:pt idx="250">
                  <c:v>20.2</c:v>
                </c:pt>
                <c:pt idx="251">
                  <c:v>19.63</c:v>
                </c:pt>
                <c:pt idx="252">
                  <c:v>19.260000000000002</c:v>
                </c:pt>
                <c:pt idx="253">
                  <c:v>19.8</c:v>
                </c:pt>
                <c:pt idx="254">
                  <c:v>19.53</c:v>
                </c:pt>
                <c:pt idx="255">
                  <c:v>20.84</c:v>
                </c:pt>
                <c:pt idx="256">
                  <c:v>22.15</c:v>
                </c:pt>
                <c:pt idx="257">
                  <c:v>19.97</c:v>
                </c:pt>
                <c:pt idx="258">
                  <c:v>20.47</c:v>
                </c:pt>
                <c:pt idx="259">
                  <c:v>20.67</c:v>
                </c:pt>
                <c:pt idx="260">
                  <c:v>19.16</c:v>
                </c:pt>
                <c:pt idx="261">
                  <c:v>20.5</c:v>
                </c:pt>
                <c:pt idx="262">
                  <c:v>19.2</c:v>
                </c:pt>
                <c:pt idx="263">
                  <c:v>18.5</c:v>
                </c:pt>
                <c:pt idx="264">
                  <c:v>19.53</c:v>
                </c:pt>
                <c:pt idx="265">
                  <c:v>20.100000000000001</c:v>
                </c:pt>
                <c:pt idx="266">
                  <c:v>20.6</c:v>
                </c:pt>
                <c:pt idx="267">
                  <c:v>19.29</c:v>
                </c:pt>
                <c:pt idx="268">
                  <c:v>20.440000000000001</c:v>
                </c:pt>
                <c:pt idx="269">
                  <c:v>19.5</c:v>
                </c:pt>
                <c:pt idx="270">
                  <c:v>19.97</c:v>
                </c:pt>
                <c:pt idx="271">
                  <c:v>19.66</c:v>
                </c:pt>
                <c:pt idx="272">
                  <c:v>20.23</c:v>
                </c:pt>
                <c:pt idx="273">
                  <c:v>19.63</c:v>
                </c:pt>
                <c:pt idx="274">
                  <c:v>19.8</c:v>
                </c:pt>
                <c:pt idx="275">
                  <c:v>20.170000000000002</c:v>
                </c:pt>
                <c:pt idx="276">
                  <c:v>18.77</c:v>
                </c:pt>
                <c:pt idx="277">
                  <c:v>19.600000000000001</c:v>
                </c:pt>
                <c:pt idx="278">
                  <c:v>19.329999999999998</c:v>
                </c:pt>
                <c:pt idx="279">
                  <c:v>19.02</c:v>
                </c:pt>
                <c:pt idx="280">
                  <c:v>19.29</c:v>
                </c:pt>
                <c:pt idx="281">
                  <c:v>20</c:v>
                </c:pt>
                <c:pt idx="282">
                  <c:v>19.97</c:v>
                </c:pt>
                <c:pt idx="283">
                  <c:v>20.34</c:v>
                </c:pt>
                <c:pt idx="284">
                  <c:v>19.8</c:v>
                </c:pt>
                <c:pt idx="285">
                  <c:v>19.190000000000001</c:v>
                </c:pt>
                <c:pt idx="286">
                  <c:v>20.56</c:v>
                </c:pt>
                <c:pt idx="287">
                  <c:v>20.56</c:v>
                </c:pt>
                <c:pt idx="288">
                  <c:v>21.03</c:v>
                </c:pt>
                <c:pt idx="289">
                  <c:v>19.63</c:v>
                </c:pt>
                <c:pt idx="290">
                  <c:v>20.170000000000002</c:v>
                </c:pt>
                <c:pt idx="291">
                  <c:v>19.66</c:v>
                </c:pt>
                <c:pt idx="292">
                  <c:v>19.53</c:v>
                </c:pt>
                <c:pt idx="293">
                  <c:v>20</c:v>
                </c:pt>
                <c:pt idx="294">
                  <c:v>20.2</c:v>
                </c:pt>
                <c:pt idx="295">
                  <c:v>20.14</c:v>
                </c:pt>
                <c:pt idx="296">
                  <c:v>18.78</c:v>
                </c:pt>
                <c:pt idx="297">
                  <c:v>19.53</c:v>
                </c:pt>
                <c:pt idx="298">
                  <c:v>20.03</c:v>
                </c:pt>
                <c:pt idx="299">
                  <c:v>19.66</c:v>
                </c:pt>
                <c:pt idx="300">
                  <c:v>20.76</c:v>
                </c:pt>
                <c:pt idx="301">
                  <c:v>19.66</c:v>
                </c:pt>
                <c:pt idx="302">
                  <c:v>20.100000000000001</c:v>
                </c:pt>
                <c:pt idx="303">
                  <c:v>19.7</c:v>
                </c:pt>
                <c:pt idx="304">
                  <c:v>19.66</c:v>
                </c:pt>
                <c:pt idx="305">
                  <c:v>20</c:v>
                </c:pt>
                <c:pt idx="306">
                  <c:v>19.13</c:v>
                </c:pt>
                <c:pt idx="307">
                  <c:v>19.97</c:v>
                </c:pt>
                <c:pt idx="308">
                  <c:v>19.02</c:v>
                </c:pt>
                <c:pt idx="309">
                  <c:v>20.13</c:v>
                </c:pt>
                <c:pt idx="310">
                  <c:v>19.93</c:v>
                </c:pt>
                <c:pt idx="311">
                  <c:v>19.399999999999999</c:v>
                </c:pt>
                <c:pt idx="312">
                  <c:v>20.329999999999998</c:v>
                </c:pt>
                <c:pt idx="313">
                  <c:v>19.8</c:v>
                </c:pt>
                <c:pt idx="314">
                  <c:v>22.09</c:v>
                </c:pt>
                <c:pt idx="315">
                  <c:v>22.33</c:v>
                </c:pt>
                <c:pt idx="316">
                  <c:v>20.97</c:v>
                </c:pt>
                <c:pt idx="317">
                  <c:v>19.86</c:v>
                </c:pt>
                <c:pt idx="318">
                  <c:v>20.27</c:v>
                </c:pt>
                <c:pt idx="319">
                  <c:v>21.07</c:v>
                </c:pt>
                <c:pt idx="320">
                  <c:v>20.03</c:v>
                </c:pt>
                <c:pt idx="321">
                  <c:v>19.329999999999998</c:v>
                </c:pt>
                <c:pt idx="322">
                  <c:v>18.95</c:v>
                </c:pt>
                <c:pt idx="323">
                  <c:v>20.13</c:v>
                </c:pt>
                <c:pt idx="324">
                  <c:v>20.07</c:v>
                </c:pt>
                <c:pt idx="325">
                  <c:v>21.16</c:v>
                </c:pt>
                <c:pt idx="326">
                  <c:v>20.03</c:v>
                </c:pt>
                <c:pt idx="327">
                  <c:v>19.39</c:v>
                </c:pt>
                <c:pt idx="328">
                  <c:v>20.100000000000001</c:v>
                </c:pt>
                <c:pt idx="329">
                  <c:v>20.67</c:v>
                </c:pt>
                <c:pt idx="330">
                  <c:v>20.71</c:v>
                </c:pt>
                <c:pt idx="331">
                  <c:v>19.559999999999999</c:v>
                </c:pt>
                <c:pt idx="332">
                  <c:v>19.559999999999999</c:v>
                </c:pt>
                <c:pt idx="333">
                  <c:v>19.46</c:v>
                </c:pt>
                <c:pt idx="334">
                  <c:v>19.260000000000002</c:v>
                </c:pt>
                <c:pt idx="335">
                  <c:v>19.46</c:v>
                </c:pt>
                <c:pt idx="336">
                  <c:v>19.09</c:v>
                </c:pt>
                <c:pt idx="337">
                  <c:v>19.5</c:v>
                </c:pt>
                <c:pt idx="338">
                  <c:v>20.57</c:v>
                </c:pt>
                <c:pt idx="339">
                  <c:v>20.6</c:v>
                </c:pt>
                <c:pt idx="340">
                  <c:v>20.67</c:v>
                </c:pt>
                <c:pt idx="341">
                  <c:v>19.260000000000002</c:v>
                </c:pt>
                <c:pt idx="342">
                  <c:v>20.2</c:v>
                </c:pt>
                <c:pt idx="343">
                  <c:v>19.7</c:v>
                </c:pt>
                <c:pt idx="344">
                  <c:v>20.23</c:v>
                </c:pt>
                <c:pt idx="345">
                  <c:v>20.23</c:v>
                </c:pt>
                <c:pt idx="346">
                  <c:v>20.7</c:v>
                </c:pt>
                <c:pt idx="347">
                  <c:v>20.53</c:v>
                </c:pt>
                <c:pt idx="348">
                  <c:v>20.100000000000001</c:v>
                </c:pt>
                <c:pt idx="349">
                  <c:v>19.829999999999998</c:v>
                </c:pt>
                <c:pt idx="350">
                  <c:v>19.399999999999999</c:v>
                </c:pt>
                <c:pt idx="351">
                  <c:v>19.13</c:v>
                </c:pt>
                <c:pt idx="352">
                  <c:v>20</c:v>
                </c:pt>
                <c:pt idx="353">
                  <c:v>19.899999999999999</c:v>
                </c:pt>
                <c:pt idx="354">
                  <c:v>18.78</c:v>
                </c:pt>
                <c:pt idx="355">
                  <c:v>20.329999999999998</c:v>
                </c:pt>
                <c:pt idx="356">
                  <c:v>19.170000000000002</c:v>
                </c:pt>
                <c:pt idx="357">
                  <c:v>20.100000000000001</c:v>
                </c:pt>
                <c:pt idx="358">
                  <c:v>20.170000000000002</c:v>
                </c:pt>
                <c:pt idx="359">
                  <c:v>19.8</c:v>
                </c:pt>
                <c:pt idx="360">
                  <c:v>20.94</c:v>
                </c:pt>
                <c:pt idx="361">
                  <c:v>19.73</c:v>
                </c:pt>
                <c:pt idx="362">
                  <c:v>19.46</c:v>
                </c:pt>
                <c:pt idx="363">
                  <c:v>20.100000000000001</c:v>
                </c:pt>
                <c:pt idx="364">
                  <c:v>19.190000000000001</c:v>
                </c:pt>
                <c:pt idx="365">
                  <c:v>19.93</c:v>
                </c:pt>
                <c:pt idx="366">
                  <c:v>21.3</c:v>
                </c:pt>
                <c:pt idx="367">
                  <c:v>19.43</c:v>
                </c:pt>
                <c:pt idx="368">
                  <c:v>20.37</c:v>
                </c:pt>
                <c:pt idx="369">
                  <c:v>19.43</c:v>
                </c:pt>
                <c:pt idx="370">
                  <c:v>19.16</c:v>
                </c:pt>
                <c:pt idx="371">
                  <c:v>19.57</c:v>
                </c:pt>
                <c:pt idx="372">
                  <c:v>20.56</c:v>
                </c:pt>
                <c:pt idx="373">
                  <c:v>19.73</c:v>
                </c:pt>
                <c:pt idx="374">
                  <c:v>19.63</c:v>
                </c:pt>
                <c:pt idx="375">
                  <c:v>20.84</c:v>
                </c:pt>
                <c:pt idx="376">
                  <c:v>19.22</c:v>
                </c:pt>
                <c:pt idx="377">
                  <c:v>19.09</c:v>
                </c:pt>
                <c:pt idx="378">
                  <c:v>22.41</c:v>
                </c:pt>
                <c:pt idx="379">
                  <c:v>18.899999999999999</c:v>
                </c:pt>
                <c:pt idx="380">
                  <c:v>20.2</c:v>
                </c:pt>
                <c:pt idx="381">
                  <c:v>20.03</c:v>
                </c:pt>
                <c:pt idx="382">
                  <c:v>20.5</c:v>
                </c:pt>
                <c:pt idx="383">
                  <c:v>20</c:v>
                </c:pt>
                <c:pt idx="384">
                  <c:v>20.5</c:v>
                </c:pt>
                <c:pt idx="385">
                  <c:v>19.7</c:v>
                </c:pt>
                <c:pt idx="386">
                  <c:v>20.57</c:v>
                </c:pt>
                <c:pt idx="387">
                  <c:v>20.57</c:v>
                </c:pt>
                <c:pt idx="388">
                  <c:v>20.34</c:v>
                </c:pt>
                <c:pt idx="389">
                  <c:v>21.37</c:v>
                </c:pt>
                <c:pt idx="390">
                  <c:v>20.71</c:v>
                </c:pt>
                <c:pt idx="391">
                  <c:v>20.239999999999998</c:v>
                </c:pt>
                <c:pt idx="392">
                  <c:v>20.81</c:v>
                </c:pt>
                <c:pt idx="393">
                  <c:v>19.97</c:v>
                </c:pt>
                <c:pt idx="394">
                  <c:v>20.07</c:v>
                </c:pt>
                <c:pt idx="395">
                  <c:v>20.56</c:v>
                </c:pt>
                <c:pt idx="396">
                  <c:v>19.7</c:v>
                </c:pt>
                <c:pt idx="397">
                  <c:v>19.7</c:v>
                </c:pt>
                <c:pt idx="398">
                  <c:v>19.3</c:v>
                </c:pt>
                <c:pt idx="399">
                  <c:v>20.27</c:v>
                </c:pt>
                <c:pt idx="400">
                  <c:v>19.97</c:v>
                </c:pt>
                <c:pt idx="401">
                  <c:v>19.36</c:v>
                </c:pt>
                <c:pt idx="402">
                  <c:v>20.5</c:v>
                </c:pt>
                <c:pt idx="403">
                  <c:v>20.5</c:v>
                </c:pt>
                <c:pt idx="404">
                  <c:v>19.63</c:v>
                </c:pt>
                <c:pt idx="405">
                  <c:v>20.54</c:v>
                </c:pt>
                <c:pt idx="406">
                  <c:v>19.5</c:v>
                </c:pt>
                <c:pt idx="407">
                  <c:v>19.829999999999998</c:v>
                </c:pt>
                <c:pt idx="408">
                  <c:v>20.2</c:v>
                </c:pt>
                <c:pt idx="409">
                  <c:v>20.239999999999998</c:v>
                </c:pt>
                <c:pt idx="410">
                  <c:v>19.7</c:v>
                </c:pt>
                <c:pt idx="411">
                  <c:v>19.87</c:v>
                </c:pt>
                <c:pt idx="412">
                  <c:v>20.3</c:v>
                </c:pt>
                <c:pt idx="413">
                  <c:v>18.88</c:v>
                </c:pt>
                <c:pt idx="414">
                  <c:v>20.27</c:v>
                </c:pt>
                <c:pt idx="415">
                  <c:v>19.899999999999999</c:v>
                </c:pt>
                <c:pt idx="416">
                  <c:v>19.02</c:v>
                </c:pt>
                <c:pt idx="417">
                  <c:v>19.09</c:v>
                </c:pt>
                <c:pt idx="418">
                  <c:v>19.899999999999999</c:v>
                </c:pt>
                <c:pt idx="419">
                  <c:v>20.170000000000002</c:v>
                </c:pt>
                <c:pt idx="420">
                  <c:v>19.22</c:v>
                </c:pt>
                <c:pt idx="421">
                  <c:v>20.76</c:v>
                </c:pt>
                <c:pt idx="422">
                  <c:v>19.66</c:v>
                </c:pt>
                <c:pt idx="423">
                  <c:v>20.170000000000002</c:v>
                </c:pt>
                <c:pt idx="424">
                  <c:v>19.7</c:v>
                </c:pt>
                <c:pt idx="425">
                  <c:v>18.7</c:v>
                </c:pt>
                <c:pt idx="426">
                  <c:v>19.09</c:v>
                </c:pt>
                <c:pt idx="427">
                  <c:v>19.39</c:v>
                </c:pt>
                <c:pt idx="428">
                  <c:v>19.8</c:v>
                </c:pt>
                <c:pt idx="429">
                  <c:v>19.87</c:v>
                </c:pt>
                <c:pt idx="430">
                  <c:v>18.89</c:v>
                </c:pt>
                <c:pt idx="431">
                  <c:v>19.36</c:v>
                </c:pt>
                <c:pt idx="432">
                  <c:v>19.899999999999999</c:v>
                </c:pt>
                <c:pt idx="433">
                  <c:v>19.829999999999998</c:v>
                </c:pt>
                <c:pt idx="434">
                  <c:v>19.73</c:v>
                </c:pt>
                <c:pt idx="435">
                  <c:v>21.36</c:v>
                </c:pt>
                <c:pt idx="436">
                  <c:v>20.399999999999999</c:v>
                </c:pt>
                <c:pt idx="437">
                  <c:v>19.77</c:v>
                </c:pt>
                <c:pt idx="438">
                  <c:v>20.03</c:v>
                </c:pt>
                <c:pt idx="439">
                  <c:v>18.78</c:v>
                </c:pt>
                <c:pt idx="440">
                  <c:v>20.23</c:v>
                </c:pt>
                <c:pt idx="441">
                  <c:v>20.27</c:v>
                </c:pt>
                <c:pt idx="442">
                  <c:v>19.600000000000001</c:v>
                </c:pt>
                <c:pt idx="443">
                  <c:v>18.920000000000002</c:v>
                </c:pt>
                <c:pt idx="444">
                  <c:v>18.54</c:v>
                </c:pt>
                <c:pt idx="445">
                  <c:v>19.73</c:v>
                </c:pt>
                <c:pt idx="446">
                  <c:v>20.37</c:v>
                </c:pt>
                <c:pt idx="447">
                  <c:v>19.57</c:v>
                </c:pt>
                <c:pt idx="448">
                  <c:v>20.13</c:v>
                </c:pt>
                <c:pt idx="449">
                  <c:v>19.73</c:v>
                </c:pt>
                <c:pt idx="450">
                  <c:v>20.100000000000001</c:v>
                </c:pt>
                <c:pt idx="451">
                  <c:v>19.87</c:v>
                </c:pt>
                <c:pt idx="452">
                  <c:v>20.27</c:v>
                </c:pt>
                <c:pt idx="453">
                  <c:v>19.7</c:v>
                </c:pt>
                <c:pt idx="454">
                  <c:v>21.04</c:v>
                </c:pt>
                <c:pt idx="455">
                  <c:v>20.64</c:v>
                </c:pt>
                <c:pt idx="456">
                  <c:v>19.97</c:v>
                </c:pt>
                <c:pt idx="457">
                  <c:v>20</c:v>
                </c:pt>
                <c:pt idx="458">
                  <c:v>19.559999999999999</c:v>
                </c:pt>
                <c:pt idx="459">
                  <c:v>21.08</c:v>
                </c:pt>
                <c:pt idx="460">
                  <c:v>20.94</c:v>
                </c:pt>
                <c:pt idx="461">
                  <c:v>20.399999999999999</c:v>
                </c:pt>
                <c:pt idx="462">
                  <c:v>20.2</c:v>
                </c:pt>
                <c:pt idx="463">
                  <c:v>22.46</c:v>
                </c:pt>
                <c:pt idx="464">
                  <c:v>20.27</c:v>
                </c:pt>
                <c:pt idx="465">
                  <c:v>21.31</c:v>
                </c:pt>
                <c:pt idx="466">
                  <c:v>20.27</c:v>
                </c:pt>
                <c:pt idx="467">
                  <c:v>18.510000000000002</c:v>
                </c:pt>
                <c:pt idx="468">
                  <c:v>19.93</c:v>
                </c:pt>
                <c:pt idx="469">
                  <c:v>21</c:v>
                </c:pt>
                <c:pt idx="470">
                  <c:v>18.61</c:v>
                </c:pt>
                <c:pt idx="471">
                  <c:v>19.93</c:v>
                </c:pt>
                <c:pt idx="472">
                  <c:v>20.43</c:v>
                </c:pt>
                <c:pt idx="473">
                  <c:v>20.23</c:v>
                </c:pt>
                <c:pt idx="474">
                  <c:v>19.66</c:v>
                </c:pt>
                <c:pt idx="475">
                  <c:v>20.74</c:v>
                </c:pt>
                <c:pt idx="476">
                  <c:v>20.53</c:v>
                </c:pt>
                <c:pt idx="477">
                  <c:v>18.78</c:v>
                </c:pt>
                <c:pt idx="478">
                  <c:v>19.46</c:v>
                </c:pt>
                <c:pt idx="479">
                  <c:v>19.87</c:v>
                </c:pt>
                <c:pt idx="480">
                  <c:v>20.99</c:v>
                </c:pt>
                <c:pt idx="481">
                  <c:v>19.16</c:v>
                </c:pt>
                <c:pt idx="482">
                  <c:v>20.03</c:v>
                </c:pt>
                <c:pt idx="483">
                  <c:v>20.86</c:v>
                </c:pt>
                <c:pt idx="484">
                  <c:v>19.829999999999998</c:v>
                </c:pt>
                <c:pt idx="485">
                  <c:v>20.89</c:v>
                </c:pt>
                <c:pt idx="486">
                  <c:v>19.53</c:v>
                </c:pt>
                <c:pt idx="487">
                  <c:v>19.39</c:v>
                </c:pt>
                <c:pt idx="488">
                  <c:v>19.8</c:v>
                </c:pt>
                <c:pt idx="489">
                  <c:v>20.07</c:v>
                </c:pt>
                <c:pt idx="490">
                  <c:v>19.87</c:v>
                </c:pt>
                <c:pt idx="491">
                  <c:v>20.54</c:v>
                </c:pt>
                <c:pt idx="492">
                  <c:v>20.6</c:v>
                </c:pt>
                <c:pt idx="493">
                  <c:v>20</c:v>
                </c:pt>
                <c:pt idx="494">
                  <c:v>19.53</c:v>
                </c:pt>
                <c:pt idx="495">
                  <c:v>19.73</c:v>
                </c:pt>
                <c:pt idx="496">
                  <c:v>20.37</c:v>
                </c:pt>
                <c:pt idx="497">
                  <c:v>20.6</c:v>
                </c:pt>
                <c:pt idx="498">
                  <c:v>21.51</c:v>
                </c:pt>
                <c:pt idx="499">
                  <c:v>19.77</c:v>
                </c:pt>
                <c:pt idx="500">
                  <c:v>20.77</c:v>
                </c:pt>
                <c:pt idx="501">
                  <c:v>19.489999999999998</c:v>
                </c:pt>
                <c:pt idx="502">
                  <c:v>19.22</c:v>
                </c:pt>
                <c:pt idx="503">
                  <c:v>20.8</c:v>
                </c:pt>
                <c:pt idx="504">
                  <c:v>19.760000000000002</c:v>
                </c:pt>
                <c:pt idx="505">
                  <c:v>19.43</c:v>
                </c:pt>
                <c:pt idx="506">
                  <c:v>20</c:v>
                </c:pt>
                <c:pt idx="507">
                  <c:v>19.93</c:v>
                </c:pt>
                <c:pt idx="508">
                  <c:v>20.13</c:v>
                </c:pt>
                <c:pt idx="509">
                  <c:v>20.76</c:v>
                </c:pt>
                <c:pt idx="510">
                  <c:v>19.25</c:v>
                </c:pt>
                <c:pt idx="511">
                  <c:v>19.899999999999999</c:v>
                </c:pt>
                <c:pt idx="512">
                  <c:v>18.71</c:v>
                </c:pt>
                <c:pt idx="513">
                  <c:v>20.399999999999999</c:v>
                </c:pt>
                <c:pt idx="514">
                  <c:v>20.13</c:v>
                </c:pt>
                <c:pt idx="515">
                  <c:v>18.89</c:v>
                </c:pt>
                <c:pt idx="516">
                  <c:v>19.77</c:v>
                </c:pt>
                <c:pt idx="517">
                  <c:v>19.39</c:v>
                </c:pt>
                <c:pt idx="518">
                  <c:v>20.27</c:v>
                </c:pt>
                <c:pt idx="519">
                  <c:v>19.73</c:v>
                </c:pt>
                <c:pt idx="520">
                  <c:v>19.190000000000001</c:v>
                </c:pt>
                <c:pt idx="521">
                  <c:v>19.899999999999999</c:v>
                </c:pt>
                <c:pt idx="522">
                  <c:v>18.920000000000002</c:v>
                </c:pt>
                <c:pt idx="523">
                  <c:v>20.27</c:v>
                </c:pt>
                <c:pt idx="524">
                  <c:v>20.27</c:v>
                </c:pt>
                <c:pt idx="525">
                  <c:v>19.97</c:v>
                </c:pt>
                <c:pt idx="526">
                  <c:v>20.170000000000002</c:v>
                </c:pt>
                <c:pt idx="527">
                  <c:v>20.2</c:v>
                </c:pt>
                <c:pt idx="528">
                  <c:v>20.64</c:v>
                </c:pt>
                <c:pt idx="529">
                  <c:v>18.89</c:v>
                </c:pt>
                <c:pt idx="530">
                  <c:v>20.07</c:v>
                </c:pt>
                <c:pt idx="531">
                  <c:v>19.59</c:v>
                </c:pt>
                <c:pt idx="532">
                  <c:v>21.13</c:v>
                </c:pt>
                <c:pt idx="533">
                  <c:v>21.51</c:v>
                </c:pt>
                <c:pt idx="534">
                  <c:v>20.74</c:v>
                </c:pt>
                <c:pt idx="535">
                  <c:v>20.88</c:v>
                </c:pt>
                <c:pt idx="536">
                  <c:v>21.51</c:v>
                </c:pt>
                <c:pt idx="537">
                  <c:v>20.81</c:v>
                </c:pt>
                <c:pt idx="538">
                  <c:v>20</c:v>
                </c:pt>
                <c:pt idx="539">
                  <c:v>19.93</c:v>
                </c:pt>
                <c:pt idx="540">
                  <c:v>20</c:v>
                </c:pt>
                <c:pt idx="541">
                  <c:v>20.440000000000001</c:v>
                </c:pt>
                <c:pt idx="542">
                  <c:v>19.93</c:v>
                </c:pt>
                <c:pt idx="543">
                  <c:v>20.57</c:v>
                </c:pt>
                <c:pt idx="544">
                  <c:v>19.05</c:v>
                </c:pt>
                <c:pt idx="545">
                  <c:v>19.149999999999999</c:v>
                </c:pt>
                <c:pt idx="546">
                  <c:v>20.74</c:v>
                </c:pt>
                <c:pt idx="547">
                  <c:v>19.63</c:v>
                </c:pt>
                <c:pt idx="548">
                  <c:v>21.13</c:v>
                </c:pt>
                <c:pt idx="549">
                  <c:v>18.54</c:v>
                </c:pt>
                <c:pt idx="550">
                  <c:v>20.07</c:v>
                </c:pt>
                <c:pt idx="551">
                  <c:v>19.73</c:v>
                </c:pt>
                <c:pt idx="552">
                  <c:v>19.22</c:v>
                </c:pt>
                <c:pt idx="553">
                  <c:v>19.53</c:v>
                </c:pt>
                <c:pt idx="554">
                  <c:v>19.3</c:v>
                </c:pt>
                <c:pt idx="555">
                  <c:v>21.2</c:v>
                </c:pt>
                <c:pt idx="556">
                  <c:v>19.93</c:v>
                </c:pt>
                <c:pt idx="557">
                  <c:v>20.2</c:v>
                </c:pt>
                <c:pt idx="558">
                  <c:v>18.93</c:v>
                </c:pt>
                <c:pt idx="559">
                  <c:v>19.16</c:v>
                </c:pt>
                <c:pt idx="560">
                  <c:v>19.899999999999999</c:v>
                </c:pt>
                <c:pt idx="561">
                  <c:v>20.47</c:v>
                </c:pt>
                <c:pt idx="562">
                  <c:v>19.829999999999998</c:v>
                </c:pt>
                <c:pt idx="563">
                  <c:v>20.170000000000002</c:v>
                </c:pt>
                <c:pt idx="564">
                  <c:v>20.53</c:v>
                </c:pt>
                <c:pt idx="565">
                  <c:v>21.25</c:v>
                </c:pt>
                <c:pt idx="566">
                  <c:v>19.829999999999998</c:v>
                </c:pt>
                <c:pt idx="567">
                  <c:v>19.43</c:v>
                </c:pt>
                <c:pt idx="568">
                  <c:v>19.93</c:v>
                </c:pt>
                <c:pt idx="569">
                  <c:v>20.100000000000001</c:v>
                </c:pt>
                <c:pt idx="570">
                  <c:v>20.93</c:v>
                </c:pt>
                <c:pt idx="571">
                  <c:v>19.5</c:v>
                </c:pt>
                <c:pt idx="572">
                  <c:v>20.23</c:v>
                </c:pt>
                <c:pt idx="573">
                  <c:v>19.690000000000001</c:v>
                </c:pt>
                <c:pt idx="574">
                  <c:v>19.829999999999998</c:v>
                </c:pt>
                <c:pt idx="575">
                  <c:v>18.78</c:v>
                </c:pt>
                <c:pt idx="576">
                  <c:v>19.13</c:v>
                </c:pt>
                <c:pt idx="577">
                  <c:v>20.100000000000001</c:v>
                </c:pt>
                <c:pt idx="578">
                  <c:v>18.78</c:v>
                </c:pt>
                <c:pt idx="579">
                  <c:v>19.87</c:v>
                </c:pt>
                <c:pt idx="580">
                  <c:v>20.46</c:v>
                </c:pt>
                <c:pt idx="581">
                  <c:v>19.760000000000002</c:v>
                </c:pt>
                <c:pt idx="582">
                  <c:v>19.73</c:v>
                </c:pt>
                <c:pt idx="583">
                  <c:v>19.43</c:v>
                </c:pt>
                <c:pt idx="584">
                  <c:v>19.46</c:v>
                </c:pt>
                <c:pt idx="585">
                  <c:v>21.54</c:v>
                </c:pt>
                <c:pt idx="586">
                  <c:v>20.23</c:v>
                </c:pt>
                <c:pt idx="587">
                  <c:v>19.97</c:v>
                </c:pt>
                <c:pt idx="588">
                  <c:v>21.34</c:v>
                </c:pt>
                <c:pt idx="589">
                  <c:v>20.43</c:v>
                </c:pt>
                <c:pt idx="590">
                  <c:v>19.09</c:v>
                </c:pt>
                <c:pt idx="591">
                  <c:v>20.83</c:v>
                </c:pt>
                <c:pt idx="592">
                  <c:v>18.77</c:v>
                </c:pt>
                <c:pt idx="593">
                  <c:v>19.16</c:v>
                </c:pt>
                <c:pt idx="594">
                  <c:v>20.329999999999998</c:v>
                </c:pt>
                <c:pt idx="595">
                  <c:v>19.899999999999999</c:v>
                </c:pt>
                <c:pt idx="596">
                  <c:v>20.37</c:v>
                </c:pt>
                <c:pt idx="597">
                  <c:v>19.77</c:v>
                </c:pt>
                <c:pt idx="598">
                  <c:v>19.73</c:v>
                </c:pt>
                <c:pt idx="599">
                  <c:v>19.46</c:v>
                </c:pt>
                <c:pt idx="600">
                  <c:v>20.74</c:v>
                </c:pt>
                <c:pt idx="601">
                  <c:v>18.82</c:v>
                </c:pt>
                <c:pt idx="602">
                  <c:v>19.73</c:v>
                </c:pt>
                <c:pt idx="603">
                  <c:v>19.22</c:v>
                </c:pt>
                <c:pt idx="604">
                  <c:v>21.56</c:v>
                </c:pt>
                <c:pt idx="605">
                  <c:v>21.04</c:v>
                </c:pt>
                <c:pt idx="606">
                  <c:v>20.54</c:v>
                </c:pt>
                <c:pt idx="607">
                  <c:v>20.37</c:v>
                </c:pt>
                <c:pt idx="608">
                  <c:v>20.2</c:v>
                </c:pt>
                <c:pt idx="609">
                  <c:v>20.6</c:v>
                </c:pt>
                <c:pt idx="610">
                  <c:v>21.55</c:v>
                </c:pt>
                <c:pt idx="611">
                  <c:v>21.11</c:v>
                </c:pt>
                <c:pt idx="612">
                  <c:v>26.71</c:v>
                </c:pt>
                <c:pt idx="613">
                  <c:v>27.4</c:v>
                </c:pt>
                <c:pt idx="614">
                  <c:v>24.2</c:v>
                </c:pt>
                <c:pt idx="615">
                  <c:v>22.73</c:v>
                </c:pt>
                <c:pt idx="616">
                  <c:v>20.27</c:v>
                </c:pt>
                <c:pt idx="617">
                  <c:v>20.440000000000001</c:v>
                </c:pt>
                <c:pt idx="618">
                  <c:v>21.83</c:v>
                </c:pt>
                <c:pt idx="619">
                  <c:v>19.899999999999999</c:v>
                </c:pt>
                <c:pt idx="620">
                  <c:v>23.63</c:v>
                </c:pt>
                <c:pt idx="621">
                  <c:v>19.11</c:v>
                </c:pt>
                <c:pt idx="622">
                  <c:v>20.88</c:v>
                </c:pt>
                <c:pt idx="623">
                  <c:v>19.66</c:v>
                </c:pt>
                <c:pt idx="624">
                  <c:v>20.03</c:v>
                </c:pt>
                <c:pt idx="625">
                  <c:v>20.2</c:v>
                </c:pt>
                <c:pt idx="626">
                  <c:v>19.7</c:v>
                </c:pt>
                <c:pt idx="627">
                  <c:v>20.399999999999999</c:v>
                </c:pt>
                <c:pt idx="628">
                  <c:v>20.3</c:v>
                </c:pt>
                <c:pt idx="629">
                  <c:v>19.45</c:v>
                </c:pt>
                <c:pt idx="630">
                  <c:v>21.14</c:v>
                </c:pt>
                <c:pt idx="631">
                  <c:v>19.22</c:v>
                </c:pt>
                <c:pt idx="632">
                  <c:v>19.77</c:v>
                </c:pt>
                <c:pt idx="633">
                  <c:v>19.59</c:v>
                </c:pt>
                <c:pt idx="634">
                  <c:v>20.7</c:v>
                </c:pt>
                <c:pt idx="635">
                  <c:v>19.02</c:v>
                </c:pt>
                <c:pt idx="636">
                  <c:v>19.16</c:v>
                </c:pt>
                <c:pt idx="637">
                  <c:v>21.4</c:v>
                </c:pt>
                <c:pt idx="638">
                  <c:v>21.34</c:v>
                </c:pt>
                <c:pt idx="639">
                  <c:v>19.43</c:v>
                </c:pt>
                <c:pt idx="640">
                  <c:v>21.2</c:v>
                </c:pt>
                <c:pt idx="641">
                  <c:v>23.99</c:v>
                </c:pt>
                <c:pt idx="642">
                  <c:v>22.48</c:v>
                </c:pt>
                <c:pt idx="643">
                  <c:v>20.97</c:v>
                </c:pt>
                <c:pt idx="644">
                  <c:v>20.2</c:v>
                </c:pt>
                <c:pt idx="645">
                  <c:v>20.3</c:v>
                </c:pt>
                <c:pt idx="646">
                  <c:v>20.53</c:v>
                </c:pt>
                <c:pt idx="647">
                  <c:v>19.57</c:v>
                </c:pt>
                <c:pt idx="648">
                  <c:v>20.13</c:v>
                </c:pt>
                <c:pt idx="649">
                  <c:v>21.04</c:v>
                </c:pt>
                <c:pt idx="650">
                  <c:v>19.329999999999998</c:v>
                </c:pt>
                <c:pt idx="651">
                  <c:v>19.8</c:v>
                </c:pt>
                <c:pt idx="652">
                  <c:v>20.170000000000002</c:v>
                </c:pt>
                <c:pt idx="653">
                  <c:v>20.37</c:v>
                </c:pt>
                <c:pt idx="654">
                  <c:v>20.61</c:v>
                </c:pt>
                <c:pt idx="655">
                  <c:v>20.13</c:v>
                </c:pt>
                <c:pt idx="656">
                  <c:v>21.81</c:v>
                </c:pt>
                <c:pt idx="657">
                  <c:v>20.57</c:v>
                </c:pt>
                <c:pt idx="658">
                  <c:v>20.2</c:v>
                </c:pt>
                <c:pt idx="659">
                  <c:v>18.75</c:v>
                </c:pt>
                <c:pt idx="660">
                  <c:v>21.11</c:v>
                </c:pt>
                <c:pt idx="661">
                  <c:v>18.91</c:v>
                </c:pt>
                <c:pt idx="662">
                  <c:v>20.170000000000002</c:v>
                </c:pt>
                <c:pt idx="663">
                  <c:v>20.03</c:v>
                </c:pt>
                <c:pt idx="664">
                  <c:v>19.39</c:v>
                </c:pt>
                <c:pt idx="665">
                  <c:v>19.22</c:v>
                </c:pt>
                <c:pt idx="666">
                  <c:v>20.27</c:v>
                </c:pt>
                <c:pt idx="667">
                  <c:v>19.489999999999998</c:v>
                </c:pt>
                <c:pt idx="668">
                  <c:v>19.97</c:v>
                </c:pt>
                <c:pt idx="669">
                  <c:v>19.190000000000001</c:v>
                </c:pt>
                <c:pt idx="670">
                  <c:v>19.39</c:v>
                </c:pt>
                <c:pt idx="671">
                  <c:v>19.93</c:v>
                </c:pt>
                <c:pt idx="672">
                  <c:v>20.07</c:v>
                </c:pt>
                <c:pt idx="673">
                  <c:v>20.07</c:v>
                </c:pt>
                <c:pt idx="674">
                  <c:v>20.67</c:v>
                </c:pt>
                <c:pt idx="675">
                  <c:v>23.1</c:v>
                </c:pt>
                <c:pt idx="676">
                  <c:v>20.81</c:v>
                </c:pt>
                <c:pt idx="677">
                  <c:v>20.57</c:v>
                </c:pt>
                <c:pt idx="678">
                  <c:v>20.239999999999998</c:v>
                </c:pt>
                <c:pt idx="679">
                  <c:v>20.81</c:v>
                </c:pt>
                <c:pt idx="680">
                  <c:v>20.97</c:v>
                </c:pt>
                <c:pt idx="681">
                  <c:v>20</c:v>
                </c:pt>
                <c:pt idx="682">
                  <c:v>21.59</c:v>
                </c:pt>
                <c:pt idx="683">
                  <c:v>19.73</c:v>
                </c:pt>
                <c:pt idx="684">
                  <c:v>19.37</c:v>
                </c:pt>
                <c:pt idx="685">
                  <c:v>19.2</c:v>
                </c:pt>
                <c:pt idx="686">
                  <c:v>20.27</c:v>
                </c:pt>
                <c:pt idx="687">
                  <c:v>19.97</c:v>
                </c:pt>
                <c:pt idx="688">
                  <c:v>20.8</c:v>
                </c:pt>
                <c:pt idx="689">
                  <c:v>20.7</c:v>
                </c:pt>
                <c:pt idx="690">
                  <c:v>20</c:v>
                </c:pt>
                <c:pt idx="691">
                  <c:v>20.3</c:v>
                </c:pt>
                <c:pt idx="692">
                  <c:v>20.97</c:v>
                </c:pt>
                <c:pt idx="693">
                  <c:v>19.43</c:v>
                </c:pt>
                <c:pt idx="694">
                  <c:v>21.24</c:v>
                </c:pt>
                <c:pt idx="695">
                  <c:v>19.32</c:v>
                </c:pt>
                <c:pt idx="696">
                  <c:v>20.170000000000002</c:v>
                </c:pt>
                <c:pt idx="697">
                  <c:v>18.739999999999998</c:v>
                </c:pt>
                <c:pt idx="698">
                  <c:v>19.5</c:v>
                </c:pt>
                <c:pt idx="699">
                  <c:v>21.03</c:v>
                </c:pt>
                <c:pt idx="700">
                  <c:v>19.059999999999999</c:v>
                </c:pt>
                <c:pt idx="701">
                  <c:v>21.06</c:v>
                </c:pt>
                <c:pt idx="702">
                  <c:v>20.3</c:v>
                </c:pt>
                <c:pt idx="703">
                  <c:v>19.43</c:v>
                </c:pt>
                <c:pt idx="704">
                  <c:v>19.73</c:v>
                </c:pt>
                <c:pt idx="705">
                  <c:v>21.64</c:v>
                </c:pt>
                <c:pt idx="706">
                  <c:v>19.93</c:v>
                </c:pt>
                <c:pt idx="707">
                  <c:v>20.93</c:v>
                </c:pt>
                <c:pt idx="708">
                  <c:v>20.91</c:v>
                </c:pt>
                <c:pt idx="709">
                  <c:v>20.83</c:v>
                </c:pt>
                <c:pt idx="710">
                  <c:v>18.850000000000001</c:v>
                </c:pt>
                <c:pt idx="711">
                  <c:v>19.8</c:v>
                </c:pt>
                <c:pt idx="712">
                  <c:v>20.329999999999998</c:v>
                </c:pt>
                <c:pt idx="713">
                  <c:v>20.03</c:v>
                </c:pt>
                <c:pt idx="714">
                  <c:v>19.93</c:v>
                </c:pt>
                <c:pt idx="715">
                  <c:v>19.829999999999998</c:v>
                </c:pt>
                <c:pt idx="716">
                  <c:v>19.5</c:v>
                </c:pt>
                <c:pt idx="717">
                  <c:v>19.03</c:v>
                </c:pt>
                <c:pt idx="718">
                  <c:v>19.66</c:v>
                </c:pt>
                <c:pt idx="719">
                  <c:v>20</c:v>
                </c:pt>
                <c:pt idx="720">
                  <c:v>20.56</c:v>
                </c:pt>
                <c:pt idx="721">
                  <c:v>19.600000000000001</c:v>
                </c:pt>
                <c:pt idx="722">
                  <c:v>19.829999999999998</c:v>
                </c:pt>
                <c:pt idx="723">
                  <c:v>20.170000000000002</c:v>
                </c:pt>
                <c:pt idx="724">
                  <c:v>19.350000000000001</c:v>
                </c:pt>
                <c:pt idx="725">
                  <c:v>20.03</c:v>
                </c:pt>
                <c:pt idx="726">
                  <c:v>20.07</c:v>
                </c:pt>
                <c:pt idx="727">
                  <c:v>19.53</c:v>
                </c:pt>
                <c:pt idx="728">
                  <c:v>20.76</c:v>
                </c:pt>
                <c:pt idx="729">
                  <c:v>19.8</c:v>
                </c:pt>
                <c:pt idx="730">
                  <c:v>18.98</c:v>
                </c:pt>
                <c:pt idx="731">
                  <c:v>20.07</c:v>
                </c:pt>
                <c:pt idx="732">
                  <c:v>20.170000000000002</c:v>
                </c:pt>
                <c:pt idx="733">
                  <c:v>19.899999999999999</c:v>
                </c:pt>
                <c:pt idx="734">
                  <c:v>20.37</c:v>
                </c:pt>
                <c:pt idx="735">
                  <c:v>20.94</c:v>
                </c:pt>
                <c:pt idx="736">
                  <c:v>19.46</c:v>
                </c:pt>
                <c:pt idx="737">
                  <c:v>20.03</c:v>
                </c:pt>
                <c:pt idx="738">
                  <c:v>21.08</c:v>
                </c:pt>
                <c:pt idx="739">
                  <c:v>20.57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D6-402C-916D-3414BC06C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9761232"/>
        <c:axId val="927189824"/>
      </c:barChart>
      <c:catAx>
        <c:axId val="95976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000" b="1" i="0" kern="1200" baseline="0">
                    <a:solidFill>
                      <a:srgbClr val="595959"/>
                    </a:solidFill>
                    <a:effectLst/>
                  </a:rPr>
                  <a:t>Time(Sec)</a:t>
                </a:r>
                <a:endParaRPr lang="ko-KR" altLang="ko-KR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27189824"/>
        <c:crosses val="autoZero"/>
        <c:auto val="1"/>
        <c:lblAlgn val="ctr"/>
        <c:lblOffset val="100"/>
        <c:noMultiLvlLbl val="0"/>
      </c:catAx>
      <c:valAx>
        <c:axId val="92718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000" b="1" i="0" kern="1200" baseline="0">
                    <a:solidFill>
                      <a:srgbClr val="595959"/>
                    </a:solidFill>
                    <a:effectLst/>
                  </a:rPr>
                  <a:t>Util(%)</a:t>
                </a:r>
                <a:endParaRPr lang="ko-KR" altLang="ko-KR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976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/>
              <a:t>1GB</a:t>
            </a:r>
            <a:r>
              <a:rPr lang="en-US" altLang="ko-KR" b="1" baseline="0"/>
              <a:t> MNIST dataset training Time </a:t>
            </a:r>
            <a:endParaRPr lang="ko-KR" altLang="en-US" b="1"/>
          </a:p>
        </c:rich>
      </c:tx>
      <c:layout>
        <c:manualLayout>
          <c:xMode val="edge"/>
          <c:yMode val="edge"/>
          <c:x val="0.32790091622189582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C-4047-9862-002984E0DE67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C-4047-9862-002984E0DE67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C-4047-9862-002984E0DE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Sheet1!$C$10:$F$10</c:f>
              <c:strCache>
                <c:ptCount val="4"/>
                <c:pt idx="0">
                  <c:v>numpy_shuffle per epoch</c:v>
                </c:pt>
                <c:pt idx="1">
                  <c:v>multithread_shuffle per epoch</c:v>
                </c:pt>
                <c:pt idx="2">
                  <c:v>tf.data+numpy_shuffle</c:v>
                </c:pt>
                <c:pt idx="3">
                  <c:v>tf.data+multithread shuffle</c:v>
                </c:pt>
              </c:strCache>
            </c:strRef>
          </c:cat>
          <c:val>
            <c:numRef>
              <c:f>Sheet1!$C$11:$F$11</c:f>
              <c:numCache>
                <c:formatCode>General</c:formatCode>
                <c:ptCount val="4"/>
                <c:pt idx="0">
                  <c:v>875</c:v>
                </c:pt>
                <c:pt idx="1">
                  <c:v>822</c:v>
                </c:pt>
                <c:pt idx="2">
                  <c:v>843</c:v>
                </c:pt>
                <c:pt idx="3">
                  <c:v>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CC-4047-9862-002984E0DE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25201504"/>
        <c:axId val="927089152"/>
      </c:barChart>
      <c:catAx>
        <c:axId val="92520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27089152"/>
        <c:crosses val="autoZero"/>
        <c:auto val="1"/>
        <c:lblAlgn val="ctr"/>
        <c:lblOffset val="100"/>
        <c:noMultiLvlLbl val="0"/>
      </c:catAx>
      <c:valAx>
        <c:axId val="92708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2520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0.10007</cdr:x>
      <cdr:y>0.2596</cdr:y>
    </cdr:from>
    <cdr:to>
      <cdr:x>0.21541</cdr:x>
      <cdr:y>0.32901</cdr:y>
    </cdr:to>
    <cdr:cxnSp macro="">
      <cdr:nvCxnSpPr>
        <cdr:cNvPr id="3" name="직선 화살표 연결선 2">
          <a:extLst xmlns:a="http://schemas.openxmlformats.org/drawingml/2006/main">
            <a:ext uri="{FF2B5EF4-FFF2-40B4-BE49-F238E27FC236}">
              <a16:creationId xmlns:a16="http://schemas.microsoft.com/office/drawing/2014/main" id="{0E03F05A-8E28-4033-9FAF-B41ECBB1E7AA}"/>
            </a:ext>
          </a:extLst>
        </cdr:cNvPr>
        <cdr:cNvCxnSpPr/>
      </cdr:nvCxnSpPr>
      <cdr:spPr>
        <a:xfrm xmlns:a="http://schemas.openxmlformats.org/drawingml/2006/main" flipH="1">
          <a:off x="965752" y="706282"/>
          <a:ext cx="1113183" cy="188844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0.21541</cdr:x>
      <cdr:y>0.20519</cdr:y>
    </cdr:from>
    <cdr:to>
      <cdr:x>0.44507</cdr:x>
      <cdr:y>0.34036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EA9CD331-927D-40E6-9A70-8BB80AD630B2}"/>
            </a:ext>
          </a:extLst>
        </cdr:cNvPr>
        <cdr:cNvSpPr txBox="1"/>
      </cdr:nvSpPr>
      <cdr:spPr>
        <a:xfrm xmlns:a="http://schemas.openxmlformats.org/drawingml/2006/main">
          <a:off x="2078935" y="558270"/>
          <a:ext cx="2216426" cy="3677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b="1" dirty="0">
              <a:solidFill>
                <a:srgbClr val="FF0000"/>
              </a:solidFill>
            </a:rPr>
            <a:t>Data Shuffle</a:t>
          </a:r>
          <a:endParaRPr lang="ko-KR" altLang="en-US" sz="1100" b="1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66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65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1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85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91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86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73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06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8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91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97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74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8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06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86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9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pixnio.com/ko/%EB%8F%99%EB%AC%BC/%EA%B0%9C/%EC%95%A0%EC%99%84-%EB%8F%99%EB%AC%BC-%EA%B0%80%EC%A3%BD-%EB%81%88-%EC%82%AC%EB%83%A5-%EA%B0%9C-%EA%B0%95%EC%95%84%EC%A7%80-%EB%B2%88-%EC%8B%9D-%EC%86%A1%EA%B3%B3-%EB%8B%88-%EA%B0%9C-%EB%8F%9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5"/>
                </a:solidFill>
                <a:latin typeface="+mn-ea"/>
              </a:rPr>
              <a:t>병렬 </a:t>
            </a:r>
            <a:r>
              <a:rPr lang="ko-KR" altLang="en-US" sz="3600" b="1" dirty="0" err="1">
                <a:solidFill>
                  <a:schemeClr val="accent5"/>
                </a:solidFill>
                <a:latin typeface="+mn-ea"/>
              </a:rPr>
              <a:t>셔플링을</a:t>
            </a:r>
            <a:r>
              <a:rPr lang="ko-KR" altLang="en-US" sz="3600" b="1" dirty="0">
                <a:solidFill>
                  <a:schemeClr val="accent5"/>
                </a:solidFill>
                <a:latin typeface="+mn-ea"/>
              </a:rPr>
              <a:t> 활용한 </a:t>
            </a:r>
            <a:r>
              <a:rPr lang="ko-KR" altLang="en-US" sz="3600" b="1" dirty="0" err="1">
                <a:solidFill>
                  <a:schemeClr val="accent5"/>
                </a:solidFill>
                <a:latin typeface="+mn-ea"/>
              </a:rPr>
              <a:t>딥러닝</a:t>
            </a:r>
            <a:r>
              <a:rPr lang="ko-KR" altLang="en-US" sz="3600" b="1" dirty="0">
                <a:solidFill>
                  <a:schemeClr val="accent5"/>
                </a:solidFill>
                <a:latin typeface="+mn-ea"/>
              </a:rPr>
              <a:t> 모델 </a:t>
            </a:r>
            <a:endParaRPr lang="en-US" altLang="ko-KR" sz="3600" b="1" dirty="0">
              <a:solidFill>
                <a:schemeClr val="accent5"/>
              </a:solidFill>
              <a:latin typeface="+mn-ea"/>
            </a:endParaRPr>
          </a:p>
          <a:p>
            <a:pPr algn="ctr"/>
            <a:r>
              <a:rPr lang="ko-KR" altLang="en-US" sz="3600" b="1" dirty="0">
                <a:solidFill>
                  <a:schemeClr val="accent5"/>
                </a:solidFill>
                <a:latin typeface="+mn-ea"/>
              </a:rPr>
              <a:t>훈련시간 개선</a:t>
            </a:r>
            <a:endParaRPr lang="en-US" altLang="ko-KR" sz="3600" b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Jinseo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Choi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셔플링</a:t>
            </a:r>
            <a:r>
              <a:rPr lang="ko-KR" altLang="en-US" dirty="0"/>
              <a:t> 수행시간 측정 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ko-KR" altLang="en-US" dirty="0" err="1"/>
              <a:t>셔플링</a:t>
            </a:r>
            <a:r>
              <a:rPr lang="ko-KR" altLang="en-US" dirty="0"/>
              <a:t> 방법과 수행시간 비교 </a:t>
            </a:r>
            <a:endParaRPr lang="en-US" altLang="ko-KR" dirty="0"/>
          </a:p>
          <a:p>
            <a:r>
              <a:rPr lang="ko-KR" altLang="en-US" dirty="0"/>
              <a:t>반복학습 시 전체 훈련시간 비교 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실험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82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실험환경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실험데이터</a:t>
            </a:r>
            <a:endParaRPr lang="en-US" altLang="ko-KR" dirty="0"/>
          </a:p>
          <a:p>
            <a:pPr lvl="1"/>
            <a:r>
              <a:rPr lang="en-US" altLang="ko-KR" dirty="0"/>
              <a:t>MNIST </a:t>
            </a:r>
            <a:r>
              <a:rPr lang="ko-KR" altLang="en-US" dirty="0" err="1"/>
              <a:t>손글씨</a:t>
            </a:r>
            <a:r>
              <a:rPr lang="ko-KR" altLang="en-US" dirty="0"/>
              <a:t> 분류데이터 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실험 </a:t>
            </a:r>
            <a:endParaRPr lang="ko-KR" altLang="en-US" dirty="0"/>
          </a:p>
        </p:txBody>
      </p:sp>
      <p:graphicFrame>
        <p:nvGraphicFramePr>
          <p:cNvPr id="182" name="표 5">
            <a:extLst>
              <a:ext uri="{FF2B5EF4-FFF2-40B4-BE49-F238E27FC236}">
                <a16:creationId xmlns:a16="http://schemas.microsoft.com/office/drawing/2014/main" id="{9E59FE4A-AB9F-4DDA-A9EE-F825524EF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883640"/>
              </p:ext>
            </p:extLst>
          </p:nvPr>
        </p:nvGraphicFramePr>
        <p:xfrm>
          <a:off x="555624" y="1502502"/>
          <a:ext cx="5432426" cy="2346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7392">
                  <a:extLst>
                    <a:ext uri="{9D8B030D-6E8A-4147-A177-3AD203B41FA5}">
                      <a16:colId xmlns:a16="http://schemas.microsoft.com/office/drawing/2014/main" val="3120407015"/>
                    </a:ext>
                  </a:extLst>
                </a:gridCol>
                <a:gridCol w="4115034">
                  <a:extLst>
                    <a:ext uri="{9D8B030D-6E8A-4147-A177-3AD203B41FA5}">
                      <a16:colId xmlns:a16="http://schemas.microsoft.com/office/drawing/2014/main" val="1014921565"/>
                    </a:ext>
                  </a:extLst>
                </a:gridCol>
              </a:tblGrid>
              <a:tr h="285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OS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Ubuntu 16.04 LTS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9039"/>
                  </a:ext>
                </a:extLst>
              </a:tr>
              <a:tr h="285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Base kernel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Linux  4.15.0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56737"/>
                  </a:ext>
                </a:extLst>
              </a:tr>
              <a:tr h="285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CPU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Intel®CoreTM</a:t>
                      </a:r>
                      <a:r>
                        <a:rPr lang="en-US" altLang="ko-KR" sz="1400" b="1" dirty="0"/>
                        <a:t> i5-9500 CPU @3.00GHz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317489"/>
                  </a:ext>
                </a:extLst>
              </a:tr>
              <a:tr h="285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GPU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Geforce</a:t>
                      </a:r>
                      <a:r>
                        <a:rPr lang="en-US" altLang="ko-KR" sz="1400" b="1" dirty="0"/>
                        <a:t> GTX 1650 4GB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063484"/>
                  </a:ext>
                </a:extLst>
              </a:tr>
              <a:tr h="285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Memory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DDR4 16GB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36193"/>
                  </a:ext>
                </a:extLst>
              </a:tr>
              <a:tr h="285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Storage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Intel PENKNW M.2 </a:t>
                      </a:r>
                      <a:r>
                        <a:rPr lang="en-US" altLang="ko-KR" sz="1400" b="1" dirty="0" err="1"/>
                        <a:t>NVMe</a:t>
                      </a:r>
                      <a:r>
                        <a:rPr lang="en-US" altLang="ko-KR" sz="1400" b="1" dirty="0"/>
                        <a:t> SSD 512GB</a:t>
                      </a:r>
                    </a:p>
                    <a:p>
                      <a:pPr latinLnBrk="1"/>
                      <a:r>
                        <a:rPr lang="en-US" altLang="ko-KR" sz="1400" b="1" dirty="0" err="1"/>
                        <a:t>SamSung</a:t>
                      </a:r>
                      <a:r>
                        <a:rPr lang="en-US" altLang="ko-KR" sz="1400" b="1" dirty="0"/>
                        <a:t> Evo 860 SATA SSD 256GB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32830"/>
                  </a:ext>
                </a:extLst>
              </a:tr>
              <a:tr h="285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Tensorflow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2.3.1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90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8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300" dirty="0"/>
              <a:t>스레드 개수가 </a:t>
            </a:r>
            <a:r>
              <a:rPr lang="en-US" altLang="ko-KR" sz="2300" dirty="0"/>
              <a:t>6</a:t>
            </a:r>
            <a:r>
              <a:rPr lang="ko-KR" altLang="en-US" sz="2300" dirty="0"/>
              <a:t>개 일 때 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 </a:t>
            </a:r>
            <a:r>
              <a:rPr lang="ko-KR" altLang="en-US" sz="2300" dirty="0" err="1"/>
              <a:t>셔플보다</a:t>
            </a:r>
            <a:r>
              <a:rPr lang="ko-KR" altLang="en-US" sz="2300" dirty="0"/>
              <a:t> </a:t>
            </a:r>
            <a:r>
              <a:rPr lang="en-US" altLang="ko-KR" sz="2300" dirty="0"/>
              <a:t>1GB</a:t>
            </a:r>
            <a:r>
              <a:rPr lang="ko-KR" altLang="en-US" sz="2300" dirty="0"/>
              <a:t>경우 </a:t>
            </a:r>
            <a:r>
              <a:rPr lang="en-US" altLang="ko-KR" sz="2300" dirty="0"/>
              <a:t>42%, 500MB</a:t>
            </a:r>
            <a:r>
              <a:rPr lang="ko-KR" altLang="en-US" sz="2300" dirty="0"/>
              <a:t> 경우</a:t>
            </a:r>
            <a:r>
              <a:rPr lang="en-US" altLang="ko-KR" sz="2300" dirty="0"/>
              <a:t> 26%  </a:t>
            </a:r>
            <a:r>
              <a:rPr lang="ko-KR" altLang="en-US" sz="2300" dirty="0"/>
              <a:t>성능 향상</a:t>
            </a:r>
            <a:endParaRPr lang="en-US" altLang="ko-KR" sz="2300" dirty="0"/>
          </a:p>
          <a:p>
            <a:r>
              <a:rPr lang="ko-KR" altLang="en-US" dirty="0"/>
              <a:t>스토리지 종류에 따른 성능변화는 불규칙적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기존 </a:t>
            </a:r>
            <a:r>
              <a:rPr lang="ko-KR" altLang="en-US" dirty="0" err="1">
                <a:latin typeface="+mn-ea"/>
                <a:ea typeface="+mn-ea"/>
              </a:rPr>
              <a:t>셔플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Numpy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과 </a:t>
            </a:r>
            <a:r>
              <a:rPr lang="ko-KR" altLang="en-US" dirty="0" err="1">
                <a:latin typeface="+mn-ea"/>
                <a:ea typeface="+mn-ea"/>
              </a:rPr>
              <a:t>멀티스레드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셔플</a:t>
            </a:r>
            <a:r>
              <a:rPr lang="ko-KR" altLang="en-US" dirty="0">
                <a:latin typeface="+mn-ea"/>
                <a:ea typeface="+mn-ea"/>
              </a:rPr>
              <a:t> 수행시간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C3B152-1EB7-4CBA-8015-2CD782DB1A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9" y="2952880"/>
            <a:ext cx="5784575" cy="28352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5B41354-65A0-4110-BE9C-8E2291AD2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15" y="2887552"/>
            <a:ext cx="6173300" cy="29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6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개 스레드에서 높은 </a:t>
            </a:r>
            <a:r>
              <a:rPr lang="en-US" altLang="ko-KR" dirty="0"/>
              <a:t>CPU </a:t>
            </a:r>
            <a:r>
              <a:rPr lang="ko-KR" altLang="en-US" dirty="0"/>
              <a:t>활용률을 보이고 경과시간이 가장 짧음 </a:t>
            </a:r>
            <a:endParaRPr lang="en-US" altLang="ko-KR" dirty="0"/>
          </a:p>
          <a:p>
            <a:pPr lvl="1"/>
            <a:r>
              <a:rPr lang="en-US" altLang="ko-KR" dirty="0"/>
              <a:t>CPU </a:t>
            </a:r>
            <a:r>
              <a:rPr lang="en-US" altLang="ko-KR" dirty="0" err="1"/>
              <a:t>Util</a:t>
            </a:r>
            <a:r>
              <a:rPr lang="en-US" altLang="ko-KR" dirty="0"/>
              <a:t> </a:t>
            </a:r>
            <a:r>
              <a:rPr lang="ko-KR" altLang="en-US" dirty="0"/>
              <a:t>↑ </a:t>
            </a:r>
            <a:r>
              <a:rPr lang="en-US" altLang="ko-KR" dirty="0"/>
              <a:t>elapsed time </a:t>
            </a:r>
            <a:r>
              <a:rPr lang="ko-KR" altLang="en-US" dirty="0"/>
              <a:t>↓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 err="1">
                <a:solidFill>
                  <a:srgbClr val="4472C4"/>
                </a:solidFill>
                <a:latin typeface="lato"/>
                <a:ea typeface="+mn-ea"/>
              </a:rPr>
              <a:t>멀티스레드</a:t>
            </a:r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 </a:t>
            </a:r>
            <a:r>
              <a:rPr lang="ko-KR" altLang="en-US" dirty="0" err="1">
                <a:solidFill>
                  <a:srgbClr val="4472C4"/>
                </a:solidFill>
                <a:latin typeface="lato"/>
                <a:ea typeface="+mn-ea"/>
              </a:rPr>
              <a:t>셔플</a:t>
            </a:r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 </a:t>
            </a:r>
            <a:r>
              <a:rPr lang="en-US" altLang="ko-KR" dirty="0">
                <a:solidFill>
                  <a:srgbClr val="4472C4"/>
                </a:solidFill>
                <a:latin typeface="lato"/>
                <a:ea typeface="+mn-ea"/>
              </a:rPr>
              <a:t>CPU </a:t>
            </a:r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활용률 측정 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A5FFAC-EE48-438A-99E3-7D94C7B86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28" y="3319691"/>
            <a:ext cx="7859972" cy="31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8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en-US" altLang="ko-KR" dirty="0" err="1">
                <a:solidFill>
                  <a:srgbClr val="4472C4"/>
                </a:solidFill>
                <a:latin typeface="lato"/>
                <a:ea typeface="+mn-ea"/>
              </a:rPr>
              <a:t>Numpy</a:t>
            </a:r>
            <a:r>
              <a:rPr lang="en-US" altLang="ko-KR" dirty="0">
                <a:solidFill>
                  <a:srgbClr val="4472C4"/>
                </a:solidFill>
                <a:latin typeface="lato"/>
                <a:ea typeface="+mn-ea"/>
              </a:rPr>
              <a:t> </a:t>
            </a:r>
            <a:r>
              <a:rPr lang="ko-KR" altLang="en-US" dirty="0" err="1">
                <a:solidFill>
                  <a:srgbClr val="4472C4"/>
                </a:solidFill>
                <a:latin typeface="lato"/>
                <a:ea typeface="+mn-ea"/>
              </a:rPr>
              <a:t>셔플</a:t>
            </a:r>
            <a:r>
              <a:rPr lang="en-US" altLang="ko-KR" dirty="0">
                <a:solidFill>
                  <a:srgbClr val="4472C4"/>
                </a:solidFill>
                <a:latin typeface="lato"/>
                <a:ea typeface="+mn-ea"/>
              </a:rPr>
              <a:t>, </a:t>
            </a:r>
            <a:r>
              <a:rPr lang="ko-KR" altLang="en-US" dirty="0" err="1">
                <a:solidFill>
                  <a:srgbClr val="4472C4"/>
                </a:solidFill>
                <a:latin typeface="lato"/>
                <a:ea typeface="+mn-ea"/>
              </a:rPr>
              <a:t>멀티스레드</a:t>
            </a:r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 </a:t>
            </a:r>
            <a:r>
              <a:rPr lang="ko-KR" altLang="en-US" dirty="0" err="1">
                <a:solidFill>
                  <a:srgbClr val="4472C4"/>
                </a:solidFill>
                <a:latin typeface="lato"/>
                <a:ea typeface="+mn-ea"/>
              </a:rPr>
              <a:t>셔플</a:t>
            </a:r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 </a:t>
            </a:r>
            <a:r>
              <a:rPr lang="en-US" altLang="ko-KR" dirty="0">
                <a:solidFill>
                  <a:srgbClr val="4472C4"/>
                </a:solidFill>
                <a:latin typeface="lato"/>
                <a:ea typeface="+mn-ea"/>
              </a:rPr>
              <a:t>CPU </a:t>
            </a:r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사용패턴 측정 </a:t>
            </a:r>
            <a:endParaRPr lang="ko-KR" altLang="en-US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184E448-F691-4220-8DEB-14B9FAF9DD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765677"/>
              </p:ext>
            </p:extLst>
          </p:nvPr>
        </p:nvGraphicFramePr>
        <p:xfrm>
          <a:off x="815009" y="1476963"/>
          <a:ext cx="11348606" cy="2494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9530CBA1-AF31-41FA-AA90-5843DCF73B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813401"/>
              </p:ext>
            </p:extLst>
          </p:nvPr>
        </p:nvGraphicFramePr>
        <p:xfrm>
          <a:off x="1270552" y="3963290"/>
          <a:ext cx="9650896" cy="2720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1D249C-49EA-4453-AE43-CE87C01265B5}"/>
              </a:ext>
            </a:extLst>
          </p:cNvPr>
          <p:cNvCxnSpPr/>
          <p:nvPr/>
        </p:nvCxnSpPr>
        <p:spPr>
          <a:xfrm flipH="1">
            <a:off x="2388703" y="1924269"/>
            <a:ext cx="1113183" cy="1888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>
            <a:extLst>
              <a:ext uri="{FF2B5EF4-FFF2-40B4-BE49-F238E27FC236}">
                <a16:creationId xmlns:a16="http://schemas.microsoft.com/office/drawing/2014/main" id="{26C30804-774B-4227-B379-1FD1444EE613}"/>
              </a:ext>
            </a:extLst>
          </p:cNvPr>
          <p:cNvSpPr txBox="1"/>
          <p:nvPr/>
        </p:nvSpPr>
        <p:spPr>
          <a:xfrm>
            <a:off x="3501886" y="1748936"/>
            <a:ext cx="2216426" cy="36774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Data Shuffle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0CF034-4536-415A-A347-B0C317796B5D}"/>
              </a:ext>
            </a:extLst>
          </p:cNvPr>
          <p:cNvCxnSpPr>
            <a:cxnSpLocks/>
          </p:cNvCxnSpPr>
          <p:nvPr/>
        </p:nvCxnSpPr>
        <p:spPr>
          <a:xfrm flipH="1">
            <a:off x="2514601" y="2206136"/>
            <a:ext cx="1006060" cy="10638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>
            <a:extLst>
              <a:ext uri="{FF2B5EF4-FFF2-40B4-BE49-F238E27FC236}">
                <a16:creationId xmlns:a16="http://schemas.microsoft.com/office/drawing/2014/main" id="{7F1E2AD3-4CB7-448D-8DE3-F5EBE228A481}"/>
              </a:ext>
            </a:extLst>
          </p:cNvPr>
          <p:cNvSpPr txBox="1"/>
          <p:nvPr/>
        </p:nvSpPr>
        <p:spPr>
          <a:xfrm>
            <a:off x="3520661" y="2018691"/>
            <a:ext cx="2216426" cy="36774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Data Preprocessing &amp; Batching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2A28B0A-835C-43B0-98E6-467E596C6130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266123" y="2202565"/>
            <a:ext cx="1254538" cy="10377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BB5E66C-FA40-434B-8EAF-82323D6C0CF6}"/>
              </a:ext>
            </a:extLst>
          </p:cNvPr>
          <p:cNvCxnSpPr>
            <a:cxnSpLocks/>
          </p:cNvCxnSpPr>
          <p:nvPr/>
        </p:nvCxnSpPr>
        <p:spPr>
          <a:xfrm flipH="1">
            <a:off x="2114550" y="5004591"/>
            <a:ext cx="1225136" cy="9263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">
            <a:extLst>
              <a:ext uri="{FF2B5EF4-FFF2-40B4-BE49-F238E27FC236}">
                <a16:creationId xmlns:a16="http://schemas.microsoft.com/office/drawing/2014/main" id="{0E463F84-AE34-4B16-B421-5BE2D16F42C0}"/>
              </a:ext>
            </a:extLst>
          </p:cNvPr>
          <p:cNvSpPr txBox="1"/>
          <p:nvPr/>
        </p:nvSpPr>
        <p:spPr>
          <a:xfrm>
            <a:off x="3339686" y="4817146"/>
            <a:ext cx="2216426" cy="36774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Data Preprocessing &amp; Batching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85B1E75-89CF-4096-AC5A-4D7CFB1F443A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981200" y="5001020"/>
            <a:ext cx="1358486" cy="9801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955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학습모델이 전체 데이터를 </a:t>
            </a:r>
            <a:r>
              <a:rPr lang="en-US" altLang="ko-KR" dirty="0"/>
              <a:t>1</a:t>
            </a:r>
            <a:r>
              <a:rPr lang="ko-KR" altLang="en-US" dirty="0"/>
              <a:t>번 학습한 경우 </a:t>
            </a:r>
            <a:r>
              <a:rPr lang="en-US" altLang="ko-KR" dirty="0"/>
              <a:t>1epoch</a:t>
            </a:r>
          </a:p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 err="1"/>
              <a:t>셔플</a:t>
            </a:r>
            <a:r>
              <a:rPr lang="en-US" altLang="ko-KR" dirty="0"/>
              <a:t>, Multi-thread </a:t>
            </a:r>
            <a:r>
              <a:rPr lang="ko-KR" altLang="en-US" dirty="0" err="1"/>
              <a:t>셔플이</a:t>
            </a:r>
            <a:r>
              <a:rPr lang="ko-KR" altLang="en-US" dirty="0"/>
              <a:t> </a:t>
            </a:r>
            <a:r>
              <a:rPr lang="en-US" altLang="ko-KR" dirty="0"/>
              <a:t>1epoch</a:t>
            </a:r>
            <a:r>
              <a:rPr lang="ko-KR" altLang="en-US" dirty="0"/>
              <a:t>마다 전체 데이터를 </a:t>
            </a:r>
            <a:r>
              <a:rPr lang="ko-KR" altLang="en-US" dirty="0" err="1"/>
              <a:t>셔플하도록</a:t>
            </a:r>
            <a:r>
              <a:rPr lang="ko-KR" altLang="en-US" dirty="0"/>
              <a:t> 구성 </a:t>
            </a:r>
            <a:endParaRPr lang="en-US" altLang="ko-KR" dirty="0"/>
          </a:p>
          <a:p>
            <a:r>
              <a:rPr lang="en-US" altLang="ko-KR" dirty="0"/>
              <a:t>10 epoch </a:t>
            </a:r>
            <a:r>
              <a:rPr lang="ko-KR" altLang="en-US" dirty="0"/>
              <a:t>학습 시 전체 훈련시간 비교</a:t>
            </a:r>
            <a:endParaRPr lang="en-US" altLang="ko-KR" dirty="0"/>
          </a:p>
          <a:p>
            <a:r>
              <a:rPr lang="en-US" altLang="ko-KR" dirty="0" err="1"/>
              <a:t>tf.data</a:t>
            </a:r>
            <a:r>
              <a:rPr lang="ko-KR" altLang="en-US" dirty="0"/>
              <a:t> </a:t>
            </a:r>
            <a:r>
              <a:rPr lang="en-US" altLang="ko-KR" dirty="0"/>
              <a:t>pipeline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사용하지 </a:t>
            </a:r>
            <a:r>
              <a:rPr lang="ko-KR" altLang="en-US" dirty="0" err="1"/>
              <a:t>않을경우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반복학습시 전체 훈련시간 비교 </a:t>
            </a:r>
          </a:p>
        </p:txBody>
      </p:sp>
    </p:spTree>
    <p:extLst>
      <p:ext uri="{BB962C8B-B14F-4D97-AF65-F5344CB8AC3E}">
        <p14:creationId xmlns:p14="http://schemas.microsoft.com/office/powerpoint/2010/main" val="16419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Tf.data</a:t>
            </a:r>
            <a:r>
              <a:rPr lang="en-US" altLang="ko-KR" dirty="0"/>
              <a:t> + Multi-thread shuffle</a:t>
            </a:r>
            <a:r>
              <a:rPr lang="ko-KR" altLang="en-US" dirty="0"/>
              <a:t>의 경우 가장 훈련시간이 짧음 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반복학습시 전체 훈련시간 비교 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6DC5D2B5-0F87-4420-B7F5-FFF3849EF7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807592"/>
              </p:ext>
            </p:extLst>
          </p:nvPr>
        </p:nvGraphicFramePr>
        <p:xfrm>
          <a:off x="2322650" y="2472094"/>
          <a:ext cx="7330800" cy="3458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454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데이터 파이프라인 흐름비교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7B16FB-503B-44C3-A5DE-53B8469F76E7}"/>
              </a:ext>
            </a:extLst>
          </p:cNvPr>
          <p:cNvSpPr/>
          <p:nvPr/>
        </p:nvSpPr>
        <p:spPr>
          <a:xfrm>
            <a:off x="1057275" y="3901526"/>
            <a:ext cx="666028" cy="131973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6B424E-70C3-4205-894D-75A92813EF40}"/>
              </a:ext>
            </a:extLst>
          </p:cNvPr>
          <p:cNvSpPr/>
          <p:nvPr/>
        </p:nvSpPr>
        <p:spPr>
          <a:xfrm>
            <a:off x="1057275" y="5431327"/>
            <a:ext cx="666028" cy="64021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222DD4-5D25-4EFB-9D49-88C4047C5C9A}"/>
              </a:ext>
            </a:extLst>
          </p:cNvPr>
          <p:cNvSpPr/>
          <p:nvPr/>
        </p:nvSpPr>
        <p:spPr>
          <a:xfrm>
            <a:off x="1919287" y="3885124"/>
            <a:ext cx="3179592" cy="13329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Prepare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156AAF-24F9-4A0A-9D71-B8116DB58F06}"/>
              </a:ext>
            </a:extLst>
          </p:cNvPr>
          <p:cNvGrpSpPr/>
          <p:nvPr/>
        </p:nvGrpSpPr>
        <p:grpSpPr>
          <a:xfrm>
            <a:off x="1924048" y="5429781"/>
            <a:ext cx="3169916" cy="647622"/>
            <a:chOff x="2381249" y="5287553"/>
            <a:chExt cx="2657477" cy="647622"/>
          </a:xfrm>
          <a:solidFill>
            <a:schemeClr val="bg1">
              <a:lumMod val="75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72CB31-9D78-4C5B-8E65-C0E5BA588D13}"/>
                </a:ext>
              </a:extLst>
            </p:cNvPr>
            <p:cNvSpPr/>
            <p:nvPr/>
          </p:nvSpPr>
          <p:spPr>
            <a:xfrm>
              <a:off x="4122022" y="5287553"/>
              <a:ext cx="916704" cy="64762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F424B83-7DA1-403F-9E1C-DFB8B5135341}"/>
                </a:ext>
              </a:extLst>
            </p:cNvPr>
            <p:cNvSpPr/>
            <p:nvPr/>
          </p:nvSpPr>
          <p:spPr>
            <a:xfrm>
              <a:off x="2381249" y="5290698"/>
              <a:ext cx="1740773" cy="64021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Train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8875CB-83C5-4DBD-8F99-0A7689AA3BC1}"/>
              </a:ext>
            </a:extLst>
          </p:cNvPr>
          <p:cNvSpPr/>
          <p:nvPr/>
        </p:nvSpPr>
        <p:spPr>
          <a:xfrm>
            <a:off x="1914525" y="4951415"/>
            <a:ext cx="1085850" cy="2698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5BE7D5-2595-4258-93B0-B3ABACF0981F}"/>
              </a:ext>
            </a:extLst>
          </p:cNvPr>
          <p:cNvSpPr/>
          <p:nvPr/>
        </p:nvSpPr>
        <p:spPr>
          <a:xfrm>
            <a:off x="2985368" y="4952456"/>
            <a:ext cx="676276" cy="264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Shuffle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58717-E0EC-4D60-8A2D-BF9D829DE991}"/>
              </a:ext>
            </a:extLst>
          </p:cNvPr>
          <p:cNvSpPr/>
          <p:nvPr/>
        </p:nvSpPr>
        <p:spPr>
          <a:xfrm>
            <a:off x="3857712" y="4956175"/>
            <a:ext cx="291232" cy="2603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C95B3B-C716-45A7-A6D7-D09C405B3873}"/>
              </a:ext>
            </a:extLst>
          </p:cNvPr>
          <p:cNvSpPr/>
          <p:nvPr/>
        </p:nvSpPr>
        <p:spPr>
          <a:xfrm>
            <a:off x="3080617" y="4689980"/>
            <a:ext cx="676276" cy="2566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Shuffle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F50C94-CC52-4D0E-A7C6-2AA8B600A961}"/>
              </a:ext>
            </a:extLst>
          </p:cNvPr>
          <p:cNvSpPr/>
          <p:nvPr/>
        </p:nvSpPr>
        <p:spPr>
          <a:xfrm>
            <a:off x="3175867" y="4425378"/>
            <a:ext cx="676276" cy="257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Shuffle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463FFA-948A-405A-8B3C-17C1FC5636B9}"/>
              </a:ext>
            </a:extLst>
          </p:cNvPr>
          <p:cNvSpPr/>
          <p:nvPr/>
        </p:nvSpPr>
        <p:spPr>
          <a:xfrm>
            <a:off x="4150995" y="4956698"/>
            <a:ext cx="676275" cy="257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A2A6D5-7D61-4017-9884-37A671311C75}"/>
              </a:ext>
            </a:extLst>
          </p:cNvPr>
          <p:cNvSpPr/>
          <p:nvPr/>
        </p:nvSpPr>
        <p:spPr>
          <a:xfrm>
            <a:off x="4284345" y="4699523"/>
            <a:ext cx="676275" cy="257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99558E-B86D-469C-9198-E1C7E58DC917}"/>
              </a:ext>
            </a:extLst>
          </p:cNvPr>
          <p:cNvSpPr/>
          <p:nvPr/>
        </p:nvSpPr>
        <p:spPr>
          <a:xfrm>
            <a:off x="4422750" y="4432805"/>
            <a:ext cx="671220" cy="257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E04E24C-961D-46B9-8DE0-2AA4EA5AC8B0}"/>
              </a:ext>
            </a:extLst>
          </p:cNvPr>
          <p:cNvCxnSpPr>
            <a:cxnSpLocks/>
          </p:cNvCxnSpPr>
          <p:nvPr/>
        </p:nvCxnSpPr>
        <p:spPr>
          <a:xfrm>
            <a:off x="3848100" y="4429125"/>
            <a:ext cx="4043" cy="7921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E6C301-E0D6-46D3-873D-AD2687FA8226}"/>
              </a:ext>
            </a:extLst>
          </p:cNvPr>
          <p:cNvSpPr/>
          <p:nvPr/>
        </p:nvSpPr>
        <p:spPr>
          <a:xfrm>
            <a:off x="1052360" y="1500569"/>
            <a:ext cx="666028" cy="131973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DB849B-AF13-471A-AF82-96F904759C43}"/>
              </a:ext>
            </a:extLst>
          </p:cNvPr>
          <p:cNvSpPr/>
          <p:nvPr/>
        </p:nvSpPr>
        <p:spPr>
          <a:xfrm>
            <a:off x="1052360" y="3030370"/>
            <a:ext cx="666028" cy="64021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74EE84-D828-4B43-87E4-7EC7B394CE96}"/>
              </a:ext>
            </a:extLst>
          </p:cNvPr>
          <p:cNvSpPr/>
          <p:nvPr/>
        </p:nvSpPr>
        <p:spPr>
          <a:xfrm>
            <a:off x="1914371" y="1484167"/>
            <a:ext cx="4073677" cy="13329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Prepare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BA99AFD-186C-41F7-912C-F29174EA142C}"/>
              </a:ext>
            </a:extLst>
          </p:cNvPr>
          <p:cNvGrpSpPr/>
          <p:nvPr/>
        </p:nvGrpSpPr>
        <p:grpSpPr>
          <a:xfrm>
            <a:off x="1919132" y="3028500"/>
            <a:ext cx="4068917" cy="646828"/>
            <a:chOff x="2381249" y="5287229"/>
            <a:chExt cx="2657477" cy="646828"/>
          </a:xfrm>
          <a:solidFill>
            <a:schemeClr val="bg1">
              <a:lumMod val="75000"/>
            </a:schemeClr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CC72C72-0CC7-4829-9C66-3737C2F4A5EB}"/>
                </a:ext>
              </a:extLst>
            </p:cNvPr>
            <p:cNvSpPr/>
            <p:nvPr/>
          </p:nvSpPr>
          <p:spPr>
            <a:xfrm>
              <a:off x="3740620" y="5287229"/>
              <a:ext cx="1298106" cy="6468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DC1FBBD-8D72-45B8-B9FD-6108F228B316}"/>
                </a:ext>
              </a:extLst>
            </p:cNvPr>
            <p:cNvSpPr/>
            <p:nvPr/>
          </p:nvSpPr>
          <p:spPr>
            <a:xfrm>
              <a:off x="2381249" y="5290698"/>
              <a:ext cx="1359371" cy="64021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Train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0D4DD6-2883-49DC-A41F-2E5B6167B629}"/>
              </a:ext>
            </a:extLst>
          </p:cNvPr>
          <p:cNvSpPr/>
          <p:nvPr/>
        </p:nvSpPr>
        <p:spPr>
          <a:xfrm>
            <a:off x="1909610" y="2550458"/>
            <a:ext cx="1085850" cy="2698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A89F7A-C4D5-4FBA-B942-742B54903C5E}"/>
              </a:ext>
            </a:extLst>
          </p:cNvPr>
          <p:cNvSpPr/>
          <p:nvPr/>
        </p:nvSpPr>
        <p:spPr>
          <a:xfrm>
            <a:off x="2980452" y="2551499"/>
            <a:ext cx="1442295" cy="267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Shuffle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C7BE50-34F7-4DDE-937C-E618B74DD387}"/>
              </a:ext>
            </a:extLst>
          </p:cNvPr>
          <p:cNvSpPr/>
          <p:nvPr/>
        </p:nvSpPr>
        <p:spPr>
          <a:xfrm>
            <a:off x="4422750" y="2552700"/>
            <a:ext cx="276246" cy="264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AE3124-8DA7-4449-8DB5-583C0C5C48A7}"/>
              </a:ext>
            </a:extLst>
          </p:cNvPr>
          <p:cNvSpPr/>
          <p:nvPr/>
        </p:nvSpPr>
        <p:spPr>
          <a:xfrm>
            <a:off x="4698996" y="2555741"/>
            <a:ext cx="1289054" cy="257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F666CCF3-60E5-4EA7-A9A0-B749AA3C40ED}"/>
              </a:ext>
            </a:extLst>
          </p:cNvPr>
          <p:cNvSpPr txBox="1">
            <a:spLocks/>
          </p:cNvSpPr>
          <p:nvPr/>
        </p:nvSpPr>
        <p:spPr>
          <a:xfrm>
            <a:off x="205740" y="866127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 epoch</a:t>
            </a:r>
          </a:p>
          <a:p>
            <a:pPr marL="347400" lvl="1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59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데이터 파이프라인 흐름비교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2F3C48-7CB3-42FA-B0E0-BF35D0D532F3}"/>
              </a:ext>
            </a:extLst>
          </p:cNvPr>
          <p:cNvSpPr/>
          <p:nvPr/>
        </p:nvSpPr>
        <p:spPr>
          <a:xfrm>
            <a:off x="821082" y="4174135"/>
            <a:ext cx="666028" cy="131973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0C0B4C6-3D3F-4651-8FC0-BD025373A0E7}"/>
              </a:ext>
            </a:extLst>
          </p:cNvPr>
          <p:cNvSpPr/>
          <p:nvPr/>
        </p:nvSpPr>
        <p:spPr>
          <a:xfrm>
            <a:off x="821082" y="5703936"/>
            <a:ext cx="666028" cy="64021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D8498D-040E-4FBC-B12B-0B3D055345E0}"/>
              </a:ext>
            </a:extLst>
          </p:cNvPr>
          <p:cNvSpPr/>
          <p:nvPr/>
        </p:nvSpPr>
        <p:spPr>
          <a:xfrm>
            <a:off x="1683093" y="4157733"/>
            <a:ext cx="4922901" cy="13329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Prepare N+1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2F15675-7A5D-4EA8-8DA9-3DA26315E0C0}"/>
              </a:ext>
            </a:extLst>
          </p:cNvPr>
          <p:cNvGrpSpPr/>
          <p:nvPr/>
        </p:nvGrpSpPr>
        <p:grpSpPr>
          <a:xfrm>
            <a:off x="1687855" y="5702390"/>
            <a:ext cx="3169916" cy="650785"/>
            <a:chOff x="2381249" y="5287553"/>
            <a:chExt cx="2657477" cy="650785"/>
          </a:xfrm>
          <a:solidFill>
            <a:schemeClr val="bg1">
              <a:lumMod val="75000"/>
            </a:schemeClr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DF41BD8-9A89-4DE4-861A-B66781A5892E}"/>
                </a:ext>
              </a:extLst>
            </p:cNvPr>
            <p:cNvSpPr/>
            <p:nvPr/>
          </p:nvSpPr>
          <p:spPr>
            <a:xfrm>
              <a:off x="4122022" y="5287553"/>
              <a:ext cx="916704" cy="64762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40700AD-6BA3-4AD2-974A-0E83223080AD}"/>
                </a:ext>
              </a:extLst>
            </p:cNvPr>
            <p:cNvSpPr/>
            <p:nvPr/>
          </p:nvSpPr>
          <p:spPr>
            <a:xfrm>
              <a:off x="2381249" y="5290698"/>
              <a:ext cx="1740773" cy="6476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Train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EB31217-CDAE-4406-AD47-0FE424922CE5}"/>
              </a:ext>
            </a:extLst>
          </p:cNvPr>
          <p:cNvSpPr/>
          <p:nvPr/>
        </p:nvSpPr>
        <p:spPr>
          <a:xfrm>
            <a:off x="1693139" y="5230336"/>
            <a:ext cx="1060078" cy="2566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E9C613-3DF0-4187-A22B-45B8CEA71B7E}"/>
              </a:ext>
            </a:extLst>
          </p:cNvPr>
          <p:cNvSpPr/>
          <p:nvPr/>
        </p:nvSpPr>
        <p:spPr>
          <a:xfrm>
            <a:off x="2749175" y="5225065"/>
            <a:ext cx="676276" cy="264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Shuffle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519C0C-596C-4346-ACCA-CE086EB914A4}"/>
              </a:ext>
            </a:extLst>
          </p:cNvPr>
          <p:cNvSpPr/>
          <p:nvPr/>
        </p:nvSpPr>
        <p:spPr>
          <a:xfrm>
            <a:off x="5364509" y="5218755"/>
            <a:ext cx="304183" cy="2603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6AB556-2732-4686-B1A2-AA7C6A54621F}"/>
              </a:ext>
            </a:extLst>
          </p:cNvPr>
          <p:cNvSpPr/>
          <p:nvPr/>
        </p:nvSpPr>
        <p:spPr>
          <a:xfrm>
            <a:off x="2844424" y="4962589"/>
            <a:ext cx="676276" cy="2566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Shuffle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5B7521-7483-4DB3-9C1B-11988D2B2B0D}"/>
              </a:ext>
            </a:extLst>
          </p:cNvPr>
          <p:cNvSpPr/>
          <p:nvPr/>
        </p:nvSpPr>
        <p:spPr>
          <a:xfrm>
            <a:off x="2939674" y="4697987"/>
            <a:ext cx="676276" cy="257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Shuffle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11DFE1A-C9E5-4431-A843-0BF4EE019620}"/>
              </a:ext>
            </a:extLst>
          </p:cNvPr>
          <p:cNvSpPr/>
          <p:nvPr/>
        </p:nvSpPr>
        <p:spPr>
          <a:xfrm>
            <a:off x="5663019" y="5218755"/>
            <a:ext cx="676275" cy="257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A97F6A-F6F5-4379-A7F2-8D3E29C2A3CE}"/>
              </a:ext>
            </a:extLst>
          </p:cNvPr>
          <p:cNvSpPr/>
          <p:nvPr/>
        </p:nvSpPr>
        <p:spPr>
          <a:xfrm>
            <a:off x="5796369" y="4961580"/>
            <a:ext cx="676275" cy="257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FFF29F-202D-44BF-8296-926C668A7539}"/>
              </a:ext>
            </a:extLst>
          </p:cNvPr>
          <p:cNvSpPr/>
          <p:nvPr/>
        </p:nvSpPr>
        <p:spPr>
          <a:xfrm>
            <a:off x="5934774" y="4694862"/>
            <a:ext cx="671220" cy="257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1B9F82-18BC-4508-9712-ABFA22A62A57}"/>
              </a:ext>
            </a:extLst>
          </p:cNvPr>
          <p:cNvSpPr/>
          <p:nvPr/>
        </p:nvSpPr>
        <p:spPr>
          <a:xfrm>
            <a:off x="3431455" y="5229225"/>
            <a:ext cx="1060078" cy="257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723F753-6AE3-40AE-9D09-BBD5A83F797D}"/>
              </a:ext>
            </a:extLst>
          </p:cNvPr>
          <p:cNvSpPr/>
          <p:nvPr/>
        </p:nvSpPr>
        <p:spPr>
          <a:xfrm>
            <a:off x="4492250" y="5225065"/>
            <a:ext cx="676276" cy="264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Shuffle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DD5746-B6A6-47FE-8138-AC157588B814}"/>
              </a:ext>
            </a:extLst>
          </p:cNvPr>
          <p:cNvSpPr/>
          <p:nvPr/>
        </p:nvSpPr>
        <p:spPr>
          <a:xfrm>
            <a:off x="4587499" y="4962589"/>
            <a:ext cx="676276" cy="2566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Shuffle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7AF39A9-0284-4ADE-8A75-4364CA18738B}"/>
              </a:ext>
            </a:extLst>
          </p:cNvPr>
          <p:cNvSpPr/>
          <p:nvPr/>
        </p:nvSpPr>
        <p:spPr>
          <a:xfrm>
            <a:off x="4682749" y="4697987"/>
            <a:ext cx="676276" cy="257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Shuffle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8BD1093-75FA-4501-9EDF-5D2F9CF5C80A}"/>
              </a:ext>
            </a:extLst>
          </p:cNvPr>
          <p:cNvCxnSpPr>
            <a:cxnSpLocks/>
          </p:cNvCxnSpPr>
          <p:nvPr/>
        </p:nvCxnSpPr>
        <p:spPr>
          <a:xfrm>
            <a:off x="5360489" y="4705975"/>
            <a:ext cx="4043" cy="7921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8360E29-7B9D-4A2A-9DE5-8A542692C3C2}"/>
              </a:ext>
            </a:extLst>
          </p:cNvPr>
          <p:cNvSpPr/>
          <p:nvPr/>
        </p:nvSpPr>
        <p:spPr>
          <a:xfrm>
            <a:off x="821082" y="1840906"/>
            <a:ext cx="666028" cy="131973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1E9939D-D5DA-456E-B45A-ACA5B0265AF9}"/>
              </a:ext>
            </a:extLst>
          </p:cNvPr>
          <p:cNvSpPr/>
          <p:nvPr/>
        </p:nvSpPr>
        <p:spPr>
          <a:xfrm>
            <a:off x="821082" y="3370707"/>
            <a:ext cx="666028" cy="64021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E38C77-508F-4B11-845F-104299EA027F}"/>
              </a:ext>
            </a:extLst>
          </p:cNvPr>
          <p:cNvSpPr/>
          <p:nvPr/>
        </p:nvSpPr>
        <p:spPr>
          <a:xfrm>
            <a:off x="1683093" y="1824504"/>
            <a:ext cx="7880007" cy="13329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Prepare N+1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C055250-6BDE-496C-8492-2D0F27C094D9}"/>
              </a:ext>
            </a:extLst>
          </p:cNvPr>
          <p:cNvGrpSpPr/>
          <p:nvPr/>
        </p:nvGrpSpPr>
        <p:grpSpPr>
          <a:xfrm>
            <a:off x="1687854" y="3369161"/>
            <a:ext cx="7875245" cy="643359"/>
            <a:chOff x="2381249" y="5287553"/>
            <a:chExt cx="2657477" cy="643359"/>
          </a:xfrm>
          <a:solidFill>
            <a:schemeClr val="bg1">
              <a:lumMod val="75000"/>
            </a:schemeClr>
          </a:solidFill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B11F987-A25D-46A1-9E45-26089A6BAF1C}"/>
                </a:ext>
              </a:extLst>
            </p:cNvPr>
            <p:cNvSpPr/>
            <p:nvPr/>
          </p:nvSpPr>
          <p:spPr>
            <a:xfrm>
              <a:off x="3587932" y="5287553"/>
              <a:ext cx="1450794" cy="6402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5DB674E-15EB-4919-9E8F-D2D4700B4DDF}"/>
                </a:ext>
              </a:extLst>
            </p:cNvPr>
            <p:cNvSpPr/>
            <p:nvPr/>
          </p:nvSpPr>
          <p:spPr>
            <a:xfrm>
              <a:off x="2381249" y="5290698"/>
              <a:ext cx="1206683" cy="64021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Train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79527C5-E3A7-4A3A-8628-C0948DA50198}"/>
              </a:ext>
            </a:extLst>
          </p:cNvPr>
          <p:cNvSpPr/>
          <p:nvPr/>
        </p:nvSpPr>
        <p:spPr>
          <a:xfrm>
            <a:off x="1693139" y="2897107"/>
            <a:ext cx="1060078" cy="2566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895FF8-0958-48DC-937D-FF092E23CF08}"/>
              </a:ext>
            </a:extLst>
          </p:cNvPr>
          <p:cNvSpPr/>
          <p:nvPr/>
        </p:nvSpPr>
        <p:spPr>
          <a:xfrm>
            <a:off x="2749174" y="2891836"/>
            <a:ext cx="1741055" cy="264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Shuffle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F7023AC-26FC-4E68-8D00-115AE280EEBA}"/>
              </a:ext>
            </a:extLst>
          </p:cNvPr>
          <p:cNvSpPr/>
          <p:nvPr/>
        </p:nvSpPr>
        <p:spPr>
          <a:xfrm>
            <a:off x="4471392" y="2892907"/>
            <a:ext cx="304183" cy="2603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094E91C-00A0-4475-AAB8-B54D008EBF3A}"/>
              </a:ext>
            </a:extLst>
          </p:cNvPr>
          <p:cNvSpPr/>
          <p:nvPr/>
        </p:nvSpPr>
        <p:spPr>
          <a:xfrm>
            <a:off x="7876035" y="2896071"/>
            <a:ext cx="1687065" cy="257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EC8DE34-750D-46F9-8B0E-25D3B96099DA}"/>
              </a:ext>
            </a:extLst>
          </p:cNvPr>
          <p:cNvSpPr/>
          <p:nvPr/>
        </p:nvSpPr>
        <p:spPr>
          <a:xfrm>
            <a:off x="4775575" y="2897126"/>
            <a:ext cx="1060078" cy="2561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4ECEC23-D919-47D7-AFAC-B7FAA73F25B2}"/>
              </a:ext>
            </a:extLst>
          </p:cNvPr>
          <p:cNvSpPr/>
          <p:nvPr/>
        </p:nvSpPr>
        <p:spPr>
          <a:xfrm>
            <a:off x="5834840" y="2893962"/>
            <a:ext cx="1741055" cy="263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Shuffle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AA33BCE-9DAD-4CE7-B5AB-42277970E0F5}"/>
              </a:ext>
            </a:extLst>
          </p:cNvPr>
          <p:cNvSpPr/>
          <p:nvPr/>
        </p:nvSpPr>
        <p:spPr>
          <a:xfrm>
            <a:off x="7571852" y="2892907"/>
            <a:ext cx="304183" cy="2603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내용 개체 틀 2">
            <a:extLst>
              <a:ext uri="{FF2B5EF4-FFF2-40B4-BE49-F238E27FC236}">
                <a16:creationId xmlns:a16="http://schemas.microsoft.com/office/drawing/2014/main" id="{19300838-995C-4DEF-9D93-AF01E9CB57B2}"/>
              </a:ext>
            </a:extLst>
          </p:cNvPr>
          <p:cNvSpPr txBox="1">
            <a:spLocks/>
          </p:cNvSpPr>
          <p:nvPr/>
        </p:nvSpPr>
        <p:spPr>
          <a:xfrm>
            <a:off x="255676" y="963924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반복학습 시 </a:t>
            </a:r>
            <a:endParaRPr lang="en-US" altLang="ko-KR" dirty="0"/>
          </a:p>
          <a:p>
            <a:pPr marL="347400" lvl="1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3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Fashion</a:t>
            </a:r>
            <a:r>
              <a:rPr lang="ko-KR" altLang="en-US" dirty="0"/>
              <a:t> </a:t>
            </a:r>
            <a:r>
              <a:rPr lang="en-US" altLang="ko-KR" dirty="0"/>
              <a:t>MNIST</a:t>
            </a:r>
            <a:r>
              <a:rPr lang="ko-KR" altLang="en-US" dirty="0"/>
              <a:t> 데이터셋을 사용한 실험 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향후 실험계획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1C9D0B-540E-485C-8A37-BC1865BE7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52" y="2352592"/>
            <a:ext cx="3720548" cy="3720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6A714B-8C1C-4361-9C79-3FDBE0F2267A}"/>
              </a:ext>
            </a:extLst>
          </p:cNvPr>
          <p:cNvSpPr txBox="1"/>
          <p:nvPr/>
        </p:nvSpPr>
        <p:spPr>
          <a:xfrm>
            <a:off x="8134903" y="6038566"/>
            <a:ext cx="628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/>
                </a:solidFill>
              </a:rPr>
              <a:t>Zalandoresearch</a:t>
            </a:r>
            <a:r>
              <a:rPr lang="en-US" altLang="ko-KR" sz="1200" dirty="0">
                <a:solidFill>
                  <a:schemeClr val="accent5"/>
                </a:solidFill>
              </a:rPr>
              <a:t>/fashion-</a:t>
            </a:r>
            <a:r>
              <a:rPr lang="en-US" altLang="ko-KR" sz="1200" dirty="0" err="1">
                <a:solidFill>
                  <a:schemeClr val="accent5"/>
                </a:solidFill>
              </a:rPr>
              <a:t>mnist</a:t>
            </a:r>
            <a:r>
              <a:rPr lang="en-US" altLang="ko-KR" sz="1200" dirty="0">
                <a:solidFill>
                  <a:schemeClr val="accent5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https://github.com/zalandoresearch/fashion-mnist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딥러닝</a:t>
            </a:r>
            <a:r>
              <a:rPr lang="ko-KR" altLang="en-US" dirty="0">
                <a:latin typeface="+mn-ea"/>
                <a:ea typeface="+mn-ea"/>
              </a:rPr>
              <a:t> 모델 훈련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딥러닝</a:t>
            </a:r>
            <a:r>
              <a:rPr lang="ko-KR" altLang="en-US" dirty="0"/>
              <a:t> 모델 훈련은 수치계산이 가능한 행렬형태의 데이터가 요구됨</a:t>
            </a:r>
            <a:endParaRPr lang="en-US" altLang="ko-KR" dirty="0"/>
          </a:p>
          <a:p>
            <a:pPr lvl="1"/>
            <a:r>
              <a:rPr lang="ko-KR" altLang="en-US" dirty="0"/>
              <a:t>학습연산은 하드웨어 구조가 병렬처리에 적합한 </a:t>
            </a:r>
            <a:r>
              <a:rPr lang="en-US" altLang="ko-KR" dirty="0"/>
              <a:t>GPU</a:t>
            </a:r>
            <a:r>
              <a:rPr lang="ko-KR" altLang="en-US" dirty="0"/>
              <a:t>가 담당</a:t>
            </a:r>
            <a:endParaRPr lang="en-US" altLang="ko-KR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C3E9746-9513-4845-86B6-13C5E619A111}"/>
              </a:ext>
            </a:extLst>
          </p:cNvPr>
          <p:cNvSpPr/>
          <p:nvPr/>
        </p:nvSpPr>
        <p:spPr>
          <a:xfrm>
            <a:off x="7131767" y="5079028"/>
            <a:ext cx="330832" cy="38184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989EB16-E3FE-43C1-B569-3B34EE7E1B8E}"/>
              </a:ext>
            </a:extLst>
          </p:cNvPr>
          <p:cNvSpPr/>
          <p:nvPr/>
        </p:nvSpPr>
        <p:spPr>
          <a:xfrm>
            <a:off x="7832722" y="4798761"/>
            <a:ext cx="330832" cy="381847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071A291-08B9-453C-AD39-C23D2344CABA}"/>
              </a:ext>
            </a:extLst>
          </p:cNvPr>
          <p:cNvSpPr/>
          <p:nvPr/>
        </p:nvSpPr>
        <p:spPr>
          <a:xfrm>
            <a:off x="7131082" y="5721106"/>
            <a:ext cx="330832" cy="38184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80C17E2-04D6-4880-A475-80E6441384DA}"/>
              </a:ext>
            </a:extLst>
          </p:cNvPr>
          <p:cNvSpPr/>
          <p:nvPr/>
        </p:nvSpPr>
        <p:spPr>
          <a:xfrm>
            <a:off x="7832721" y="4169421"/>
            <a:ext cx="330832" cy="381847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199840B5-445A-4759-ADEB-EA922102C19C}"/>
              </a:ext>
            </a:extLst>
          </p:cNvPr>
          <p:cNvSpPr/>
          <p:nvPr/>
        </p:nvSpPr>
        <p:spPr>
          <a:xfrm>
            <a:off x="7832721" y="5428100"/>
            <a:ext cx="330832" cy="381847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B828DAC-74CC-4D37-A2EE-4D68BD55E491}"/>
              </a:ext>
            </a:extLst>
          </p:cNvPr>
          <p:cNvSpPr/>
          <p:nvPr/>
        </p:nvSpPr>
        <p:spPr>
          <a:xfrm>
            <a:off x="8648773" y="4770476"/>
            <a:ext cx="330832" cy="381847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563C374-DE74-47CA-BD84-C34FD81133DD}"/>
              </a:ext>
            </a:extLst>
          </p:cNvPr>
          <p:cNvSpPr/>
          <p:nvPr/>
        </p:nvSpPr>
        <p:spPr>
          <a:xfrm>
            <a:off x="8648773" y="4141136"/>
            <a:ext cx="330832" cy="381847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B160EB3B-A768-4801-8510-2EB90B86233E}"/>
              </a:ext>
            </a:extLst>
          </p:cNvPr>
          <p:cNvSpPr/>
          <p:nvPr/>
        </p:nvSpPr>
        <p:spPr>
          <a:xfrm>
            <a:off x="8648773" y="5399815"/>
            <a:ext cx="330832" cy="381847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D7930E7E-DD4F-4ADD-9557-9F65CFE923B1}"/>
              </a:ext>
            </a:extLst>
          </p:cNvPr>
          <p:cNvSpPr/>
          <p:nvPr/>
        </p:nvSpPr>
        <p:spPr>
          <a:xfrm>
            <a:off x="8648772" y="6029154"/>
            <a:ext cx="330832" cy="381847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CCE1C3F-8A54-4649-B125-F4A73A7CBD34}"/>
              </a:ext>
            </a:extLst>
          </p:cNvPr>
          <p:cNvSpPr/>
          <p:nvPr/>
        </p:nvSpPr>
        <p:spPr>
          <a:xfrm>
            <a:off x="9580616" y="4763405"/>
            <a:ext cx="330832" cy="381847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F3A92FC1-4AC6-4441-81BC-92869CA1E896}"/>
              </a:ext>
            </a:extLst>
          </p:cNvPr>
          <p:cNvSpPr/>
          <p:nvPr/>
        </p:nvSpPr>
        <p:spPr>
          <a:xfrm>
            <a:off x="9580615" y="4134064"/>
            <a:ext cx="330832" cy="381847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0AF401D-DF7B-474F-9635-0D12912AAF29}"/>
              </a:ext>
            </a:extLst>
          </p:cNvPr>
          <p:cNvSpPr/>
          <p:nvPr/>
        </p:nvSpPr>
        <p:spPr>
          <a:xfrm>
            <a:off x="9580615" y="5392743"/>
            <a:ext cx="330832" cy="381847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3BF714FD-A29F-474B-9E4A-D1717FE357FD}"/>
              </a:ext>
            </a:extLst>
          </p:cNvPr>
          <p:cNvSpPr/>
          <p:nvPr/>
        </p:nvSpPr>
        <p:spPr>
          <a:xfrm>
            <a:off x="9580614" y="6022083"/>
            <a:ext cx="330832" cy="381847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4E5DCDE0-CC35-4E0F-B9CE-8BC1C5756D5A}"/>
              </a:ext>
            </a:extLst>
          </p:cNvPr>
          <p:cNvSpPr/>
          <p:nvPr/>
        </p:nvSpPr>
        <p:spPr>
          <a:xfrm>
            <a:off x="10390964" y="5109966"/>
            <a:ext cx="330832" cy="3818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B2A1325-2A04-4A66-B692-D27BB9225E02}"/>
              </a:ext>
            </a:extLst>
          </p:cNvPr>
          <p:cNvCxnSpPr>
            <a:cxnSpLocks/>
            <a:stCxn id="207" idx="6"/>
          </p:cNvCxnSpPr>
          <p:nvPr/>
        </p:nvCxnSpPr>
        <p:spPr>
          <a:xfrm flipV="1">
            <a:off x="7456398" y="4416031"/>
            <a:ext cx="403204" cy="189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CDFA1937-6232-4E5A-88F9-890EAD90B49A}"/>
              </a:ext>
            </a:extLst>
          </p:cNvPr>
          <p:cNvCxnSpPr>
            <a:cxnSpLocks/>
            <a:stCxn id="207" idx="6"/>
          </p:cNvCxnSpPr>
          <p:nvPr/>
        </p:nvCxnSpPr>
        <p:spPr>
          <a:xfrm>
            <a:off x="7456398" y="4605035"/>
            <a:ext cx="375635" cy="397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1CF10EB2-C698-4C9A-9E21-0F2C1404FD0C}"/>
              </a:ext>
            </a:extLst>
          </p:cNvPr>
          <p:cNvCxnSpPr>
            <a:cxnSpLocks/>
            <a:stCxn id="207" idx="6"/>
          </p:cNvCxnSpPr>
          <p:nvPr/>
        </p:nvCxnSpPr>
        <p:spPr>
          <a:xfrm>
            <a:off x="7456398" y="4605035"/>
            <a:ext cx="353579" cy="977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2005006-FDD4-477E-85EA-22BB3BBF8BF2}"/>
              </a:ext>
            </a:extLst>
          </p:cNvPr>
          <p:cNvCxnSpPr>
            <a:cxnSpLocks/>
            <a:stCxn id="131" idx="6"/>
          </p:cNvCxnSpPr>
          <p:nvPr/>
        </p:nvCxnSpPr>
        <p:spPr>
          <a:xfrm>
            <a:off x="7462599" y="5269952"/>
            <a:ext cx="363920" cy="9633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9FE936F-F76D-402D-A9FF-8AB9246761C0}"/>
              </a:ext>
            </a:extLst>
          </p:cNvPr>
          <p:cNvCxnSpPr>
            <a:cxnSpLocks/>
            <a:stCxn id="131" idx="6"/>
          </p:cNvCxnSpPr>
          <p:nvPr/>
        </p:nvCxnSpPr>
        <p:spPr>
          <a:xfrm flipV="1">
            <a:off x="7462599" y="4444316"/>
            <a:ext cx="391489" cy="8256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F8D4FB0-0E53-4995-925F-85292931B64B}"/>
              </a:ext>
            </a:extLst>
          </p:cNvPr>
          <p:cNvCxnSpPr>
            <a:cxnSpLocks/>
            <a:stCxn id="133" idx="6"/>
          </p:cNvCxnSpPr>
          <p:nvPr/>
        </p:nvCxnSpPr>
        <p:spPr>
          <a:xfrm flipV="1">
            <a:off x="7461914" y="5010014"/>
            <a:ext cx="348062" cy="902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3CAE6BC-8D8E-411C-97CD-2B92B079F883}"/>
              </a:ext>
            </a:extLst>
          </p:cNvPr>
          <p:cNvCxnSpPr>
            <a:cxnSpLocks/>
            <a:stCxn id="131" idx="6"/>
          </p:cNvCxnSpPr>
          <p:nvPr/>
        </p:nvCxnSpPr>
        <p:spPr>
          <a:xfrm>
            <a:off x="7462599" y="5269952"/>
            <a:ext cx="369434" cy="319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CF181C4-69C5-4AC9-BE4F-F6CAA1E3FA6E}"/>
              </a:ext>
            </a:extLst>
          </p:cNvPr>
          <p:cNvCxnSpPr>
            <a:cxnSpLocks/>
            <a:stCxn id="133" idx="6"/>
          </p:cNvCxnSpPr>
          <p:nvPr/>
        </p:nvCxnSpPr>
        <p:spPr>
          <a:xfrm>
            <a:off x="7461914" y="5912030"/>
            <a:ext cx="370118" cy="31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141F3DF5-602E-4AF8-80FD-826E0734F434}"/>
              </a:ext>
            </a:extLst>
          </p:cNvPr>
          <p:cNvCxnSpPr>
            <a:cxnSpLocks/>
          </p:cNvCxnSpPr>
          <p:nvPr/>
        </p:nvCxnSpPr>
        <p:spPr>
          <a:xfrm>
            <a:off x="8162863" y="4373601"/>
            <a:ext cx="479707" cy="1831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4147641-59A5-41A8-A574-EF68D804C0CD}"/>
              </a:ext>
            </a:extLst>
          </p:cNvPr>
          <p:cNvCxnSpPr>
            <a:cxnSpLocks/>
          </p:cNvCxnSpPr>
          <p:nvPr/>
        </p:nvCxnSpPr>
        <p:spPr>
          <a:xfrm flipV="1">
            <a:off x="8162863" y="4324105"/>
            <a:ext cx="507276" cy="14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BA86D46D-CE9D-41B6-ADEB-C72B9B7F53EA}"/>
              </a:ext>
            </a:extLst>
          </p:cNvPr>
          <p:cNvCxnSpPr>
            <a:cxnSpLocks/>
          </p:cNvCxnSpPr>
          <p:nvPr/>
        </p:nvCxnSpPr>
        <p:spPr>
          <a:xfrm>
            <a:off x="8157350" y="4352387"/>
            <a:ext cx="474192" cy="593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6CF6425-3E98-48D5-9B9F-A39249107D6C}"/>
              </a:ext>
            </a:extLst>
          </p:cNvPr>
          <p:cNvCxnSpPr>
            <a:cxnSpLocks/>
          </p:cNvCxnSpPr>
          <p:nvPr/>
        </p:nvCxnSpPr>
        <p:spPr>
          <a:xfrm>
            <a:off x="8162863" y="4380673"/>
            <a:ext cx="463165" cy="1237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451543D4-1372-4723-AE13-244ACE40069E}"/>
              </a:ext>
            </a:extLst>
          </p:cNvPr>
          <p:cNvCxnSpPr>
            <a:cxnSpLocks/>
          </p:cNvCxnSpPr>
          <p:nvPr/>
        </p:nvCxnSpPr>
        <p:spPr>
          <a:xfrm>
            <a:off x="8162864" y="5002941"/>
            <a:ext cx="485220" cy="1286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074F8FF5-C0B5-4D3A-AE06-0DF4507F02BA}"/>
              </a:ext>
            </a:extLst>
          </p:cNvPr>
          <p:cNvCxnSpPr>
            <a:cxnSpLocks/>
          </p:cNvCxnSpPr>
          <p:nvPr/>
        </p:nvCxnSpPr>
        <p:spPr>
          <a:xfrm flipV="1">
            <a:off x="8157350" y="4352387"/>
            <a:ext cx="490734" cy="664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3F906A4F-9FF9-493B-A27F-7BF06F2DC726}"/>
              </a:ext>
            </a:extLst>
          </p:cNvPr>
          <p:cNvCxnSpPr>
            <a:cxnSpLocks/>
          </p:cNvCxnSpPr>
          <p:nvPr/>
        </p:nvCxnSpPr>
        <p:spPr>
          <a:xfrm flipV="1">
            <a:off x="8162864" y="4946370"/>
            <a:ext cx="48522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86A4F11A-4A9B-4ADD-9AA2-BE6262831D19}"/>
              </a:ext>
            </a:extLst>
          </p:cNvPr>
          <p:cNvCxnSpPr>
            <a:cxnSpLocks/>
          </p:cNvCxnSpPr>
          <p:nvPr/>
        </p:nvCxnSpPr>
        <p:spPr>
          <a:xfrm>
            <a:off x="8184920" y="4967586"/>
            <a:ext cx="468678" cy="629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03CA0AA5-D9BE-45B4-BBF7-0FAD0A80B30B}"/>
              </a:ext>
            </a:extLst>
          </p:cNvPr>
          <p:cNvCxnSpPr>
            <a:cxnSpLocks/>
          </p:cNvCxnSpPr>
          <p:nvPr/>
        </p:nvCxnSpPr>
        <p:spPr>
          <a:xfrm flipV="1">
            <a:off x="8162864" y="4317031"/>
            <a:ext cx="485219" cy="1315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FA375F53-FB00-4E50-B720-568A66D7A3E5}"/>
              </a:ext>
            </a:extLst>
          </p:cNvPr>
          <p:cNvCxnSpPr>
            <a:cxnSpLocks/>
          </p:cNvCxnSpPr>
          <p:nvPr/>
        </p:nvCxnSpPr>
        <p:spPr>
          <a:xfrm flipV="1">
            <a:off x="8201462" y="4960512"/>
            <a:ext cx="424566" cy="636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246103D-FFEF-4D1C-9B4D-102A08A184D4}"/>
              </a:ext>
            </a:extLst>
          </p:cNvPr>
          <p:cNvCxnSpPr>
            <a:cxnSpLocks/>
          </p:cNvCxnSpPr>
          <p:nvPr/>
        </p:nvCxnSpPr>
        <p:spPr>
          <a:xfrm flipV="1">
            <a:off x="8162864" y="5589852"/>
            <a:ext cx="446621" cy="7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BD514F4-55E4-4D97-AD9B-E8A07B4EC517}"/>
              </a:ext>
            </a:extLst>
          </p:cNvPr>
          <p:cNvCxnSpPr>
            <a:cxnSpLocks/>
          </p:cNvCxnSpPr>
          <p:nvPr/>
        </p:nvCxnSpPr>
        <p:spPr>
          <a:xfrm>
            <a:off x="8157350" y="5611067"/>
            <a:ext cx="496245" cy="650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757C41F0-2F6C-41C1-A8EE-9CEB04D81F25}"/>
              </a:ext>
            </a:extLst>
          </p:cNvPr>
          <p:cNvCxnSpPr>
            <a:cxnSpLocks/>
          </p:cNvCxnSpPr>
          <p:nvPr/>
        </p:nvCxnSpPr>
        <p:spPr>
          <a:xfrm flipV="1">
            <a:off x="8162864" y="4331172"/>
            <a:ext cx="479703" cy="1916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B23C4C71-8CA1-4709-9906-F604D7057A5A}"/>
              </a:ext>
            </a:extLst>
          </p:cNvPr>
          <p:cNvCxnSpPr>
            <a:cxnSpLocks/>
          </p:cNvCxnSpPr>
          <p:nvPr/>
        </p:nvCxnSpPr>
        <p:spPr>
          <a:xfrm flipV="1">
            <a:off x="8162865" y="4981724"/>
            <a:ext cx="479703" cy="1251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AD14CFF-AFAD-4CB2-8EE1-0D614E89DDBC}"/>
              </a:ext>
            </a:extLst>
          </p:cNvPr>
          <p:cNvCxnSpPr>
            <a:cxnSpLocks/>
          </p:cNvCxnSpPr>
          <p:nvPr/>
        </p:nvCxnSpPr>
        <p:spPr>
          <a:xfrm flipV="1">
            <a:off x="8157351" y="5561565"/>
            <a:ext cx="468675" cy="685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41D4DED-8C53-471C-950E-1EEAA8EF6B5F}"/>
              </a:ext>
            </a:extLst>
          </p:cNvPr>
          <p:cNvCxnSpPr>
            <a:cxnSpLocks/>
          </p:cNvCxnSpPr>
          <p:nvPr/>
        </p:nvCxnSpPr>
        <p:spPr>
          <a:xfrm flipV="1">
            <a:off x="8151838" y="6247474"/>
            <a:ext cx="485216" cy="14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24F6B71-A0AA-49BF-97DA-A686A01FB53C}"/>
              </a:ext>
            </a:extLst>
          </p:cNvPr>
          <p:cNvSpPr txBox="1"/>
          <p:nvPr/>
        </p:nvSpPr>
        <p:spPr>
          <a:xfrm>
            <a:off x="9166387" y="5087798"/>
            <a:ext cx="330832" cy="3084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...</a:t>
            </a:r>
            <a:endParaRPr lang="ko-KR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7E7AC92-3151-46E0-9250-3D26FC5DEFF1}"/>
              </a:ext>
            </a:extLst>
          </p:cNvPr>
          <p:cNvCxnSpPr>
            <a:cxnSpLocks/>
          </p:cNvCxnSpPr>
          <p:nvPr/>
        </p:nvCxnSpPr>
        <p:spPr>
          <a:xfrm>
            <a:off x="9359372" y="4324103"/>
            <a:ext cx="220555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BB909D0B-4C88-4C15-A251-1B39078C2F5D}"/>
              </a:ext>
            </a:extLst>
          </p:cNvPr>
          <p:cNvCxnSpPr>
            <a:cxnSpLocks/>
          </p:cNvCxnSpPr>
          <p:nvPr/>
        </p:nvCxnSpPr>
        <p:spPr>
          <a:xfrm>
            <a:off x="9359372" y="4967585"/>
            <a:ext cx="220555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B856B83B-F5D6-4550-A3C9-77E7AF231724}"/>
              </a:ext>
            </a:extLst>
          </p:cNvPr>
          <p:cNvCxnSpPr>
            <a:cxnSpLocks/>
          </p:cNvCxnSpPr>
          <p:nvPr/>
        </p:nvCxnSpPr>
        <p:spPr>
          <a:xfrm>
            <a:off x="9359372" y="5596924"/>
            <a:ext cx="220555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FF38B54-5732-444E-8D3E-2A7CE7BD91A3}"/>
              </a:ext>
            </a:extLst>
          </p:cNvPr>
          <p:cNvCxnSpPr>
            <a:cxnSpLocks/>
          </p:cNvCxnSpPr>
          <p:nvPr/>
        </p:nvCxnSpPr>
        <p:spPr>
          <a:xfrm>
            <a:off x="9359372" y="6233335"/>
            <a:ext cx="220555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343B7F7-1C30-4FB3-9E86-FDEC8DB1FA83}"/>
              </a:ext>
            </a:extLst>
          </p:cNvPr>
          <p:cNvCxnSpPr>
            <a:cxnSpLocks/>
            <a:endCxn id="144" idx="2"/>
          </p:cNvCxnSpPr>
          <p:nvPr/>
        </p:nvCxnSpPr>
        <p:spPr>
          <a:xfrm>
            <a:off x="9916271" y="4338245"/>
            <a:ext cx="474693" cy="962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AD31F56D-246D-4527-B4C9-2848A095C108}"/>
              </a:ext>
            </a:extLst>
          </p:cNvPr>
          <p:cNvCxnSpPr>
            <a:cxnSpLocks/>
            <a:endCxn id="144" idx="2"/>
          </p:cNvCxnSpPr>
          <p:nvPr/>
        </p:nvCxnSpPr>
        <p:spPr>
          <a:xfrm>
            <a:off x="9910758" y="4946370"/>
            <a:ext cx="480206" cy="354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D5B1E67-0813-4423-8740-3F4B86F2915C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9916272" y="5300890"/>
            <a:ext cx="474692" cy="296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CDAE205-4729-44C4-A1CC-35A2F3CB5EE3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9916272" y="5300890"/>
            <a:ext cx="474692" cy="939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왼쪽 중괄호 177">
            <a:extLst>
              <a:ext uri="{FF2B5EF4-FFF2-40B4-BE49-F238E27FC236}">
                <a16:creationId xmlns:a16="http://schemas.microsoft.com/office/drawing/2014/main" id="{D92C6E8D-C2D1-4B06-8276-E038696156C4}"/>
              </a:ext>
            </a:extLst>
          </p:cNvPr>
          <p:cNvSpPr/>
          <p:nvPr/>
        </p:nvSpPr>
        <p:spPr>
          <a:xfrm rot="5400000">
            <a:off x="8784164" y="2954991"/>
            <a:ext cx="174156" cy="2034311"/>
          </a:xfrm>
          <a:prstGeom prst="lef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F12F880-6B42-420A-85EE-7AE22D6E1E39}"/>
              </a:ext>
            </a:extLst>
          </p:cNvPr>
          <p:cNvSpPr txBox="1"/>
          <p:nvPr/>
        </p:nvSpPr>
        <p:spPr>
          <a:xfrm>
            <a:off x="8386174" y="3562464"/>
            <a:ext cx="1786491" cy="218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b="1" dirty="0" err="1">
                <a:cs typeface="lato"/>
              </a:rPr>
              <a:t>Hidden</a:t>
            </a:r>
            <a:r>
              <a:rPr lang="ko-KR" altLang="en-US" sz="1100" b="1" dirty="0">
                <a:cs typeface="lato"/>
              </a:rPr>
              <a:t> </a:t>
            </a:r>
            <a:r>
              <a:rPr lang="ko-KR" altLang="en-US" sz="1100" b="1" dirty="0" err="1">
                <a:cs typeface="lato"/>
              </a:rPr>
              <a:t>layer</a:t>
            </a:r>
            <a:endParaRPr lang="ko-KR" altLang="en-US" sz="1100" b="1" dirty="0">
              <a:cs typeface="lato"/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FDA8AFDE-26A0-4CA5-A7B9-8DAE2EFA27E3}"/>
              </a:ext>
            </a:extLst>
          </p:cNvPr>
          <p:cNvCxnSpPr>
            <a:cxnSpLocks/>
          </p:cNvCxnSpPr>
          <p:nvPr/>
        </p:nvCxnSpPr>
        <p:spPr>
          <a:xfrm>
            <a:off x="6748905" y="4613572"/>
            <a:ext cx="347373" cy="7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248CCFE6-CA99-40AA-AEA9-922E62AE0AE6}"/>
              </a:ext>
            </a:extLst>
          </p:cNvPr>
          <p:cNvCxnSpPr>
            <a:cxnSpLocks/>
          </p:cNvCxnSpPr>
          <p:nvPr/>
        </p:nvCxnSpPr>
        <p:spPr>
          <a:xfrm>
            <a:off x="6761533" y="5266415"/>
            <a:ext cx="347373" cy="7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왼쪽 중괄호 181">
            <a:extLst>
              <a:ext uri="{FF2B5EF4-FFF2-40B4-BE49-F238E27FC236}">
                <a16:creationId xmlns:a16="http://schemas.microsoft.com/office/drawing/2014/main" id="{1D87A51B-AC3B-43A9-8FEC-0E7B3356F2A2}"/>
              </a:ext>
            </a:extLst>
          </p:cNvPr>
          <p:cNvSpPr/>
          <p:nvPr/>
        </p:nvSpPr>
        <p:spPr>
          <a:xfrm rot="5400000">
            <a:off x="7053825" y="3352695"/>
            <a:ext cx="184320" cy="1221662"/>
          </a:xfrm>
          <a:prstGeom prst="leftBrace">
            <a:avLst>
              <a:gd name="adj1" fmla="val 8333"/>
              <a:gd name="adj2" fmla="val 5054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CD26D9B-1F1B-49F8-8DE5-C17DB819A561}"/>
              </a:ext>
            </a:extLst>
          </p:cNvPr>
          <p:cNvSpPr txBox="1"/>
          <p:nvPr/>
        </p:nvSpPr>
        <p:spPr>
          <a:xfrm>
            <a:off x="6720058" y="3563351"/>
            <a:ext cx="10862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b="1" dirty="0" err="1">
                <a:cs typeface="lato"/>
              </a:rPr>
              <a:t>Input</a:t>
            </a:r>
            <a:r>
              <a:rPr lang="ko-KR" altLang="en-US" sz="1100" b="1" dirty="0">
                <a:cs typeface="lato"/>
              </a:rPr>
              <a:t> </a:t>
            </a:r>
            <a:r>
              <a:rPr lang="ko-KR" altLang="en-US" sz="1100" b="1" dirty="0" err="1">
                <a:cs typeface="lato"/>
              </a:rPr>
              <a:t>layer</a:t>
            </a:r>
            <a:endParaRPr lang="ko-KR" altLang="en-US" sz="1100" b="1" dirty="0">
              <a:cs typeface="lato"/>
            </a:endParaRPr>
          </a:p>
        </p:txBody>
      </p:sp>
      <p:sp>
        <p:nvSpPr>
          <p:cNvPr id="184" name="왼쪽 중괄호 183">
            <a:extLst>
              <a:ext uri="{FF2B5EF4-FFF2-40B4-BE49-F238E27FC236}">
                <a16:creationId xmlns:a16="http://schemas.microsoft.com/office/drawing/2014/main" id="{AF6944EE-1745-4FB8-9F2C-FB2BAD505D41}"/>
              </a:ext>
            </a:extLst>
          </p:cNvPr>
          <p:cNvSpPr/>
          <p:nvPr/>
        </p:nvSpPr>
        <p:spPr>
          <a:xfrm rot="5400000">
            <a:off x="10404896" y="3460160"/>
            <a:ext cx="191388" cy="1036302"/>
          </a:xfrm>
          <a:prstGeom prst="lef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102465E-F5A8-4349-BE53-EBFDD185DFB4}"/>
              </a:ext>
            </a:extLst>
          </p:cNvPr>
          <p:cNvSpPr txBox="1"/>
          <p:nvPr/>
        </p:nvSpPr>
        <p:spPr>
          <a:xfrm>
            <a:off x="10037333" y="3568825"/>
            <a:ext cx="136892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b="1" dirty="0" err="1">
                <a:cs typeface="lato"/>
              </a:rPr>
              <a:t>Output</a:t>
            </a:r>
            <a:r>
              <a:rPr lang="ko-KR" altLang="en-US" sz="1100" b="1" dirty="0">
                <a:cs typeface="lato"/>
              </a:rPr>
              <a:t> </a:t>
            </a:r>
            <a:r>
              <a:rPr lang="ko-KR" altLang="en-US" sz="1100" b="1" dirty="0" err="1">
                <a:cs typeface="lato"/>
              </a:rPr>
              <a:t>layer</a:t>
            </a:r>
            <a:endParaRPr lang="ko-KR" altLang="en-US" sz="1100" b="1" dirty="0">
              <a:cs typeface="lato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1680D96E-0159-4080-8988-FB71C2E160EC}"/>
              </a:ext>
            </a:extLst>
          </p:cNvPr>
          <p:cNvCxnSpPr>
            <a:cxnSpLocks/>
            <a:stCxn id="144" idx="6"/>
            <a:endCxn id="188" idx="2"/>
          </p:cNvCxnSpPr>
          <p:nvPr/>
        </p:nvCxnSpPr>
        <p:spPr>
          <a:xfrm flipV="1">
            <a:off x="10721796" y="5291139"/>
            <a:ext cx="503669" cy="9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767A999-0AC9-42AF-802F-F88D4D7F90A1}"/>
                  </a:ext>
                </a:extLst>
              </p:cNvPr>
              <p:cNvSpPr txBox="1"/>
              <p:nvPr/>
            </p:nvSpPr>
            <p:spPr>
              <a:xfrm>
                <a:off x="10631500" y="4872009"/>
                <a:ext cx="655658" cy="308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767A999-0AC9-42AF-802F-F88D4D7F9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500" y="4872009"/>
                <a:ext cx="655658" cy="308461"/>
              </a:xfrm>
              <a:prstGeom prst="rect">
                <a:avLst/>
              </a:prstGeom>
              <a:blipFill>
                <a:blip r:embed="rId3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타원 187">
            <a:extLst>
              <a:ext uri="{FF2B5EF4-FFF2-40B4-BE49-F238E27FC236}">
                <a16:creationId xmlns:a16="http://schemas.microsoft.com/office/drawing/2014/main" id="{117757A8-F32F-44B5-AC11-A28A0B1409E5}"/>
              </a:ext>
            </a:extLst>
          </p:cNvPr>
          <p:cNvSpPr/>
          <p:nvPr/>
        </p:nvSpPr>
        <p:spPr>
          <a:xfrm>
            <a:off x="11225465" y="5080616"/>
            <a:ext cx="851612" cy="4210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2"/>
                </a:solidFill>
              </a:rPr>
              <a:t>Compare to label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89" name="화살표: 오른쪽으로 구부러짐 188">
            <a:extLst>
              <a:ext uri="{FF2B5EF4-FFF2-40B4-BE49-F238E27FC236}">
                <a16:creationId xmlns:a16="http://schemas.microsoft.com/office/drawing/2014/main" id="{27B51CD7-48AF-4D27-BF77-F8E52C955694}"/>
              </a:ext>
            </a:extLst>
          </p:cNvPr>
          <p:cNvSpPr/>
          <p:nvPr/>
        </p:nvSpPr>
        <p:spPr>
          <a:xfrm rot="6331677">
            <a:off x="10721867" y="3974671"/>
            <a:ext cx="337035" cy="1468568"/>
          </a:xfrm>
          <a:prstGeom prst="curvedRightArrow">
            <a:avLst>
              <a:gd name="adj1" fmla="val 7057"/>
              <a:gd name="adj2" fmla="val 24383"/>
              <a:gd name="adj3" fmla="val 21933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1108AE15-92F5-4DDA-8E81-67FC1B362083}"/>
              </a:ext>
            </a:extLst>
          </p:cNvPr>
          <p:cNvCxnSpPr>
            <a:cxnSpLocks/>
          </p:cNvCxnSpPr>
          <p:nvPr/>
        </p:nvCxnSpPr>
        <p:spPr>
          <a:xfrm flipH="1" flipV="1">
            <a:off x="9904408" y="4425335"/>
            <a:ext cx="343384" cy="4617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E09B81C-9F20-43D4-9DCD-A4698F387F6B}"/>
                  </a:ext>
                </a:extLst>
              </p:cNvPr>
              <p:cNvSpPr txBox="1"/>
              <p:nvPr/>
            </p:nvSpPr>
            <p:spPr>
              <a:xfrm>
                <a:off x="6261136" y="4376274"/>
                <a:ext cx="655658" cy="308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E09B81C-9F20-43D4-9DCD-A4698F387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136" y="4376274"/>
                <a:ext cx="655658" cy="308461"/>
              </a:xfrm>
              <a:prstGeom prst="rect">
                <a:avLst/>
              </a:prstGeom>
              <a:blipFill>
                <a:blip r:embed="rId4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15D1E56-B4A0-4259-A503-90EA97F7D9F9}"/>
                  </a:ext>
                </a:extLst>
              </p:cNvPr>
              <p:cNvSpPr txBox="1"/>
              <p:nvPr/>
            </p:nvSpPr>
            <p:spPr>
              <a:xfrm>
                <a:off x="6285383" y="5023717"/>
                <a:ext cx="655658" cy="308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15D1E56-B4A0-4259-A503-90EA97F7D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383" y="5023717"/>
                <a:ext cx="655658" cy="308461"/>
              </a:xfrm>
              <a:prstGeom prst="rect">
                <a:avLst/>
              </a:prstGeom>
              <a:blipFill>
                <a:blip r:embed="rId5"/>
                <a:stretch>
                  <a:fillRect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03C8733-1EC3-462B-A70E-B9D4E874D445}"/>
                  </a:ext>
                </a:extLst>
              </p:cNvPr>
              <p:cNvSpPr txBox="1"/>
              <p:nvPr/>
            </p:nvSpPr>
            <p:spPr>
              <a:xfrm>
                <a:off x="7305703" y="4210073"/>
                <a:ext cx="6556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03C8733-1EC3-462B-A70E-B9D4E874D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03" y="4210073"/>
                <a:ext cx="65565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12C885D-5511-4E98-95BC-40FD40D9DC47}"/>
                  </a:ext>
                </a:extLst>
              </p:cNvPr>
              <p:cNvSpPr txBox="1"/>
              <p:nvPr/>
            </p:nvSpPr>
            <p:spPr>
              <a:xfrm>
                <a:off x="7292259" y="6011576"/>
                <a:ext cx="6556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12C885D-5511-4E98-95BC-40FD40D9D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259" y="6011576"/>
                <a:ext cx="65565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5621873-B9AA-40D1-AD89-A9279F592B93}"/>
                  </a:ext>
                </a:extLst>
              </p:cNvPr>
              <p:cNvSpPr txBox="1"/>
              <p:nvPr/>
            </p:nvSpPr>
            <p:spPr>
              <a:xfrm>
                <a:off x="7659546" y="3951139"/>
                <a:ext cx="75970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5621873-B9AA-40D1-AD89-A9279F592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546" y="3951139"/>
                <a:ext cx="75970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342B2604-7693-4D58-BED5-15E78270CE5E}"/>
                  </a:ext>
                </a:extLst>
              </p:cNvPr>
              <p:cNvSpPr txBox="1"/>
              <p:nvPr/>
            </p:nvSpPr>
            <p:spPr>
              <a:xfrm>
                <a:off x="8481393" y="3939928"/>
                <a:ext cx="75970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342B2604-7693-4D58-BED5-15E78270C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393" y="3939928"/>
                <a:ext cx="75970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8331E41D-34CF-4BC8-A6B6-734E7A5D3676}"/>
                  </a:ext>
                </a:extLst>
              </p:cNvPr>
              <p:cNvSpPr txBox="1"/>
              <p:nvPr/>
            </p:nvSpPr>
            <p:spPr>
              <a:xfrm>
                <a:off x="9404266" y="3929852"/>
                <a:ext cx="75970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8331E41D-34CF-4BC8-A6B6-734E7A5D3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266" y="3929852"/>
                <a:ext cx="75970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26F6D4D3-DB4F-414F-823A-004BE7A052E8}"/>
              </a:ext>
            </a:extLst>
          </p:cNvPr>
          <p:cNvSpPr txBox="1"/>
          <p:nvPr/>
        </p:nvSpPr>
        <p:spPr>
          <a:xfrm>
            <a:off x="9868898" y="4193302"/>
            <a:ext cx="1969141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b="1" dirty="0">
                <a:cs typeface="lato"/>
              </a:rPr>
              <a:t>Update weight</a:t>
            </a:r>
            <a:endParaRPr lang="ko-KR" altLang="en-US" sz="1050" b="1" dirty="0">
              <a:cs typeface="lato"/>
            </a:endParaRPr>
          </a:p>
        </p:txBody>
      </p:sp>
      <p:pic>
        <p:nvPicPr>
          <p:cNvPr id="199" name="그림 198" descr="개, 대지, 앉아있는, 실외이(가) 표시된 사진&#10;&#10;자동 생성된 설명">
            <a:extLst>
              <a:ext uri="{FF2B5EF4-FFF2-40B4-BE49-F238E27FC236}">
                <a16:creationId xmlns:a16="http://schemas.microsoft.com/office/drawing/2014/main" id="{32E0B7CE-D1BC-4B89-BCB3-FA65132E944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05740" y="4196546"/>
            <a:ext cx="1656292" cy="1379166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93729221-4B2F-488C-9B9B-F5AC4B13A0C4}"/>
              </a:ext>
            </a:extLst>
          </p:cNvPr>
          <p:cNvSpPr txBox="1"/>
          <p:nvPr/>
        </p:nvSpPr>
        <p:spPr>
          <a:xfrm>
            <a:off x="519793" y="3590138"/>
            <a:ext cx="147378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b="1" dirty="0">
                <a:cs typeface="lato"/>
              </a:rPr>
              <a:t>Raw data Load</a:t>
            </a:r>
            <a:endParaRPr lang="ko-KR" altLang="en-US" sz="1100" b="1" dirty="0">
              <a:cs typeface="lato"/>
            </a:endParaRPr>
          </a:p>
        </p:txBody>
      </p:sp>
      <p:graphicFrame>
        <p:nvGraphicFramePr>
          <p:cNvPr id="201" name="표 69">
            <a:extLst>
              <a:ext uri="{FF2B5EF4-FFF2-40B4-BE49-F238E27FC236}">
                <a16:creationId xmlns:a16="http://schemas.microsoft.com/office/drawing/2014/main" id="{9CFC375D-1DF4-4FB9-BCCB-842D5E6BE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78645"/>
              </p:ext>
            </p:extLst>
          </p:nvPr>
        </p:nvGraphicFramePr>
        <p:xfrm>
          <a:off x="2673269" y="4178343"/>
          <a:ext cx="158478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98">
                  <a:extLst>
                    <a:ext uri="{9D8B030D-6E8A-4147-A177-3AD203B41FA5}">
                      <a16:colId xmlns:a16="http://schemas.microsoft.com/office/drawing/2014/main" val="2003973569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2108139123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774778127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3642780357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2623338648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1860731349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3684963618"/>
                    </a:ext>
                  </a:extLst>
                </a:gridCol>
              </a:tblGrid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9853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649013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113077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18396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73801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71145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160626"/>
                  </a:ext>
                </a:extLst>
              </a:tr>
            </a:tbl>
          </a:graphicData>
        </a:graphic>
      </p:graphicFrame>
      <p:graphicFrame>
        <p:nvGraphicFramePr>
          <p:cNvPr id="202" name="표 69">
            <a:extLst>
              <a:ext uri="{FF2B5EF4-FFF2-40B4-BE49-F238E27FC236}">
                <a16:creationId xmlns:a16="http://schemas.microsoft.com/office/drawing/2014/main" id="{D9F64098-BAC3-4312-9C1F-1E50E9F53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98897"/>
              </p:ext>
            </p:extLst>
          </p:nvPr>
        </p:nvGraphicFramePr>
        <p:xfrm>
          <a:off x="2880419" y="4338320"/>
          <a:ext cx="158478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98">
                  <a:extLst>
                    <a:ext uri="{9D8B030D-6E8A-4147-A177-3AD203B41FA5}">
                      <a16:colId xmlns:a16="http://schemas.microsoft.com/office/drawing/2014/main" val="2003973569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2108139123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774778127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3642780357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2623338648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1860731349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3684963618"/>
                    </a:ext>
                  </a:extLst>
                </a:gridCol>
              </a:tblGrid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9853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649013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113077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18396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73801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71145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160626"/>
                  </a:ext>
                </a:extLst>
              </a:tr>
            </a:tbl>
          </a:graphicData>
        </a:graphic>
      </p:graphicFrame>
      <p:graphicFrame>
        <p:nvGraphicFramePr>
          <p:cNvPr id="203" name="표 69">
            <a:extLst>
              <a:ext uri="{FF2B5EF4-FFF2-40B4-BE49-F238E27FC236}">
                <a16:creationId xmlns:a16="http://schemas.microsoft.com/office/drawing/2014/main" id="{B1C5C232-ACEA-4117-B62E-FE14D96B1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386362"/>
              </p:ext>
            </p:extLst>
          </p:nvPr>
        </p:nvGraphicFramePr>
        <p:xfrm>
          <a:off x="3083394" y="4494430"/>
          <a:ext cx="158478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98">
                  <a:extLst>
                    <a:ext uri="{9D8B030D-6E8A-4147-A177-3AD203B41FA5}">
                      <a16:colId xmlns:a16="http://schemas.microsoft.com/office/drawing/2014/main" val="2003973569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2108139123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774778127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3642780357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2623338648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1860731349"/>
                    </a:ext>
                  </a:extLst>
                </a:gridCol>
                <a:gridCol w="226398">
                  <a:extLst>
                    <a:ext uri="{9D8B030D-6E8A-4147-A177-3AD203B41FA5}">
                      <a16:colId xmlns:a16="http://schemas.microsoft.com/office/drawing/2014/main" val="3684963618"/>
                    </a:ext>
                  </a:extLst>
                </a:gridCol>
              </a:tblGrid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9853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649013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113077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18396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73801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71145"/>
                  </a:ext>
                </a:extLst>
              </a:tr>
              <a:tr h="15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160626"/>
                  </a:ext>
                </a:extLst>
              </a:tr>
            </a:tbl>
          </a:graphicData>
        </a:graphic>
      </p:graphicFrame>
      <p:sp>
        <p:nvSpPr>
          <p:cNvPr id="204" name="TextBox 203">
            <a:extLst>
              <a:ext uri="{FF2B5EF4-FFF2-40B4-BE49-F238E27FC236}">
                <a16:creationId xmlns:a16="http://schemas.microsoft.com/office/drawing/2014/main" id="{8AC29747-DF36-48C0-843E-A24635711E56}"/>
              </a:ext>
            </a:extLst>
          </p:cNvPr>
          <p:cNvSpPr txBox="1"/>
          <p:nvPr/>
        </p:nvSpPr>
        <p:spPr>
          <a:xfrm>
            <a:off x="3781410" y="3580519"/>
            <a:ext cx="166438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b="1" dirty="0">
                <a:cs typeface="lato"/>
              </a:rPr>
              <a:t>Data Preprocessing</a:t>
            </a:r>
            <a:endParaRPr lang="ko-KR" altLang="en-US" sz="1100" b="1" dirty="0">
              <a:cs typeface="lato"/>
            </a:endParaRPr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563E7253-F4B9-4912-9E6D-87788162993C}"/>
              </a:ext>
            </a:extLst>
          </p:cNvPr>
          <p:cNvCxnSpPr>
            <a:cxnSpLocks/>
          </p:cNvCxnSpPr>
          <p:nvPr/>
        </p:nvCxnSpPr>
        <p:spPr>
          <a:xfrm>
            <a:off x="2024407" y="4857134"/>
            <a:ext cx="5220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C2B74C8D-8790-49A0-B9C2-D6EB23C4B44A}"/>
              </a:ext>
            </a:extLst>
          </p:cNvPr>
          <p:cNvCxnSpPr>
            <a:cxnSpLocks/>
          </p:cNvCxnSpPr>
          <p:nvPr/>
        </p:nvCxnSpPr>
        <p:spPr>
          <a:xfrm>
            <a:off x="4761257" y="5134510"/>
            <a:ext cx="5220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>
            <a:extLst>
              <a:ext uri="{FF2B5EF4-FFF2-40B4-BE49-F238E27FC236}">
                <a16:creationId xmlns:a16="http://schemas.microsoft.com/office/drawing/2014/main" id="{58649A20-3FC9-49E4-AABB-DEDCBECE7955}"/>
              </a:ext>
            </a:extLst>
          </p:cNvPr>
          <p:cNvSpPr/>
          <p:nvPr/>
        </p:nvSpPr>
        <p:spPr>
          <a:xfrm>
            <a:off x="7125566" y="4414111"/>
            <a:ext cx="330832" cy="38184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D47B3569-A49D-49E9-A2A0-330AE4FBEA44}"/>
                  </a:ext>
                </a:extLst>
              </p:cNvPr>
              <p:cNvSpPr txBox="1"/>
              <p:nvPr/>
            </p:nvSpPr>
            <p:spPr>
              <a:xfrm>
                <a:off x="6288185" y="5684749"/>
                <a:ext cx="655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D47B3569-A49D-49E9-A2A0-330AE4FBE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185" y="5684749"/>
                <a:ext cx="655658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30B77A55-755E-4036-A5FA-0F8596BF2CA6}"/>
              </a:ext>
            </a:extLst>
          </p:cNvPr>
          <p:cNvCxnSpPr>
            <a:cxnSpLocks/>
          </p:cNvCxnSpPr>
          <p:nvPr/>
        </p:nvCxnSpPr>
        <p:spPr>
          <a:xfrm>
            <a:off x="6753727" y="5926911"/>
            <a:ext cx="347373" cy="7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97076015-0A37-4917-9054-B3FA9127A47C}"/>
              </a:ext>
            </a:extLst>
          </p:cNvPr>
          <p:cNvCxnSpPr>
            <a:cxnSpLocks/>
            <a:stCxn id="133" idx="6"/>
            <a:endCxn id="135" idx="2"/>
          </p:cNvCxnSpPr>
          <p:nvPr/>
        </p:nvCxnSpPr>
        <p:spPr>
          <a:xfrm flipV="1">
            <a:off x="7461914" y="5619024"/>
            <a:ext cx="370807" cy="293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2D57F54F-D694-4215-93B2-347266E8B310}"/>
              </a:ext>
            </a:extLst>
          </p:cNvPr>
          <p:cNvCxnSpPr>
            <a:cxnSpLocks/>
            <a:stCxn id="207" idx="6"/>
          </p:cNvCxnSpPr>
          <p:nvPr/>
        </p:nvCxnSpPr>
        <p:spPr>
          <a:xfrm>
            <a:off x="7456398" y="4605035"/>
            <a:ext cx="376323" cy="1643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왼쪽 중괄호 211">
            <a:extLst>
              <a:ext uri="{FF2B5EF4-FFF2-40B4-BE49-F238E27FC236}">
                <a16:creationId xmlns:a16="http://schemas.microsoft.com/office/drawing/2014/main" id="{02FC71B0-06BD-4FEC-BF11-8D4B0F73DB0C}"/>
              </a:ext>
            </a:extLst>
          </p:cNvPr>
          <p:cNvSpPr/>
          <p:nvPr/>
        </p:nvSpPr>
        <p:spPr>
          <a:xfrm rot="5400000">
            <a:off x="4411756" y="2119052"/>
            <a:ext cx="152436" cy="3744884"/>
          </a:xfrm>
          <a:prstGeom prst="leftBrace">
            <a:avLst>
              <a:gd name="adj1" fmla="val 8333"/>
              <a:gd name="adj2" fmla="val 50779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양쪽 대괄호 212">
            <a:extLst>
              <a:ext uri="{FF2B5EF4-FFF2-40B4-BE49-F238E27FC236}">
                <a16:creationId xmlns:a16="http://schemas.microsoft.com/office/drawing/2014/main" id="{7CC6C733-8E1C-4AAD-889A-8A22669E3D20}"/>
              </a:ext>
            </a:extLst>
          </p:cNvPr>
          <p:cNvSpPr/>
          <p:nvPr/>
        </p:nvSpPr>
        <p:spPr>
          <a:xfrm>
            <a:off x="5339017" y="4491490"/>
            <a:ext cx="913785" cy="1525225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양쪽 대괄호 213">
            <a:extLst>
              <a:ext uri="{FF2B5EF4-FFF2-40B4-BE49-F238E27FC236}">
                <a16:creationId xmlns:a16="http://schemas.microsoft.com/office/drawing/2014/main" id="{AC7B4318-9A76-4C9F-A110-11C5AE3EB8C6}"/>
              </a:ext>
            </a:extLst>
          </p:cNvPr>
          <p:cNvSpPr/>
          <p:nvPr/>
        </p:nvSpPr>
        <p:spPr>
          <a:xfrm>
            <a:off x="5461651" y="4605668"/>
            <a:ext cx="664702" cy="379826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altLang="ko-KR" sz="900" dirty="0"/>
              <a:t>0,1,0,2,33,4,5,2,31,9…..        </a:t>
            </a:r>
            <a:endParaRPr lang="ko-KR" altLang="en-US" sz="900" dirty="0"/>
          </a:p>
        </p:txBody>
      </p:sp>
      <p:sp>
        <p:nvSpPr>
          <p:cNvPr id="215" name="양쪽 대괄호 214">
            <a:extLst>
              <a:ext uri="{FF2B5EF4-FFF2-40B4-BE49-F238E27FC236}">
                <a16:creationId xmlns:a16="http://schemas.microsoft.com/office/drawing/2014/main" id="{ADECB371-A017-42D9-A856-BBFA5C72B962}"/>
              </a:ext>
            </a:extLst>
          </p:cNvPr>
          <p:cNvSpPr/>
          <p:nvPr/>
        </p:nvSpPr>
        <p:spPr>
          <a:xfrm>
            <a:off x="5470137" y="5064189"/>
            <a:ext cx="664702" cy="379826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altLang="ko-KR" sz="900" dirty="0"/>
              <a:t>0,1,0,8,33,7,5,2,96,5…..</a:t>
            </a:r>
            <a:endParaRPr lang="ko-KR" altLang="en-US" sz="900" dirty="0"/>
          </a:p>
        </p:txBody>
      </p:sp>
      <p:sp>
        <p:nvSpPr>
          <p:cNvPr id="216" name="양쪽 대괄호 215">
            <a:extLst>
              <a:ext uri="{FF2B5EF4-FFF2-40B4-BE49-F238E27FC236}">
                <a16:creationId xmlns:a16="http://schemas.microsoft.com/office/drawing/2014/main" id="{904D0E6E-AB9C-4498-971F-71DB7A18B9D8}"/>
              </a:ext>
            </a:extLst>
          </p:cNvPr>
          <p:cNvSpPr/>
          <p:nvPr/>
        </p:nvSpPr>
        <p:spPr>
          <a:xfrm>
            <a:off x="5470137" y="5528350"/>
            <a:ext cx="664702" cy="379826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altLang="ko-KR" sz="900" dirty="0"/>
              <a:t>0,1,0,2,33,4,5,2,35,0…..</a:t>
            </a:r>
            <a:endParaRPr lang="ko-KR" altLang="en-US" sz="900" dirty="0"/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79DECA91-B04F-4581-AD63-57FCD6EAD80E}"/>
              </a:ext>
            </a:extLst>
          </p:cNvPr>
          <p:cNvCxnSpPr>
            <a:cxnSpLocks/>
            <a:endCxn id="140" idx="7"/>
          </p:cNvCxnSpPr>
          <p:nvPr/>
        </p:nvCxnSpPr>
        <p:spPr>
          <a:xfrm flipH="1" flipV="1">
            <a:off x="9862999" y="4819325"/>
            <a:ext cx="417208" cy="36456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C1EEB543-C4E4-4420-A16A-A98B12099CF2}"/>
              </a:ext>
            </a:extLst>
          </p:cNvPr>
          <p:cNvCxnSpPr>
            <a:cxnSpLocks/>
            <a:endCxn id="142" idx="7"/>
          </p:cNvCxnSpPr>
          <p:nvPr/>
        </p:nvCxnSpPr>
        <p:spPr>
          <a:xfrm flipH="1">
            <a:off x="9862998" y="5310636"/>
            <a:ext cx="413572" cy="13802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A78F0B3D-1946-430D-83EC-F90BAF88F722}"/>
              </a:ext>
            </a:extLst>
          </p:cNvPr>
          <p:cNvCxnSpPr>
            <a:cxnSpLocks/>
            <a:endCxn id="143" idx="7"/>
          </p:cNvCxnSpPr>
          <p:nvPr/>
        </p:nvCxnSpPr>
        <p:spPr>
          <a:xfrm flipH="1">
            <a:off x="9862997" y="5399815"/>
            <a:ext cx="486598" cy="6781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타원 219">
            <a:extLst>
              <a:ext uri="{FF2B5EF4-FFF2-40B4-BE49-F238E27FC236}">
                <a16:creationId xmlns:a16="http://schemas.microsoft.com/office/drawing/2014/main" id="{D8068B3D-FE90-4273-9861-EF56049454B7}"/>
              </a:ext>
            </a:extLst>
          </p:cNvPr>
          <p:cNvSpPr/>
          <p:nvPr/>
        </p:nvSpPr>
        <p:spPr>
          <a:xfrm>
            <a:off x="7809053" y="6055202"/>
            <a:ext cx="330832" cy="381847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왼쪽 중괄호 221">
            <a:extLst>
              <a:ext uri="{FF2B5EF4-FFF2-40B4-BE49-F238E27FC236}">
                <a16:creationId xmlns:a16="http://schemas.microsoft.com/office/drawing/2014/main" id="{C6FFA951-CBF2-4793-A7F0-C9FD1EAE77EE}"/>
              </a:ext>
            </a:extLst>
          </p:cNvPr>
          <p:cNvSpPr/>
          <p:nvPr/>
        </p:nvSpPr>
        <p:spPr>
          <a:xfrm rot="5400000">
            <a:off x="3174718" y="421989"/>
            <a:ext cx="212066" cy="6150022"/>
          </a:xfrm>
          <a:prstGeom prst="leftBrace">
            <a:avLst>
              <a:gd name="adj1" fmla="val 8333"/>
              <a:gd name="adj2" fmla="val 5077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FB412EB-719D-45FC-AD2F-E7867174C4F1}"/>
              </a:ext>
            </a:extLst>
          </p:cNvPr>
          <p:cNvSpPr txBox="1"/>
          <p:nvPr/>
        </p:nvSpPr>
        <p:spPr>
          <a:xfrm>
            <a:off x="2967608" y="2962085"/>
            <a:ext cx="16643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cs typeface="lato"/>
              </a:rPr>
              <a:t>CPU</a:t>
            </a:r>
            <a:endParaRPr lang="ko-KR" altLang="en-US" sz="1600" b="1" dirty="0">
              <a:solidFill>
                <a:srgbClr val="FF0000"/>
              </a:solidFill>
              <a:cs typeface="lato"/>
            </a:endParaRPr>
          </a:p>
        </p:txBody>
      </p:sp>
      <p:sp>
        <p:nvSpPr>
          <p:cNvPr id="224" name="왼쪽 중괄호 223">
            <a:extLst>
              <a:ext uri="{FF2B5EF4-FFF2-40B4-BE49-F238E27FC236}">
                <a16:creationId xmlns:a16="http://schemas.microsoft.com/office/drawing/2014/main" id="{7578D4C7-F666-4A22-9120-9AF2718AD27B}"/>
              </a:ext>
            </a:extLst>
          </p:cNvPr>
          <p:cNvSpPr/>
          <p:nvPr/>
        </p:nvSpPr>
        <p:spPr>
          <a:xfrm rot="5400000">
            <a:off x="8669316" y="1256869"/>
            <a:ext cx="218494" cy="4480356"/>
          </a:xfrm>
          <a:prstGeom prst="leftBrace">
            <a:avLst>
              <a:gd name="adj1" fmla="val 8333"/>
              <a:gd name="adj2" fmla="val 5077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3E5317C-FD6D-48B5-B869-3703FE8C2A91}"/>
              </a:ext>
            </a:extLst>
          </p:cNvPr>
          <p:cNvSpPr txBox="1"/>
          <p:nvPr/>
        </p:nvSpPr>
        <p:spPr>
          <a:xfrm>
            <a:off x="8184920" y="2946282"/>
            <a:ext cx="16643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cs typeface="lato"/>
              </a:rPr>
              <a:t>CPU/GPU</a:t>
            </a:r>
            <a:endParaRPr lang="ko-KR" altLang="en-US" b="1" dirty="0">
              <a:solidFill>
                <a:srgbClr val="FF0000"/>
              </a:solidFill>
              <a:cs typeface="lato"/>
            </a:endParaRPr>
          </a:p>
        </p:txBody>
      </p:sp>
      <p:sp>
        <p:nvSpPr>
          <p:cNvPr id="226" name="왼쪽 중괄호 225">
            <a:extLst>
              <a:ext uri="{FF2B5EF4-FFF2-40B4-BE49-F238E27FC236}">
                <a16:creationId xmlns:a16="http://schemas.microsoft.com/office/drawing/2014/main" id="{03228567-A170-4228-BF4C-C55293EDE83B}"/>
              </a:ext>
            </a:extLst>
          </p:cNvPr>
          <p:cNvSpPr/>
          <p:nvPr/>
        </p:nvSpPr>
        <p:spPr>
          <a:xfrm rot="5400000">
            <a:off x="950526" y="3157747"/>
            <a:ext cx="129324" cy="1693688"/>
          </a:xfrm>
          <a:prstGeom prst="leftBrace">
            <a:avLst>
              <a:gd name="adj1" fmla="val 8333"/>
              <a:gd name="adj2" fmla="val 50779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7" name="그림 226" descr="개, 대지, 앉아있는, 실외이(가) 표시된 사진&#10;&#10;자동 생성된 설명">
            <a:extLst>
              <a:ext uri="{FF2B5EF4-FFF2-40B4-BE49-F238E27FC236}">
                <a16:creationId xmlns:a16="http://schemas.microsoft.com/office/drawing/2014/main" id="{68B41EE4-B9A0-44F8-8DE3-14B3416FC76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LightScreen gridSize="10"/>
                    </a14:imgEffect>
                    <a14:imgEffect>
                      <a14:sharpenSoften amount="38000"/>
                    </a14:imgEffect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290226" y="4660999"/>
            <a:ext cx="1567837" cy="12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0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데이터 파이프라인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훈련데이터 용량이 큰 경우 가용 메모리만큼 데이터를 분할 </a:t>
            </a:r>
            <a:endParaRPr lang="en-US" altLang="ko-KR" dirty="0"/>
          </a:p>
          <a:p>
            <a:r>
              <a:rPr lang="ko-KR" altLang="en-US" dirty="0"/>
              <a:t>데이터 파이프라인을 구성하여 </a:t>
            </a:r>
            <a:r>
              <a:rPr lang="ko-KR" altLang="en-US" dirty="0" err="1"/>
              <a:t>전처리된</a:t>
            </a:r>
            <a:r>
              <a:rPr lang="ko-KR" altLang="en-US" dirty="0"/>
              <a:t> 훈련데이터를 지속적으로 공급</a:t>
            </a:r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Batch </a:t>
            </a:r>
            <a:r>
              <a:rPr lang="ko-KR" altLang="en-US" dirty="0"/>
              <a:t>단위가 클 수록 훈련시간 단축</a:t>
            </a:r>
            <a:endParaRPr lang="en-US" altLang="ko-KR" dirty="0"/>
          </a:p>
          <a:p>
            <a:pPr lvl="1"/>
            <a:r>
              <a:rPr lang="en-US" altLang="ko-KR" dirty="0"/>
              <a:t>RAM to VRAM, </a:t>
            </a:r>
            <a:r>
              <a:rPr lang="ko-KR" altLang="en-US" dirty="0"/>
              <a:t>전송시간</a:t>
            </a:r>
            <a:r>
              <a:rPr lang="en-US" altLang="ko-KR" dirty="0"/>
              <a:t>, GPU</a:t>
            </a:r>
            <a:r>
              <a:rPr lang="ko-KR" altLang="en-US" dirty="0"/>
              <a:t>대기시간 감소로 인한 </a:t>
            </a:r>
            <a:r>
              <a:rPr lang="en-US" altLang="ko-KR" dirty="0"/>
              <a:t>GPU </a:t>
            </a:r>
            <a:r>
              <a:rPr lang="ko-KR" altLang="en-US" dirty="0"/>
              <a:t>활용률 극대화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5F553C3E-2F39-457C-AA89-F89793F860E5}"/>
              </a:ext>
            </a:extLst>
          </p:cNvPr>
          <p:cNvGrpSpPr/>
          <p:nvPr/>
        </p:nvGrpSpPr>
        <p:grpSpPr>
          <a:xfrm>
            <a:off x="3842080" y="4652019"/>
            <a:ext cx="7815540" cy="1482082"/>
            <a:chOff x="-904556" y="3169912"/>
            <a:chExt cx="10673396" cy="1988820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43CABF3E-B796-4D6E-9279-0853C18F5E3A}"/>
                </a:ext>
              </a:extLst>
            </p:cNvPr>
            <p:cNvSpPr/>
            <p:nvPr/>
          </p:nvSpPr>
          <p:spPr>
            <a:xfrm>
              <a:off x="1969770" y="3169913"/>
              <a:ext cx="5219699" cy="1988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CPU</a:t>
              </a:r>
              <a:endParaRPr lang="en-US" altLang="ko-KR" sz="105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endParaRPr lang="ko-KR" altLang="en-US" sz="1050" dirty="0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F5A82931-8575-4914-BE5E-DD296F7BD651}"/>
                </a:ext>
              </a:extLst>
            </p:cNvPr>
            <p:cNvSpPr/>
            <p:nvPr/>
          </p:nvSpPr>
          <p:spPr>
            <a:xfrm>
              <a:off x="7559040" y="3169912"/>
              <a:ext cx="2209800" cy="1988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/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GPU</a:t>
              </a:r>
            </a:p>
            <a:p>
              <a:pPr algn="ctr"/>
              <a:endParaRPr lang="en-US" altLang="ko-KR" sz="105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endParaRPr lang="ko-KR" altLang="en-US" sz="1050" dirty="0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427E167D-740C-45CB-A26F-D18F0815344E}"/>
                </a:ext>
              </a:extLst>
            </p:cNvPr>
            <p:cNvSpPr/>
            <p:nvPr/>
          </p:nvSpPr>
          <p:spPr>
            <a:xfrm>
              <a:off x="7956476" y="3702392"/>
              <a:ext cx="1470660" cy="1183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DNN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C0AEB681-8A5E-48FF-A4A8-FD8B4B6BFBAE}"/>
                </a:ext>
              </a:extLst>
            </p:cNvPr>
            <p:cNvSpPr/>
            <p:nvPr/>
          </p:nvSpPr>
          <p:spPr>
            <a:xfrm>
              <a:off x="2324502" y="3702392"/>
              <a:ext cx="2442978" cy="1183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Preprocessing</a:t>
              </a:r>
            </a:p>
          </p:txBody>
        </p:sp>
        <p:sp>
          <p:nvSpPr>
            <p:cNvPr id="232" name="순서도: 자기 디스크 231">
              <a:extLst>
                <a:ext uri="{FF2B5EF4-FFF2-40B4-BE49-F238E27FC236}">
                  <a16:creationId xmlns:a16="http://schemas.microsoft.com/office/drawing/2014/main" id="{B25EFA1C-4927-4D08-89CB-D7C5729AD8D3}"/>
                </a:ext>
              </a:extLst>
            </p:cNvPr>
            <p:cNvSpPr/>
            <p:nvPr/>
          </p:nvSpPr>
          <p:spPr>
            <a:xfrm>
              <a:off x="-904556" y="3475081"/>
              <a:ext cx="1165860" cy="1638300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Storage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743F3DE7-D3FF-4CF3-B5A3-AE48D6B687CA}"/>
                </a:ext>
              </a:extLst>
            </p:cNvPr>
            <p:cNvSpPr/>
            <p:nvPr/>
          </p:nvSpPr>
          <p:spPr>
            <a:xfrm>
              <a:off x="5206365" y="3702392"/>
              <a:ext cx="1656155" cy="1183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Batch</a:t>
              </a:r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AA5654E7-7905-4C7B-9674-CE105767A947}"/>
                </a:ext>
              </a:extLst>
            </p:cNvPr>
            <p:cNvCxnSpPr>
              <a:cxnSpLocks/>
              <a:stCxn id="232" idx="4"/>
              <a:endCxn id="231" idx="1"/>
            </p:cNvCxnSpPr>
            <p:nvPr/>
          </p:nvCxnSpPr>
          <p:spPr>
            <a:xfrm>
              <a:off x="261304" y="4294231"/>
              <a:ext cx="2063198" cy="1"/>
            </a:xfrm>
            <a:prstGeom prst="line">
              <a:avLst/>
            </a:prstGeom>
            <a:ln w="57150">
              <a:solidFill>
                <a:srgbClr val="2C2C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B76D0F08-A585-4A8F-BCAF-1C536C1F5737}"/>
                </a:ext>
              </a:extLst>
            </p:cNvPr>
            <p:cNvCxnSpPr>
              <a:cxnSpLocks/>
              <a:stCxn id="233" idx="3"/>
              <a:endCxn id="230" idx="1"/>
            </p:cNvCxnSpPr>
            <p:nvPr/>
          </p:nvCxnSpPr>
          <p:spPr>
            <a:xfrm>
              <a:off x="6862520" y="4294232"/>
              <a:ext cx="1093956" cy="0"/>
            </a:xfrm>
            <a:prstGeom prst="line">
              <a:avLst/>
            </a:prstGeom>
            <a:ln w="57150">
              <a:solidFill>
                <a:srgbClr val="2C2C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AAA330DB-5674-4C16-9BAA-C5523578EB31}"/>
                </a:ext>
              </a:extLst>
            </p:cNvPr>
            <p:cNvCxnSpPr>
              <a:cxnSpLocks/>
              <a:stCxn id="231" idx="3"/>
              <a:endCxn id="233" idx="1"/>
            </p:cNvCxnSpPr>
            <p:nvPr/>
          </p:nvCxnSpPr>
          <p:spPr>
            <a:xfrm>
              <a:off x="4767479" y="4294232"/>
              <a:ext cx="438886" cy="0"/>
            </a:xfrm>
            <a:prstGeom prst="line">
              <a:avLst/>
            </a:prstGeom>
            <a:ln w="57150">
              <a:solidFill>
                <a:srgbClr val="2C2C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299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RAM, VRAM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1"/>
            <a:r>
              <a:rPr lang="en-US" altLang="ko-KR" dirty="0"/>
              <a:t>Batch </a:t>
            </a:r>
            <a:r>
              <a:rPr lang="ko-KR" altLang="en-US" dirty="0"/>
              <a:t>크기 증가로 인한 </a:t>
            </a:r>
            <a:r>
              <a:rPr lang="en-US" altLang="ko-KR" dirty="0"/>
              <a:t>Utilization</a:t>
            </a:r>
            <a:r>
              <a:rPr lang="ko-KR" altLang="en-US" dirty="0"/>
              <a:t> 향상 </a:t>
            </a:r>
            <a:endParaRPr lang="en-US" altLang="ko-KR" dirty="0"/>
          </a:p>
          <a:p>
            <a:r>
              <a:rPr lang="en-US" altLang="ko-KR" dirty="0"/>
              <a:t>CPU, GPU </a:t>
            </a:r>
            <a:r>
              <a:rPr lang="ko-KR" altLang="en-US" dirty="0"/>
              <a:t>성능향상</a:t>
            </a:r>
            <a:endParaRPr lang="en-US" altLang="ko-KR" dirty="0"/>
          </a:p>
          <a:p>
            <a:pPr lvl="1"/>
            <a:r>
              <a:rPr lang="ko-KR" altLang="en-US" dirty="0"/>
              <a:t>모델 연산시간 단축 </a:t>
            </a:r>
            <a:endParaRPr lang="en-US" altLang="ko-KR" dirty="0"/>
          </a:p>
          <a:p>
            <a:r>
              <a:rPr lang="ko-KR" altLang="en-US" b="1" dirty="0">
                <a:solidFill>
                  <a:schemeClr val="accent5"/>
                </a:solidFill>
              </a:rPr>
              <a:t>데이터 전처리시간 개선 </a:t>
            </a:r>
            <a:endParaRPr lang="en-US" altLang="ko-KR" b="1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>
                <a:solidFill>
                  <a:schemeClr val="accent5"/>
                </a:solidFill>
              </a:rPr>
              <a:t>GPU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Idle </a:t>
            </a:r>
            <a:r>
              <a:rPr lang="ko-KR" altLang="en-US" dirty="0">
                <a:solidFill>
                  <a:schemeClr val="accent5"/>
                </a:solidFill>
              </a:rPr>
              <a:t>감소로 인한 </a:t>
            </a:r>
            <a:r>
              <a:rPr lang="en-US" altLang="ko-KR" dirty="0">
                <a:solidFill>
                  <a:schemeClr val="accent5"/>
                </a:solidFill>
              </a:rPr>
              <a:t>Utilization </a:t>
            </a:r>
            <a:r>
              <a:rPr lang="ko-KR" altLang="en-US" dirty="0">
                <a:solidFill>
                  <a:schemeClr val="accent5"/>
                </a:solidFill>
              </a:rPr>
              <a:t>향상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/>
              <a:t>데이터 전송구조 개선</a:t>
            </a:r>
            <a:endParaRPr lang="en-US" altLang="ko-KR" dirty="0"/>
          </a:p>
          <a:p>
            <a:pPr lvl="1"/>
            <a:r>
              <a:rPr lang="en-US" altLang="ko-KR" dirty="0"/>
              <a:t>[FAST '21]</a:t>
            </a:r>
            <a:r>
              <a:rPr lang="ko-KR" altLang="en-US" dirty="0"/>
              <a:t> </a:t>
            </a:r>
            <a:r>
              <a:rPr lang="en-US" altLang="ko-KR" dirty="0" err="1"/>
              <a:t>FlashNeuron</a:t>
            </a:r>
            <a:r>
              <a:rPr lang="en-US" altLang="ko-KR" dirty="0"/>
              <a:t>: SSD-Enabled Large-Batch Training of Very Deep Neural Networks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모델 훈련시간 개선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90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텐서</a:t>
            </a:r>
            <a:r>
              <a:rPr lang="ko-KR" altLang="en-US" dirty="0"/>
              <a:t> 변환</a:t>
            </a:r>
            <a:endParaRPr lang="en-US" altLang="ko-KR" dirty="0"/>
          </a:p>
          <a:p>
            <a:r>
              <a:rPr lang="ko-KR" altLang="en-US" dirty="0"/>
              <a:t>데이터 정규화</a:t>
            </a:r>
            <a:endParaRPr lang="en-US" altLang="ko-KR" dirty="0"/>
          </a:p>
          <a:p>
            <a:pPr lvl="1"/>
            <a:r>
              <a:rPr lang="ko-KR" altLang="en-US" dirty="0"/>
              <a:t>모델 학습성능 향상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pPr lvl="1"/>
            <a:r>
              <a:rPr lang="ko-KR" altLang="en-US" dirty="0"/>
              <a:t>데이터 순서관계 제거</a:t>
            </a:r>
            <a:r>
              <a:rPr lang="en-US" altLang="ko-KR" dirty="0"/>
              <a:t>, </a:t>
            </a:r>
            <a:r>
              <a:rPr lang="ko-KR" altLang="en-US" dirty="0"/>
              <a:t>반복학습 시 편향 제거 </a:t>
            </a:r>
            <a:endParaRPr lang="en-US" altLang="ko-KR" dirty="0"/>
          </a:p>
          <a:p>
            <a:r>
              <a:rPr lang="en-US" altLang="ko-KR" dirty="0"/>
              <a:t>Batch</a:t>
            </a:r>
            <a:r>
              <a:rPr lang="ko-KR" altLang="en-US" dirty="0"/>
              <a:t>단위 분할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데이터 전송과정  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70E315-986A-493D-B2D3-FCFB1CCB5ADF}"/>
              </a:ext>
            </a:extLst>
          </p:cNvPr>
          <p:cNvSpPr/>
          <p:nvPr/>
        </p:nvSpPr>
        <p:spPr>
          <a:xfrm>
            <a:off x="8405789" y="4687875"/>
            <a:ext cx="935662" cy="138325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6D7060-F80F-4F73-A169-D57DACC8087C}"/>
              </a:ext>
            </a:extLst>
          </p:cNvPr>
          <p:cNvSpPr/>
          <p:nvPr/>
        </p:nvSpPr>
        <p:spPr>
          <a:xfrm>
            <a:off x="3713080" y="5013767"/>
            <a:ext cx="889145" cy="7314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Load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33692A-1E80-458E-B1FB-579785BAD66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602225" y="5379504"/>
            <a:ext cx="3611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F907E31-B5E8-4DBB-8E9E-E315E6D3D925}"/>
              </a:ext>
            </a:extLst>
          </p:cNvPr>
          <p:cNvSpPr/>
          <p:nvPr/>
        </p:nvSpPr>
        <p:spPr>
          <a:xfrm>
            <a:off x="4963413" y="5013767"/>
            <a:ext cx="1508507" cy="7314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7E8D80-B036-4313-AEF0-9F0F37F3E203}"/>
              </a:ext>
            </a:extLst>
          </p:cNvPr>
          <p:cNvSpPr/>
          <p:nvPr/>
        </p:nvSpPr>
        <p:spPr>
          <a:xfrm>
            <a:off x="3578240" y="4445917"/>
            <a:ext cx="5901803" cy="18495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3C0B6A-7946-4B3D-882F-2871AD5E3FEA}"/>
              </a:ext>
            </a:extLst>
          </p:cNvPr>
          <p:cNvSpPr/>
          <p:nvPr/>
        </p:nvSpPr>
        <p:spPr>
          <a:xfrm>
            <a:off x="6849465" y="4696566"/>
            <a:ext cx="1191142" cy="136783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670035-9959-480E-8892-B692F1FCC04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471920" y="5379504"/>
            <a:ext cx="377545" cy="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44C775D-38BA-425A-8156-ACDE1A63A70B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8040607" y="5379504"/>
            <a:ext cx="365182" cy="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355F53-FDB0-43A2-8E85-68F10AEDF881}"/>
              </a:ext>
            </a:extLst>
          </p:cNvPr>
          <p:cNvSpPr txBox="1"/>
          <p:nvPr/>
        </p:nvSpPr>
        <p:spPr>
          <a:xfrm>
            <a:off x="6332362" y="4410875"/>
            <a:ext cx="124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850026C-FBDF-486E-AC82-28E1227BF5F4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9341451" y="5372910"/>
            <a:ext cx="876799" cy="6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F7221A-669D-4568-A436-EC3AECD06519}"/>
              </a:ext>
            </a:extLst>
          </p:cNvPr>
          <p:cNvSpPr txBox="1"/>
          <p:nvPr/>
        </p:nvSpPr>
        <p:spPr>
          <a:xfrm rot="5400000">
            <a:off x="8786609" y="5552634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429889-DF65-4073-830A-952160C4478C}"/>
              </a:ext>
            </a:extLst>
          </p:cNvPr>
          <p:cNvGrpSpPr/>
          <p:nvPr/>
        </p:nvGrpSpPr>
        <p:grpSpPr>
          <a:xfrm>
            <a:off x="10218250" y="4413835"/>
            <a:ext cx="1845178" cy="1884630"/>
            <a:chOff x="6601455" y="43835"/>
            <a:chExt cx="1845178" cy="188463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4304992-8213-4B57-955B-8F85EBB9184E}"/>
                </a:ext>
              </a:extLst>
            </p:cNvPr>
            <p:cNvSpPr/>
            <p:nvPr/>
          </p:nvSpPr>
          <p:spPr>
            <a:xfrm>
              <a:off x="6601455" y="77355"/>
              <a:ext cx="1845178" cy="18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AC13ABD-4666-460A-BEA4-CEA34B3103AA}"/>
                </a:ext>
              </a:extLst>
            </p:cNvPr>
            <p:cNvGrpSpPr/>
            <p:nvPr/>
          </p:nvGrpSpPr>
          <p:grpSpPr>
            <a:xfrm rot="16200000">
              <a:off x="6908278" y="388192"/>
              <a:ext cx="1290955" cy="1283328"/>
              <a:chOff x="8081045" y="5209763"/>
              <a:chExt cx="1290955" cy="128332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3E0C9AD4-6845-4E2A-B0F4-39E028CE1E0A}"/>
                  </a:ext>
                </a:extLst>
              </p:cNvPr>
              <p:cNvSpPr/>
              <p:nvPr/>
            </p:nvSpPr>
            <p:spPr>
              <a:xfrm>
                <a:off x="8208172" y="5212709"/>
                <a:ext cx="218114" cy="203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70881EF-5C9C-492A-A6D6-E4F9DF90019D}"/>
                  </a:ext>
                </a:extLst>
              </p:cNvPr>
              <p:cNvSpPr/>
              <p:nvPr/>
            </p:nvSpPr>
            <p:spPr>
              <a:xfrm>
                <a:off x="8475480" y="5212708"/>
                <a:ext cx="218114" cy="203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E19A629-BD00-4EE6-8C6D-4A2C592FC7D5}"/>
                  </a:ext>
                </a:extLst>
              </p:cNvPr>
              <p:cNvSpPr/>
              <p:nvPr/>
            </p:nvSpPr>
            <p:spPr>
              <a:xfrm>
                <a:off x="8742788" y="5212707"/>
                <a:ext cx="218114" cy="203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060DBD2-A40A-4D3E-92CD-27FD0F241DF3}"/>
                  </a:ext>
                </a:extLst>
              </p:cNvPr>
              <p:cNvSpPr/>
              <p:nvPr/>
            </p:nvSpPr>
            <p:spPr>
              <a:xfrm>
                <a:off x="9010096" y="5209763"/>
                <a:ext cx="218114" cy="203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B767D7C-59BE-42F6-986E-12D4B3E76535}"/>
                  </a:ext>
                </a:extLst>
              </p:cNvPr>
              <p:cNvSpPr/>
              <p:nvPr/>
            </p:nvSpPr>
            <p:spPr>
              <a:xfrm>
                <a:off x="8084654" y="5542351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C10623D-CE8D-4DC1-864D-A872201C1BE9}"/>
                  </a:ext>
                </a:extLst>
              </p:cNvPr>
              <p:cNvSpPr/>
              <p:nvPr/>
            </p:nvSpPr>
            <p:spPr>
              <a:xfrm>
                <a:off x="8351962" y="5542350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FECA96E-FBD8-43FA-B12A-36C8568A26CB}"/>
                  </a:ext>
                </a:extLst>
              </p:cNvPr>
              <p:cNvSpPr/>
              <p:nvPr/>
            </p:nvSpPr>
            <p:spPr>
              <a:xfrm>
                <a:off x="8619270" y="5542349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60E8DCA-4499-48E3-AD6C-9D0A526600A9}"/>
                  </a:ext>
                </a:extLst>
              </p:cNvPr>
              <p:cNvSpPr/>
              <p:nvPr/>
            </p:nvSpPr>
            <p:spPr>
              <a:xfrm>
                <a:off x="8886578" y="5539405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866CBAA-CD50-40C9-8A56-DEA279571BA7}"/>
                  </a:ext>
                </a:extLst>
              </p:cNvPr>
              <p:cNvSpPr/>
              <p:nvPr/>
            </p:nvSpPr>
            <p:spPr>
              <a:xfrm>
                <a:off x="9153886" y="5536976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C40B300-E667-4763-B1A3-DC9BAC8256EB}"/>
                  </a:ext>
                </a:extLst>
              </p:cNvPr>
              <p:cNvSpPr/>
              <p:nvPr/>
            </p:nvSpPr>
            <p:spPr>
              <a:xfrm>
                <a:off x="8081045" y="5957071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E9F0DE0B-418C-4FFD-8F5C-55C29A25C141}"/>
                  </a:ext>
                </a:extLst>
              </p:cNvPr>
              <p:cNvSpPr/>
              <p:nvPr/>
            </p:nvSpPr>
            <p:spPr>
              <a:xfrm>
                <a:off x="8348353" y="5957070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FCF9CEF6-8250-4BCD-8592-549F4FDD7646}"/>
                  </a:ext>
                </a:extLst>
              </p:cNvPr>
              <p:cNvSpPr/>
              <p:nvPr/>
            </p:nvSpPr>
            <p:spPr>
              <a:xfrm>
                <a:off x="8615661" y="5957069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22FBA63-E576-48DF-A570-3D0FD87E90ED}"/>
                  </a:ext>
                </a:extLst>
              </p:cNvPr>
              <p:cNvSpPr/>
              <p:nvPr/>
            </p:nvSpPr>
            <p:spPr>
              <a:xfrm>
                <a:off x="8882969" y="5954125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D61445D-1381-40DC-B87D-FB8DD37FFF4D}"/>
                  </a:ext>
                </a:extLst>
              </p:cNvPr>
              <p:cNvSpPr/>
              <p:nvPr/>
            </p:nvSpPr>
            <p:spPr>
              <a:xfrm>
                <a:off x="9150277" y="5951696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8CE853F6-8832-466A-B1BA-7DEA2E2778CA}"/>
                  </a:ext>
                </a:extLst>
              </p:cNvPr>
              <p:cNvSpPr/>
              <p:nvPr/>
            </p:nvSpPr>
            <p:spPr>
              <a:xfrm>
                <a:off x="8208172" y="6289658"/>
                <a:ext cx="218114" cy="203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1F487F33-84A9-4DAB-8E71-55A79EC4C6A5}"/>
                  </a:ext>
                </a:extLst>
              </p:cNvPr>
              <p:cNvSpPr/>
              <p:nvPr/>
            </p:nvSpPr>
            <p:spPr>
              <a:xfrm>
                <a:off x="8475480" y="6289657"/>
                <a:ext cx="218114" cy="203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01F0CCC3-9FA5-48FB-8CAA-CF215878E1B0}"/>
                  </a:ext>
                </a:extLst>
              </p:cNvPr>
              <p:cNvSpPr/>
              <p:nvPr/>
            </p:nvSpPr>
            <p:spPr>
              <a:xfrm>
                <a:off x="8742788" y="6289656"/>
                <a:ext cx="218114" cy="203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625F2FD-858D-4895-92C5-89F1C232EF52}"/>
                  </a:ext>
                </a:extLst>
              </p:cNvPr>
              <p:cNvSpPr/>
              <p:nvPr/>
            </p:nvSpPr>
            <p:spPr>
              <a:xfrm>
                <a:off x="9010096" y="6286712"/>
                <a:ext cx="218114" cy="203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45CF5EB-2AD2-41CF-AFC6-139FF99CE04D}"/>
                  </a:ext>
                </a:extLst>
              </p:cNvPr>
              <p:cNvCxnSpPr>
                <a:stCxn id="22" idx="4"/>
                <a:endCxn id="26" idx="0"/>
              </p:cNvCxnSpPr>
              <p:nvPr/>
            </p:nvCxnSpPr>
            <p:spPr>
              <a:xfrm flipH="1">
                <a:off x="8193711" y="5416142"/>
                <a:ext cx="123518" cy="1262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EEA8D8D4-C6F7-46CD-9A2C-7D8C393BD210}"/>
                  </a:ext>
                </a:extLst>
              </p:cNvPr>
              <p:cNvCxnSpPr>
                <a:cxnSpLocks/>
                <a:stCxn id="22" idx="4"/>
                <a:endCxn id="27" idx="0"/>
              </p:cNvCxnSpPr>
              <p:nvPr/>
            </p:nvCxnSpPr>
            <p:spPr>
              <a:xfrm>
                <a:off x="8317229" y="5416142"/>
                <a:ext cx="143790" cy="1262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5253E1D8-9A81-4514-B1BD-352A331D278D}"/>
                  </a:ext>
                </a:extLst>
              </p:cNvPr>
              <p:cNvCxnSpPr>
                <a:cxnSpLocks/>
                <a:stCxn id="22" idx="4"/>
                <a:endCxn id="28" idx="0"/>
              </p:cNvCxnSpPr>
              <p:nvPr/>
            </p:nvCxnSpPr>
            <p:spPr>
              <a:xfrm>
                <a:off x="8317229" y="5416142"/>
                <a:ext cx="411098" cy="126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3CC9EF1-DC99-4320-BA10-29FC90ADD43D}"/>
                  </a:ext>
                </a:extLst>
              </p:cNvPr>
              <p:cNvCxnSpPr>
                <a:cxnSpLocks/>
                <a:stCxn id="22" idx="4"/>
                <a:endCxn id="29" idx="0"/>
              </p:cNvCxnSpPr>
              <p:nvPr/>
            </p:nvCxnSpPr>
            <p:spPr>
              <a:xfrm>
                <a:off x="8317229" y="5416142"/>
                <a:ext cx="678406" cy="1232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9CDF350C-E36A-42D5-ADFB-E6320E50646C}"/>
                  </a:ext>
                </a:extLst>
              </p:cNvPr>
              <p:cNvCxnSpPr>
                <a:cxnSpLocks/>
                <a:stCxn id="23" idx="4"/>
                <a:endCxn id="26" idx="0"/>
              </p:cNvCxnSpPr>
              <p:nvPr/>
            </p:nvCxnSpPr>
            <p:spPr>
              <a:xfrm flipH="1">
                <a:off x="8193711" y="5416141"/>
                <a:ext cx="390826" cy="126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B6D5C52C-71EE-45B4-9D21-99D760DBBE13}"/>
                  </a:ext>
                </a:extLst>
              </p:cNvPr>
              <p:cNvCxnSpPr>
                <a:cxnSpLocks/>
                <a:stCxn id="23" idx="4"/>
                <a:endCxn id="27" idx="0"/>
              </p:cNvCxnSpPr>
              <p:nvPr/>
            </p:nvCxnSpPr>
            <p:spPr>
              <a:xfrm flipH="1">
                <a:off x="8461019" y="5416141"/>
                <a:ext cx="123518" cy="1262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EBB8F4A6-6A80-401F-80F8-226FE2B52981}"/>
                  </a:ext>
                </a:extLst>
              </p:cNvPr>
              <p:cNvCxnSpPr>
                <a:cxnSpLocks/>
                <a:stCxn id="23" idx="4"/>
                <a:endCxn id="28" idx="0"/>
              </p:cNvCxnSpPr>
              <p:nvPr/>
            </p:nvCxnSpPr>
            <p:spPr>
              <a:xfrm>
                <a:off x="8584537" y="5416141"/>
                <a:ext cx="143790" cy="1262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9FBE1FA4-A1E2-4E83-944A-ED2395A95858}"/>
                  </a:ext>
                </a:extLst>
              </p:cNvPr>
              <p:cNvCxnSpPr>
                <a:cxnSpLocks/>
                <a:stCxn id="24" idx="4"/>
                <a:endCxn id="28" idx="0"/>
              </p:cNvCxnSpPr>
              <p:nvPr/>
            </p:nvCxnSpPr>
            <p:spPr>
              <a:xfrm flipH="1">
                <a:off x="8728327" y="5416140"/>
                <a:ext cx="123518" cy="1262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E098C8B4-0264-4D84-9F9F-11C4140B5DC3}"/>
                  </a:ext>
                </a:extLst>
              </p:cNvPr>
              <p:cNvCxnSpPr>
                <a:cxnSpLocks/>
                <a:stCxn id="23" idx="4"/>
                <a:endCxn id="29" idx="0"/>
              </p:cNvCxnSpPr>
              <p:nvPr/>
            </p:nvCxnSpPr>
            <p:spPr>
              <a:xfrm>
                <a:off x="8584537" y="5416141"/>
                <a:ext cx="411098" cy="1232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E392BA9-6510-47EC-8751-2145ACD73E52}"/>
                  </a:ext>
                </a:extLst>
              </p:cNvPr>
              <p:cNvCxnSpPr>
                <a:cxnSpLocks/>
                <a:stCxn id="24" idx="4"/>
                <a:endCxn id="26" idx="0"/>
              </p:cNvCxnSpPr>
              <p:nvPr/>
            </p:nvCxnSpPr>
            <p:spPr>
              <a:xfrm flipH="1">
                <a:off x="8193711" y="5416140"/>
                <a:ext cx="658134" cy="126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014DBA5-5BC1-4CE5-A94B-705AB19BA470}"/>
                  </a:ext>
                </a:extLst>
              </p:cNvPr>
              <p:cNvCxnSpPr>
                <a:cxnSpLocks/>
                <a:stCxn id="24" idx="4"/>
                <a:endCxn id="27" idx="0"/>
              </p:cNvCxnSpPr>
              <p:nvPr/>
            </p:nvCxnSpPr>
            <p:spPr>
              <a:xfrm flipH="1">
                <a:off x="8461019" y="5416140"/>
                <a:ext cx="390826" cy="126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8BEA84E2-4815-4A4B-9319-27449D800768}"/>
                  </a:ext>
                </a:extLst>
              </p:cNvPr>
              <p:cNvCxnSpPr>
                <a:cxnSpLocks/>
                <a:stCxn id="24" idx="4"/>
                <a:endCxn id="28" idx="0"/>
              </p:cNvCxnSpPr>
              <p:nvPr/>
            </p:nvCxnSpPr>
            <p:spPr>
              <a:xfrm flipH="1">
                <a:off x="8728327" y="5416140"/>
                <a:ext cx="123518" cy="1262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14CF6FC-F96E-4BD7-B34F-1BBB5D635B5D}"/>
                  </a:ext>
                </a:extLst>
              </p:cNvPr>
              <p:cNvCxnSpPr>
                <a:cxnSpLocks/>
                <a:stCxn id="24" idx="4"/>
                <a:endCxn id="29" idx="0"/>
              </p:cNvCxnSpPr>
              <p:nvPr/>
            </p:nvCxnSpPr>
            <p:spPr>
              <a:xfrm>
                <a:off x="8851845" y="5416140"/>
                <a:ext cx="143790" cy="1232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335CB66-AC9C-478D-BA92-E76ABC95A00B}"/>
                  </a:ext>
                </a:extLst>
              </p:cNvPr>
              <p:cNvCxnSpPr>
                <a:cxnSpLocks/>
                <a:stCxn id="24" idx="4"/>
                <a:endCxn id="30" idx="0"/>
              </p:cNvCxnSpPr>
              <p:nvPr/>
            </p:nvCxnSpPr>
            <p:spPr>
              <a:xfrm>
                <a:off x="8851845" y="5416140"/>
                <a:ext cx="411098" cy="1208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AA100942-CD20-4D1D-A7FD-B7FC6E977E38}"/>
                  </a:ext>
                </a:extLst>
              </p:cNvPr>
              <p:cNvCxnSpPr>
                <a:cxnSpLocks/>
                <a:stCxn id="25" idx="4"/>
                <a:endCxn id="27" idx="0"/>
              </p:cNvCxnSpPr>
              <p:nvPr/>
            </p:nvCxnSpPr>
            <p:spPr>
              <a:xfrm flipH="1">
                <a:off x="8461019" y="5413196"/>
                <a:ext cx="658134" cy="1291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E5078211-C2C0-4EC3-9C24-C7CDF3FCED67}"/>
                  </a:ext>
                </a:extLst>
              </p:cNvPr>
              <p:cNvCxnSpPr>
                <a:cxnSpLocks/>
                <a:stCxn id="25" idx="4"/>
                <a:endCxn id="28" idx="0"/>
              </p:cNvCxnSpPr>
              <p:nvPr/>
            </p:nvCxnSpPr>
            <p:spPr>
              <a:xfrm flipH="1">
                <a:off x="8728327" y="5413196"/>
                <a:ext cx="390826" cy="129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6B4EABA0-AA50-4A19-8F9A-CF5933BB80FE}"/>
                  </a:ext>
                </a:extLst>
              </p:cNvPr>
              <p:cNvCxnSpPr>
                <a:cxnSpLocks/>
                <a:stCxn id="25" idx="4"/>
                <a:endCxn id="29" idx="0"/>
              </p:cNvCxnSpPr>
              <p:nvPr/>
            </p:nvCxnSpPr>
            <p:spPr>
              <a:xfrm flipH="1">
                <a:off x="8995635" y="5413196"/>
                <a:ext cx="123518" cy="1262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1232924-5612-46CC-B185-1B7D8821DECC}"/>
                  </a:ext>
                </a:extLst>
              </p:cNvPr>
              <p:cNvCxnSpPr>
                <a:cxnSpLocks/>
                <a:stCxn id="25" idx="4"/>
                <a:endCxn id="30" idx="0"/>
              </p:cNvCxnSpPr>
              <p:nvPr/>
            </p:nvCxnSpPr>
            <p:spPr>
              <a:xfrm>
                <a:off x="9119153" y="5413196"/>
                <a:ext cx="143790" cy="1237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F620FE23-11D1-4DD1-A00A-ED369287BA6E}"/>
                  </a:ext>
                </a:extLst>
              </p:cNvPr>
              <p:cNvCxnSpPr>
                <a:cxnSpLocks/>
                <a:stCxn id="26" idx="4"/>
                <a:endCxn id="32" idx="0"/>
              </p:cNvCxnSpPr>
              <p:nvPr/>
            </p:nvCxnSpPr>
            <p:spPr>
              <a:xfrm>
                <a:off x="8193711" y="5745784"/>
                <a:ext cx="263699" cy="2112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CCE812A4-2695-489D-B6A1-2E96073175E6}"/>
                  </a:ext>
                </a:extLst>
              </p:cNvPr>
              <p:cNvCxnSpPr>
                <a:cxnSpLocks/>
                <a:stCxn id="26" idx="4"/>
                <a:endCxn id="33" idx="0"/>
              </p:cNvCxnSpPr>
              <p:nvPr/>
            </p:nvCxnSpPr>
            <p:spPr>
              <a:xfrm>
                <a:off x="8193711" y="5745784"/>
                <a:ext cx="531007" cy="2112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051F449C-9CD1-438E-B9E5-FCCE3C2FAEC4}"/>
                  </a:ext>
                </a:extLst>
              </p:cNvPr>
              <p:cNvCxnSpPr>
                <a:cxnSpLocks/>
                <a:stCxn id="26" idx="4"/>
                <a:endCxn id="34" idx="0"/>
              </p:cNvCxnSpPr>
              <p:nvPr/>
            </p:nvCxnSpPr>
            <p:spPr>
              <a:xfrm>
                <a:off x="8193711" y="5745784"/>
                <a:ext cx="798315" cy="208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6838C602-EA9D-44BD-A9C8-3D544BEB2F00}"/>
                  </a:ext>
                </a:extLst>
              </p:cNvPr>
              <p:cNvCxnSpPr>
                <a:cxnSpLocks/>
                <a:stCxn id="26" idx="4"/>
                <a:endCxn id="35" idx="0"/>
              </p:cNvCxnSpPr>
              <p:nvPr/>
            </p:nvCxnSpPr>
            <p:spPr>
              <a:xfrm>
                <a:off x="8193711" y="5745784"/>
                <a:ext cx="1065623" cy="205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83B7D263-3974-4A01-BD8D-923C03F46C15}"/>
                  </a:ext>
                </a:extLst>
              </p:cNvPr>
              <p:cNvCxnSpPr>
                <a:cxnSpLocks/>
                <a:stCxn id="27" idx="4"/>
                <a:endCxn id="31" idx="0"/>
              </p:cNvCxnSpPr>
              <p:nvPr/>
            </p:nvCxnSpPr>
            <p:spPr>
              <a:xfrm flipH="1">
                <a:off x="8190102" y="5745783"/>
                <a:ext cx="270917" cy="2112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1026D7DB-371D-4CE0-930E-C67A0CC6D033}"/>
                  </a:ext>
                </a:extLst>
              </p:cNvPr>
              <p:cNvCxnSpPr>
                <a:cxnSpLocks/>
                <a:stCxn id="27" idx="4"/>
                <a:endCxn id="33" idx="0"/>
              </p:cNvCxnSpPr>
              <p:nvPr/>
            </p:nvCxnSpPr>
            <p:spPr>
              <a:xfrm>
                <a:off x="8461019" y="5745783"/>
                <a:ext cx="263699" cy="2112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DB270E27-8212-45D9-AD89-D5CE82951416}"/>
                  </a:ext>
                </a:extLst>
              </p:cNvPr>
              <p:cNvCxnSpPr>
                <a:cxnSpLocks/>
                <a:stCxn id="27" idx="4"/>
                <a:endCxn id="34" idx="0"/>
              </p:cNvCxnSpPr>
              <p:nvPr/>
            </p:nvCxnSpPr>
            <p:spPr>
              <a:xfrm>
                <a:off x="8461019" y="5745783"/>
                <a:ext cx="531007" cy="2083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2FF9941F-9A6B-40AE-A319-1277B0974F0A}"/>
                  </a:ext>
                </a:extLst>
              </p:cNvPr>
              <p:cNvCxnSpPr>
                <a:cxnSpLocks/>
                <a:stCxn id="27" idx="4"/>
                <a:endCxn id="35" idx="0"/>
              </p:cNvCxnSpPr>
              <p:nvPr/>
            </p:nvCxnSpPr>
            <p:spPr>
              <a:xfrm>
                <a:off x="8461019" y="5745783"/>
                <a:ext cx="798315" cy="2059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4B6A711-43FF-4CC4-97EC-0D8EC9CECD3B}"/>
                  </a:ext>
                </a:extLst>
              </p:cNvPr>
              <p:cNvCxnSpPr>
                <a:cxnSpLocks/>
                <a:stCxn id="28" idx="4"/>
                <a:endCxn id="31" idx="0"/>
              </p:cNvCxnSpPr>
              <p:nvPr/>
            </p:nvCxnSpPr>
            <p:spPr>
              <a:xfrm flipH="1">
                <a:off x="8190102" y="5745782"/>
                <a:ext cx="538225" cy="211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07867686-2D57-4C8A-AD3F-1581DB2CBEE9}"/>
                  </a:ext>
                </a:extLst>
              </p:cNvPr>
              <p:cNvCxnSpPr>
                <a:cxnSpLocks/>
                <a:stCxn id="28" idx="4"/>
                <a:endCxn id="32" idx="0"/>
              </p:cNvCxnSpPr>
              <p:nvPr/>
            </p:nvCxnSpPr>
            <p:spPr>
              <a:xfrm flipH="1">
                <a:off x="8457410" y="5745782"/>
                <a:ext cx="270917" cy="2112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EF7C1F08-D1BF-4AE1-8263-160877E78745}"/>
                  </a:ext>
                </a:extLst>
              </p:cNvPr>
              <p:cNvCxnSpPr>
                <a:cxnSpLocks/>
                <a:stCxn id="28" idx="4"/>
                <a:endCxn id="34" idx="0"/>
              </p:cNvCxnSpPr>
              <p:nvPr/>
            </p:nvCxnSpPr>
            <p:spPr>
              <a:xfrm>
                <a:off x="8728327" y="5745782"/>
                <a:ext cx="263699" cy="2083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1B1B083B-39CC-47F7-A0E2-864D405244A8}"/>
                  </a:ext>
                </a:extLst>
              </p:cNvPr>
              <p:cNvCxnSpPr>
                <a:cxnSpLocks/>
                <a:stCxn id="28" idx="4"/>
                <a:endCxn id="35" idx="0"/>
              </p:cNvCxnSpPr>
              <p:nvPr/>
            </p:nvCxnSpPr>
            <p:spPr>
              <a:xfrm>
                <a:off x="8728327" y="5745782"/>
                <a:ext cx="531007" cy="2059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0F6939ED-CA0A-479D-AF1E-9B0C6C44BD00}"/>
                  </a:ext>
                </a:extLst>
              </p:cNvPr>
              <p:cNvCxnSpPr>
                <a:cxnSpLocks/>
                <a:stCxn id="29" idx="4"/>
                <a:endCxn id="31" idx="0"/>
              </p:cNvCxnSpPr>
              <p:nvPr/>
            </p:nvCxnSpPr>
            <p:spPr>
              <a:xfrm flipH="1">
                <a:off x="8190102" y="5742838"/>
                <a:ext cx="805533" cy="2142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BEE4D2D9-7BCA-49E0-87CD-0A4CD9A4683D}"/>
                  </a:ext>
                </a:extLst>
              </p:cNvPr>
              <p:cNvCxnSpPr>
                <a:cxnSpLocks/>
                <a:stCxn id="29" idx="4"/>
                <a:endCxn id="32" idx="0"/>
              </p:cNvCxnSpPr>
              <p:nvPr/>
            </p:nvCxnSpPr>
            <p:spPr>
              <a:xfrm flipH="1">
                <a:off x="8457410" y="5742838"/>
                <a:ext cx="538225" cy="2142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0201FF90-0C63-480D-B8FC-C1902C464EBE}"/>
                  </a:ext>
                </a:extLst>
              </p:cNvPr>
              <p:cNvCxnSpPr>
                <a:cxnSpLocks/>
                <a:stCxn id="29" idx="4"/>
                <a:endCxn id="33" idx="0"/>
              </p:cNvCxnSpPr>
              <p:nvPr/>
            </p:nvCxnSpPr>
            <p:spPr>
              <a:xfrm flipH="1">
                <a:off x="8724718" y="5742838"/>
                <a:ext cx="270917" cy="2142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95777AF8-141E-4F31-A558-3186B9A24EED}"/>
                  </a:ext>
                </a:extLst>
              </p:cNvPr>
              <p:cNvCxnSpPr>
                <a:cxnSpLocks/>
                <a:stCxn id="29" idx="4"/>
                <a:endCxn id="35" idx="0"/>
              </p:cNvCxnSpPr>
              <p:nvPr/>
            </p:nvCxnSpPr>
            <p:spPr>
              <a:xfrm>
                <a:off x="8995635" y="5742838"/>
                <a:ext cx="263699" cy="2088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D3F3C1BA-237C-42B5-8596-B097E66111BF}"/>
                  </a:ext>
                </a:extLst>
              </p:cNvPr>
              <p:cNvCxnSpPr>
                <a:cxnSpLocks/>
                <a:stCxn id="30" idx="4"/>
                <a:endCxn id="31" idx="0"/>
              </p:cNvCxnSpPr>
              <p:nvPr/>
            </p:nvCxnSpPr>
            <p:spPr>
              <a:xfrm flipH="1">
                <a:off x="8190102" y="5740409"/>
                <a:ext cx="1072841" cy="2166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E79F889F-F7C7-4F56-BAEC-1F71E4F6B84D}"/>
                  </a:ext>
                </a:extLst>
              </p:cNvPr>
              <p:cNvCxnSpPr>
                <a:cxnSpLocks/>
                <a:stCxn id="30" idx="4"/>
                <a:endCxn id="32" idx="0"/>
              </p:cNvCxnSpPr>
              <p:nvPr/>
            </p:nvCxnSpPr>
            <p:spPr>
              <a:xfrm flipH="1">
                <a:off x="8457410" y="5740409"/>
                <a:ext cx="805533" cy="2166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901FF9F-1FCD-468E-A95F-E5B8807B2322}"/>
                  </a:ext>
                </a:extLst>
              </p:cNvPr>
              <p:cNvCxnSpPr>
                <a:cxnSpLocks/>
                <a:stCxn id="30" idx="4"/>
                <a:endCxn id="33" idx="0"/>
              </p:cNvCxnSpPr>
              <p:nvPr/>
            </p:nvCxnSpPr>
            <p:spPr>
              <a:xfrm flipH="1">
                <a:off x="8724718" y="5740409"/>
                <a:ext cx="538225" cy="2166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32DC7A35-AA8C-468E-B070-9B9217F91979}"/>
                  </a:ext>
                </a:extLst>
              </p:cNvPr>
              <p:cNvCxnSpPr>
                <a:cxnSpLocks/>
                <a:stCxn id="30" idx="4"/>
                <a:endCxn id="34" idx="0"/>
              </p:cNvCxnSpPr>
              <p:nvPr/>
            </p:nvCxnSpPr>
            <p:spPr>
              <a:xfrm flipH="1">
                <a:off x="8992026" y="5740409"/>
                <a:ext cx="270917" cy="2137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67099317-C36A-4211-959F-FDF767D5C4BE}"/>
                  </a:ext>
                </a:extLst>
              </p:cNvPr>
              <p:cNvCxnSpPr>
                <a:cxnSpLocks/>
                <a:stCxn id="31" idx="4"/>
                <a:endCxn id="36" idx="0"/>
              </p:cNvCxnSpPr>
              <p:nvPr/>
            </p:nvCxnSpPr>
            <p:spPr>
              <a:xfrm>
                <a:off x="8190102" y="6160504"/>
                <a:ext cx="127127" cy="1291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EA64F79-FDA7-4C37-94E2-3EE5A71C6238}"/>
                  </a:ext>
                </a:extLst>
              </p:cNvPr>
              <p:cNvCxnSpPr>
                <a:cxnSpLocks/>
                <a:stCxn id="31" idx="4"/>
                <a:endCxn id="37" idx="0"/>
              </p:cNvCxnSpPr>
              <p:nvPr/>
            </p:nvCxnSpPr>
            <p:spPr>
              <a:xfrm>
                <a:off x="8190102" y="6160504"/>
                <a:ext cx="394435" cy="129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5F5001E0-3D03-4427-BFFE-8E35EB9C510F}"/>
                  </a:ext>
                </a:extLst>
              </p:cNvPr>
              <p:cNvCxnSpPr>
                <a:cxnSpLocks/>
                <a:stCxn id="31" idx="4"/>
                <a:endCxn id="38" idx="0"/>
              </p:cNvCxnSpPr>
              <p:nvPr/>
            </p:nvCxnSpPr>
            <p:spPr>
              <a:xfrm>
                <a:off x="8190102" y="6160504"/>
                <a:ext cx="661743" cy="1291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816E8522-D1B5-43ED-BF10-239CABB1AED4}"/>
                  </a:ext>
                </a:extLst>
              </p:cNvPr>
              <p:cNvCxnSpPr>
                <a:cxnSpLocks/>
                <a:stCxn id="32" idx="4"/>
                <a:endCxn id="36" idx="0"/>
              </p:cNvCxnSpPr>
              <p:nvPr/>
            </p:nvCxnSpPr>
            <p:spPr>
              <a:xfrm flipH="1">
                <a:off x="8317229" y="6160503"/>
                <a:ext cx="140181" cy="1291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27FDC61A-2D9D-45E2-9E4A-6DB0CCD0947A}"/>
                  </a:ext>
                </a:extLst>
              </p:cNvPr>
              <p:cNvCxnSpPr>
                <a:cxnSpLocks/>
                <a:stCxn id="32" idx="4"/>
                <a:endCxn id="37" idx="0"/>
              </p:cNvCxnSpPr>
              <p:nvPr/>
            </p:nvCxnSpPr>
            <p:spPr>
              <a:xfrm>
                <a:off x="8457410" y="6160503"/>
                <a:ext cx="127127" cy="1291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2CD5E81F-D426-4EB3-87FB-DA0C2923F7F4}"/>
                  </a:ext>
                </a:extLst>
              </p:cNvPr>
              <p:cNvCxnSpPr>
                <a:cxnSpLocks/>
                <a:stCxn id="32" idx="4"/>
                <a:endCxn id="38" idx="0"/>
              </p:cNvCxnSpPr>
              <p:nvPr/>
            </p:nvCxnSpPr>
            <p:spPr>
              <a:xfrm>
                <a:off x="8457410" y="6160503"/>
                <a:ext cx="394435" cy="129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F1EFA0F2-C1BD-4124-83F8-D804C6BCEE26}"/>
                  </a:ext>
                </a:extLst>
              </p:cNvPr>
              <p:cNvCxnSpPr>
                <a:cxnSpLocks/>
                <a:stCxn id="32" idx="4"/>
                <a:endCxn id="39" idx="0"/>
              </p:cNvCxnSpPr>
              <p:nvPr/>
            </p:nvCxnSpPr>
            <p:spPr>
              <a:xfrm>
                <a:off x="8457410" y="6160503"/>
                <a:ext cx="661743" cy="1262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F10382A8-683F-4973-A5F6-13D068E620A3}"/>
                  </a:ext>
                </a:extLst>
              </p:cNvPr>
              <p:cNvCxnSpPr>
                <a:cxnSpLocks/>
                <a:stCxn id="33" idx="4"/>
                <a:endCxn id="36" idx="0"/>
              </p:cNvCxnSpPr>
              <p:nvPr/>
            </p:nvCxnSpPr>
            <p:spPr>
              <a:xfrm flipH="1">
                <a:off x="8317229" y="6160502"/>
                <a:ext cx="407489" cy="129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4EC5367F-B3B8-4C43-8BBF-8528041E214B}"/>
                  </a:ext>
                </a:extLst>
              </p:cNvPr>
              <p:cNvCxnSpPr>
                <a:cxnSpLocks/>
                <a:stCxn id="33" idx="4"/>
                <a:endCxn id="37" idx="0"/>
              </p:cNvCxnSpPr>
              <p:nvPr/>
            </p:nvCxnSpPr>
            <p:spPr>
              <a:xfrm flipH="1">
                <a:off x="8584537" y="6160502"/>
                <a:ext cx="140181" cy="1291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066C57EE-B52C-4D1B-B0A5-86E584631AF4}"/>
                  </a:ext>
                </a:extLst>
              </p:cNvPr>
              <p:cNvCxnSpPr>
                <a:cxnSpLocks/>
                <a:stCxn id="33" idx="4"/>
                <a:endCxn id="38" idx="0"/>
              </p:cNvCxnSpPr>
              <p:nvPr/>
            </p:nvCxnSpPr>
            <p:spPr>
              <a:xfrm>
                <a:off x="8724718" y="6160502"/>
                <a:ext cx="127127" cy="1291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54A51F37-9406-4EA8-8704-986528459874}"/>
                  </a:ext>
                </a:extLst>
              </p:cNvPr>
              <p:cNvCxnSpPr>
                <a:cxnSpLocks/>
                <a:stCxn id="33" idx="4"/>
                <a:endCxn id="39" idx="0"/>
              </p:cNvCxnSpPr>
              <p:nvPr/>
            </p:nvCxnSpPr>
            <p:spPr>
              <a:xfrm>
                <a:off x="8724718" y="6160502"/>
                <a:ext cx="394435" cy="126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A9CBF685-59B4-4B44-B4FD-15C2216C1E20}"/>
                  </a:ext>
                </a:extLst>
              </p:cNvPr>
              <p:cNvCxnSpPr>
                <a:cxnSpLocks/>
                <a:stCxn id="34" idx="4"/>
                <a:endCxn id="36" idx="0"/>
              </p:cNvCxnSpPr>
              <p:nvPr/>
            </p:nvCxnSpPr>
            <p:spPr>
              <a:xfrm flipH="1">
                <a:off x="8317229" y="6157558"/>
                <a:ext cx="674797" cy="1321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D6CE1F62-CD0A-4B8A-AB31-980AC4441D3B}"/>
                  </a:ext>
                </a:extLst>
              </p:cNvPr>
              <p:cNvCxnSpPr>
                <a:cxnSpLocks/>
                <a:stCxn id="34" idx="4"/>
                <a:endCxn id="37" idx="0"/>
              </p:cNvCxnSpPr>
              <p:nvPr/>
            </p:nvCxnSpPr>
            <p:spPr>
              <a:xfrm flipH="1">
                <a:off x="8584537" y="6157558"/>
                <a:ext cx="407489" cy="1320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1F42EEC9-4B56-42AC-8E47-9B0E24C2DFF1}"/>
                  </a:ext>
                </a:extLst>
              </p:cNvPr>
              <p:cNvCxnSpPr>
                <a:cxnSpLocks/>
                <a:stCxn id="34" idx="4"/>
                <a:endCxn id="38" idx="0"/>
              </p:cNvCxnSpPr>
              <p:nvPr/>
            </p:nvCxnSpPr>
            <p:spPr>
              <a:xfrm flipH="1">
                <a:off x="8851845" y="6157558"/>
                <a:ext cx="140181" cy="1320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1EFE3B84-A94C-42C7-B69F-F08DCAF54CAB}"/>
                  </a:ext>
                </a:extLst>
              </p:cNvPr>
              <p:cNvCxnSpPr>
                <a:cxnSpLocks/>
                <a:stCxn id="34" idx="4"/>
                <a:endCxn id="39" idx="0"/>
              </p:cNvCxnSpPr>
              <p:nvPr/>
            </p:nvCxnSpPr>
            <p:spPr>
              <a:xfrm>
                <a:off x="8992026" y="6157558"/>
                <a:ext cx="127127" cy="1291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6DBE493E-3882-467A-968D-D84963A56E47}"/>
                  </a:ext>
                </a:extLst>
              </p:cNvPr>
              <p:cNvCxnSpPr>
                <a:cxnSpLocks/>
                <a:stCxn id="35" idx="4"/>
                <a:endCxn id="37" idx="0"/>
              </p:cNvCxnSpPr>
              <p:nvPr/>
            </p:nvCxnSpPr>
            <p:spPr>
              <a:xfrm flipH="1">
                <a:off x="8584537" y="6155129"/>
                <a:ext cx="674797" cy="1345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8A7120EF-E9C3-4E81-A582-7CF2F410CDAD}"/>
                  </a:ext>
                </a:extLst>
              </p:cNvPr>
              <p:cNvCxnSpPr>
                <a:cxnSpLocks/>
                <a:stCxn id="35" idx="4"/>
                <a:endCxn id="38" idx="0"/>
              </p:cNvCxnSpPr>
              <p:nvPr/>
            </p:nvCxnSpPr>
            <p:spPr>
              <a:xfrm flipH="1">
                <a:off x="8851845" y="6155129"/>
                <a:ext cx="407489" cy="13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19F69557-0F71-4EFD-8E0A-EC72D0AA5EF9}"/>
                  </a:ext>
                </a:extLst>
              </p:cNvPr>
              <p:cNvCxnSpPr>
                <a:cxnSpLocks/>
                <a:stCxn id="35" idx="4"/>
                <a:endCxn id="39" idx="0"/>
              </p:cNvCxnSpPr>
              <p:nvPr/>
            </p:nvCxnSpPr>
            <p:spPr>
              <a:xfrm flipH="1">
                <a:off x="9119153" y="6155129"/>
                <a:ext cx="140181" cy="1315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A1A5CCC-C9B6-46DA-A1C2-F6714B7C821B}"/>
                </a:ext>
              </a:extLst>
            </p:cNvPr>
            <p:cNvSpPr/>
            <p:nvPr/>
          </p:nvSpPr>
          <p:spPr>
            <a:xfrm>
              <a:off x="6754337" y="795515"/>
              <a:ext cx="1504197" cy="43085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Deep learning 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model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704B3-DC0E-45AD-AC7B-7AFF71679E52}"/>
                </a:ext>
              </a:extLst>
            </p:cNvPr>
            <p:cNvSpPr txBox="1"/>
            <p:nvPr/>
          </p:nvSpPr>
          <p:spPr>
            <a:xfrm>
              <a:off x="6601455" y="43835"/>
              <a:ext cx="1249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76180EED-B588-46FA-95FA-C14FBB62445B}"/>
              </a:ext>
            </a:extLst>
          </p:cNvPr>
          <p:cNvSpPr txBox="1"/>
          <p:nvPr/>
        </p:nvSpPr>
        <p:spPr>
          <a:xfrm>
            <a:off x="8551729" y="4656078"/>
            <a:ext cx="149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Batch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E7F8129-614A-42DA-8718-8A95944EA69C}"/>
              </a:ext>
            </a:extLst>
          </p:cNvPr>
          <p:cNvCxnSpPr>
            <a:cxnSpLocks/>
            <a:stCxn id="111" idx="3"/>
            <a:endCxn id="5" idx="3"/>
          </p:cNvCxnSpPr>
          <p:nvPr/>
        </p:nvCxnSpPr>
        <p:spPr>
          <a:xfrm>
            <a:off x="9012721" y="5037132"/>
            <a:ext cx="328730" cy="342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8CE27DA-3DF8-4283-AF09-0B12C40E5874}"/>
              </a:ext>
            </a:extLst>
          </p:cNvPr>
          <p:cNvSpPr txBox="1"/>
          <p:nvPr/>
        </p:nvSpPr>
        <p:spPr>
          <a:xfrm>
            <a:off x="7061095" y="4657059"/>
            <a:ext cx="149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Shuffle</a:t>
            </a:r>
          </a:p>
        </p:txBody>
      </p:sp>
      <p:sp>
        <p:nvSpPr>
          <p:cNvPr id="99" name="화살표: U자형 98">
            <a:extLst>
              <a:ext uri="{FF2B5EF4-FFF2-40B4-BE49-F238E27FC236}">
                <a16:creationId xmlns:a16="http://schemas.microsoft.com/office/drawing/2014/main" id="{378AD7EB-52A1-4591-A3CB-782CC27020BA}"/>
              </a:ext>
            </a:extLst>
          </p:cNvPr>
          <p:cNvSpPr/>
          <p:nvPr/>
        </p:nvSpPr>
        <p:spPr>
          <a:xfrm rot="5400000">
            <a:off x="7260566" y="5357536"/>
            <a:ext cx="896502" cy="223925"/>
          </a:xfrm>
          <a:prstGeom prst="uturnArrow">
            <a:avLst>
              <a:gd name="adj1" fmla="val 12254"/>
              <a:gd name="adj2" fmla="val 22164"/>
              <a:gd name="adj3" fmla="val 30661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9C6F85F-07F8-4558-AF5B-5A4F08F23369}"/>
              </a:ext>
            </a:extLst>
          </p:cNvPr>
          <p:cNvSpPr txBox="1"/>
          <p:nvPr/>
        </p:nvSpPr>
        <p:spPr>
          <a:xfrm rot="5400000">
            <a:off x="7328641" y="5565136"/>
            <a:ext cx="327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BBA6522-411A-4530-826D-D8E8484F11FF}"/>
              </a:ext>
            </a:extLst>
          </p:cNvPr>
          <p:cNvSpPr/>
          <p:nvPr/>
        </p:nvSpPr>
        <p:spPr>
          <a:xfrm>
            <a:off x="7321147" y="4921572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화살표: U자형 101">
            <a:extLst>
              <a:ext uri="{FF2B5EF4-FFF2-40B4-BE49-F238E27FC236}">
                <a16:creationId xmlns:a16="http://schemas.microsoft.com/office/drawing/2014/main" id="{97346797-51A7-4D2C-94DC-1400C8706D9A}"/>
              </a:ext>
            </a:extLst>
          </p:cNvPr>
          <p:cNvSpPr/>
          <p:nvPr/>
        </p:nvSpPr>
        <p:spPr>
          <a:xfrm rot="16200000">
            <a:off x="6991092" y="5092593"/>
            <a:ext cx="400426" cy="223925"/>
          </a:xfrm>
          <a:prstGeom prst="uturnArrow">
            <a:avLst>
              <a:gd name="adj1" fmla="val 12254"/>
              <a:gd name="adj2" fmla="val 22164"/>
              <a:gd name="adj3" fmla="val 30661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A304F8-37A6-46E3-9EB4-8E143139E589}"/>
              </a:ext>
            </a:extLst>
          </p:cNvPr>
          <p:cNvSpPr/>
          <p:nvPr/>
        </p:nvSpPr>
        <p:spPr>
          <a:xfrm>
            <a:off x="7321146" y="5145135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D8CD376-9997-4DEB-9358-DF35B67CD3DB}"/>
              </a:ext>
            </a:extLst>
          </p:cNvPr>
          <p:cNvSpPr/>
          <p:nvPr/>
        </p:nvSpPr>
        <p:spPr>
          <a:xfrm>
            <a:off x="7321145" y="5373362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DEC26DD-A48D-43F7-8588-D89B36D9E835}"/>
              </a:ext>
            </a:extLst>
          </p:cNvPr>
          <p:cNvSpPr/>
          <p:nvPr/>
        </p:nvSpPr>
        <p:spPr>
          <a:xfrm>
            <a:off x="7319479" y="5762209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BE3CDA-0D07-4464-B50E-7A2B058D0F53}"/>
              </a:ext>
            </a:extLst>
          </p:cNvPr>
          <p:cNvSpPr/>
          <p:nvPr/>
        </p:nvSpPr>
        <p:spPr>
          <a:xfrm>
            <a:off x="7671654" y="5327315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3EC3B5B-5C0D-42CA-B51C-4A51CA0667E1}"/>
              </a:ext>
            </a:extLst>
          </p:cNvPr>
          <p:cNvSpPr/>
          <p:nvPr/>
        </p:nvSpPr>
        <p:spPr>
          <a:xfrm>
            <a:off x="6952687" y="5107291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4F07CBC-215A-4634-9F7D-DC581D945623}"/>
              </a:ext>
            </a:extLst>
          </p:cNvPr>
          <p:cNvSpPr/>
          <p:nvPr/>
        </p:nvSpPr>
        <p:spPr>
          <a:xfrm>
            <a:off x="8749875" y="5752301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7F178DD-C248-4399-87ED-7C821394E332}"/>
              </a:ext>
            </a:extLst>
          </p:cNvPr>
          <p:cNvSpPr/>
          <p:nvPr/>
        </p:nvSpPr>
        <p:spPr>
          <a:xfrm>
            <a:off x="8749876" y="5389050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6C4800B-0F13-4CA0-9529-8E92645272DE}"/>
              </a:ext>
            </a:extLst>
          </p:cNvPr>
          <p:cNvSpPr/>
          <p:nvPr/>
        </p:nvSpPr>
        <p:spPr>
          <a:xfrm>
            <a:off x="8749877" y="5154916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E2B6A63-9FC4-4F87-ABDB-24191EE91CC3}"/>
              </a:ext>
            </a:extLst>
          </p:cNvPr>
          <p:cNvSpPr/>
          <p:nvPr/>
        </p:nvSpPr>
        <p:spPr>
          <a:xfrm>
            <a:off x="8749878" y="4919917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FC5AA0A-AA0A-4650-96ED-1BA5E13B429E}"/>
              </a:ext>
            </a:extLst>
          </p:cNvPr>
          <p:cNvSpPr/>
          <p:nvPr/>
        </p:nvSpPr>
        <p:spPr>
          <a:xfrm>
            <a:off x="9709920" y="5256147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41904F-8E0F-452F-9107-3C04698739A5}"/>
              </a:ext>
            </a:extLst>
          </p:cNvPr>
          <p:cNvSpPr txBox="1"/>
          <p:nvPr/>
        </p:nvSpPr>
        <p:spPr>
          <a:xfrm>
            <a:off x="3442259" y="4076585"/>
            <a:ext cx="7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2C4DCB-67C3-411D-8526-44A2636ADD34}"/>
              </a:ext>
            </a:extLst>
          </p:cNvPr>
          <p:cNvSpPr txBox="1"/>
          <p:nvPr/>
        </p:nvSpPr>
        <p:spPr>
          <a:xfrm>
            <a:off x="10172579" y="4076585"/>
            <a:ext cx="99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VRAM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1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en-US" altLang="ko-KR" dirty="0" err="1"/>
              <a:t>Tensorflow</a:t>
            </a:r>
            <a:r>
              <a:rPr lang="ko-KR" altLang="en-US" dirty="0"/>
              <a:t>에서 제공하는 데이터 파이프라인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간편한 구성</a:t>
            </a:r>
            <a:endParaRPr lang="en-US" altLang="ko-KR" dirty="0"/>
          </a:p>
          <a:p>
            <a:r>
              <a:rPr lang="ko-KR" altLang="en-US" dirty="0">
                <a:solidFill>
                  <a:schemeClr val="accent5"/>
                </a:solidFill>
              </a:rPr>
              <a:t>병렬처리</a:t>
            </a:r>
            <a:r>
              <a:rPr lang="en-US" altLang="ko-KR" b="1" dirty="0"/>
              <a:t>,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Prefetch </a:t>
            </a:r>
            <a:r>
              <a:rPr lang="ko-KR" altLang="en-US" dirty="0"/>
              <a:t>지원 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, batch</a:t>
            </a:r>
            <a:r>
              <a:rPr lang="ko-KR" altLang="en-US" dirty="0"/>
              <a:t>단위 분할에 한함 </a:t>
            </a:r>
            <a:endParaRPr lang="en-US" altLang="ko-KR" dirty="0"/>
          </a:p>
          <a:p>
            <a:endParaRPr lang="en-US" altLang="ko-KR" b="1" dirty="0">
              <a:solidFill>
                <a:schemeClr val="accent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en-US" altLang="ko-KR" dirty="0" err="1"/>
              <a:t>tf.data.dataset</a:t>
            </a:r>
            <a:endParaRPr lang="ko-KR" altLang="en-US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99AA77B9-DF10-4F1F-A407-74ED911ED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12" y="3358877"/>
            <a:ext cx="4687028" cy="2779715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C3BF8D8-619D-4253-80A5-61CBCD4276B0}"/>
              </a:ext>
            </a:extLst>
          </p:cNvPr>
          <p:cNvSpPr txBox="1"/>
          <p:nvPr/>
        </p:nvSpPr>
        <p:spPr>
          <a:xfrm>
            <a:off x="6708912" y="6073140"/>
            <a:ext cx="567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/>
                </a:solidFill>
              </a:rPr>
              <a:t>Jiri </a:t>
            </a:r>
            <a:r>
              <a:rPr lang="en-US" altLang="ko-KR" sz="1100" dirty="0" err="1">
                <a:solidFill>
                  <a:schemeClr val="accent5"/>
                </a:solidFill>
              </a:rPr>
              <a:t>Simsa</a:t>
            </a:r>
            <a:r>
              <a:rPr lang="en-US" altLang="ko-KR" sz="1100" dirty="0">
                <a:solidFill>
                  <a:schemeClr val="accent5"/>
                </a:solidFill>
              </a:rPr>
              <a:t>, Google, https://www.slideshare.net/Alluxio/tfdata-tensorflow-input-pipeline</a:t>
            </a:r>
            <a:endParaRPr lang="ko-KR" altLang="en-US" sz="1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셔플과정을</a:t>
            </a:r>
            <a:r>
              <a:rPr lang="ko-KR" altLang="en-US" dirty="0"/>
              <a:t> </a:t>
            </a:r>
            <a:r>
              <a:rPr lang="ko-KR" altLang="en-US" dirty="0" err="1"/>
              <a:t>멀티스레드를</a:t>
            </a:r>
            <a:r>
              <a:rPr lang="ko-KR" altLang="en-US" dirty="0"/>
              <a:t> 활용하여 병렬처리 </a:t>
            </a:r>
            <a:endParaRPr lang="en-US" altLang="ko-KR" dirty="0"/>
          </a:p>
          <a:p>
            <a:pPr lvl="1"/>
            <a:r>
              <a:rPr lang="ko-KR" altLang="en-US" dirty="0" err="1"/>
              <a:t>셔플시간</a:t>
            </a:r>
            <a:r>
              <a:rPr lang="ko-KR" altLang="en-US" dirty="0"/>
              <a:t> 단축으로 전체 훈련시간 개선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데이터 </a:t>
            </a:r>
            <a:r>
              <a:rPr lang="ko-KR" altLang="en-US" dirty="0" err="1">
                <a:solidFill>
                  <a:srgbClr val="4472C4"/>
                </a:solidFill>
                <a:latin typeface="lato"/>
                <a:ea typeface="+mn-ea"/>
              </a:rPr>
              <a:t>셔플</a:t>
            </a:r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 병렬처리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71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3.8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ThreadPool</a:t>
            </a:r>
            <a:r>
              <a:rPr lang="en-US" altLang="ko-KR" dirty="0"/>
              <a:t> Executor  lib </a:t>
            </a:r>
            <a:r>
              <a:rPr lang="ko-KR" altLang="en-US" dirty="0"/>
              <a:t>사용 </a:t>
            </a:r>
            <a:endParaRPr lang="en-US" altLang="ko-KR" dirty="0"/>
          </a:p>
          <a:p>
            <a:r>
              <a:rPr lang="ko-KR" altLang="en-US" dirty="0"/>
              <a:t>사용자가 지정한 스레드 개수만큼 </a:t>
            </a:r>
            <a:r>
              <a:rPr lang="ko-KR" altLang="en-US" dirty="0" err="1"/>
              <a:t>셔플링</a:t>
            </a:r>
            <a:r>
              <a:rPr lang="ko-KR" altLang="en-US" dirty="0"/>
              <a:t> 스레드 생성</a:t>
            </a:r>
            <a:r>
              <a:rPr lang="en-US" altLang="ko-KR" dirty="0"/>
              <a:t>, </a:t>
            </a:r>
            <a:r>
              <a:rPr lang="ko-KR" altLang="en-US" dirty="0"/>
              <a:t>입력 </a:t>
            </a:r>
            <a:r>
              <a:rPr lang="ko-KR" altLang="en-US" dirty="0" err="1"/>
              <a:t>시드값</a:t>
            </a:r>
            <a:r>
              <a:rPr lang="ko-KR" altLang="en-US" dirty="0"/>
              <a:t>  </a:t>
            </a:r>
            <a:r>
              <a:rPr lang="ko-KR" altLang="en-US" dirty="0" err="1"/>
              <a:t>셔플반영</a:t>
            </a:r>
            <a:endParaRPr lang="en-US" altLang="ko-KR" dirty="0"/>
          </a:p>
          <a:p>
            <a:r>
              <a:rPr lang="ko-KR" altLang="en-US" dirty="0"/>
              <a:t>입력데이터를 분할하여 각 스레드에 분배</a:t>
            </a:r>
            <a:endParaRPr lang="en-US" altLang="ko-KR" dirty="0"/>
          </a:p>
          <a:p>
            <a:r>
              <a:rPr lang="ko-KR" altLang="en-US" dirty="0"/>
              <a:t>각 스레드는 </a:t>
            </a:r>
            <a:r>
              <a:rPr lang="ko-KR" altLang="en-US" dirty="0" err="1"/>
              <a:t>분배받은</a:t>
            </a:r>
            <a:r>
              <a:rPr lang="ko-KR" altLang="en-US" dirty="0"/>
              <a:t> 데이터를 병렬 </a:t>
            </a:r>
            <a:r>
              <a:rPr lang="ko-KR" altLang="en-US" dirty="0" err="1"/>
              <a:t>셔플링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셔플된</a:t>
            </a:r>
            <a:r>
              <a:rPr lang="ko-KR" altLang="en-US" dirty="0"/>
              <a:t> 각 데이터를 하나로 병합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27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구현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7F6D28-610A-4583-BAFF-5C14F8E4B2E4}"/>
              </a:ext>
            </a:extLst>
          </p:cNvPr>
          <p:cNvSpPr/>
          <p:nvPr/>
        </p:nvSpPr>
        <p:spPr>
          <a:xfrm>
            <a:off x="7240574" y="2071336"/>
            <a:ext cx="1418739" cy="9232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7DD573E-3692-4714-BD0B-2706C0A11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97051"/>
              </p:ext>
            </p:extLst>
          </p:nvPr>
        </p:nvGraphicFramePr>
        <p:xfrm>
          <a:off x="7436091" y="2259224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2EB8046-DFEE-48AD-8391-E8FA83C4FA45}"/>
              </a:ext>
            </a:extLst>
          </p:cNvPr>
          <p:cNvCxnSpPr>
            <a:cxnSpLocks/>
          </p:cNvCxnSpPr>
          <p:nvPr/>
        </p:nvCxnSpPr>
        <p:spPr>
          <a:xfrm>
            <a:off x="7711998" y="2332810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2917C6C-C322-47FF-BD31-68F2AF971451}"/>
              </a:ext>
            </a:extLst>
          </p:cNvPr>
          <p:cNvCxnSpPr>
            <a:cxnSpLocks/>
          </p:cNvCxnSpPr>
          <p:nvPr/>
        </p:nvCxnSpPr>
        <p:spPr>
          <a:xfrm>
            <a:off x="7721523" y="2510610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EF2745F-0270-4E31-A581-A251DCB4C6BB}"/>
              </a:ext>
            </a:extLst>
          </p:cNvPr>
          <p:cNvCxnSpPr>
            <a:cxnSpLocks/>
          </p:cNvCxnSpPr>
          <p:nvPr/>
        </p:nvCxnSpPr>
        <p:spPr>
          <a:xfrm flipV="1">
            <a:off x="7711998" y="2513785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458E16E-23F0-479B-863F-2C87F6765192}"/>
              </a:ext>
            </a:extLst>
          </p:cNvPr>
          <p:cNvCxnSpPr>
            <a:cxnSpLocks/>
          </p:cNvCxnSpPr>
          <p:nvPr/>
        </p:nvCxnSpPr>
        <p:spPr>
          <a:xfrm flipV="1">
            <a:off x="7711037" y="2327231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20818B-0B3A-4429-8635-A314EC451B33}"/>
              </a:ext>
            </a:extLst>
          </p:cNvPr>
          <p:cNvSpPr/>
          <p:nvPr/>
        </p:nvSpPr>
        <p:spPr>
          <a:xfrm>
            <a:off x="7230444" y="3163673"/>
            <a:ext cx="1418739" cy="9232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1217B1-6D11-4342-8E78-B765823C87D4}"/>
              </a:ext>
            </a:extLst>
          </p:cNvPr>
          <p:cNvSpPr/>
          <p:nvPr/>
        </p:nvSpPr>
        <p:spPr>
          <a:xfrm>
            <a:off x="7230444" y="4214635"/>
            <a:ext cx="1418739" cy="9232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3E1E7-36D9-4D05-9EEC-74615979CCB7}"/>
              </a:ext>
            </a:extLst>
          </p:cNvPr>
          <p:cNvSpPr/>
          <p:nvPr/>
        </p:nvSpPr>
        <p:spPr>
          <a:xfrm>
            <a:off x="7230444" y="5292697"/>
            <a:ext cx="1418739" cy="9232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321DF-05D1-4E83-898F-2CFAC0DE4F5E}"/>
              </a:ext>
            </a:extLst>
          </p:cNvPr>
          <p:cNvSpPr txBox="1"/>
          <p:nvPr/>
        </p:nvSpPr>
        <p:spPr>
          <a:xfrm>
            <a:off x="7406668" y="2214605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174993-8EEA-4C0D-A8DF-B63F1EE085C2}"/>
              </a:ext>
            </a:extLst>
          </p:cNvPr>
          <p:cNvSpPr txBox="1"/>
          <p:nvPr/>
        </p:nvSpPr>
        <p:spPr>
          <a:xfrm>
            <a:off x="7406668" y="2380632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625F9B-9886-46D1-A8A0-92A82690945F}"/>
              </a:ext>
            </a:extLst>
          </p:cNvPr>
          <p:cNvSpPr txBox="1"/>
          <p:nvPr/>
        </p:nvSpPr>
        <p:spPr>
          <a:xfrm rot="5400000">
            <a:off x="7436425" y="2593121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45C6E7-A789-44E6-98E0-4506A08CD65D}"/>
              </a:ext>
            </a:extLst>
          </p:cNvPr>
          <p:cNvSpPr txBox="1"/>
          <p:nvPr/>
        </p:nvSpPr>
        <p:spPr>
          <a:xfrm>
            <a:off x="7362826" y="2730725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EC80EE8-E221-41FD-B0DF-5A65FBC6F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18096"/>
              </p:ext>
            </p:extLst>
          </p:nvPr>
        </p:nvGraphicFramePr>
        <p:xfrm>
          <a:off x="8232679" y="2263523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7B758B2-2EC9-469F-BDE3-77F982DDB2FE}"/>
              </a:ext>
            </a:extLst>
          </p:cNvPr>
          <p:cNvSpPr txBox="1"/>
          <p:nvPr/>
        </p:nvSpPr>
        <p:spPr>
          <a:xfrm>
            <a:off x="8163462" y="2209661"/>
            <a:ext cx="432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422021-C01E-4655-8D87-27B257767890}"/>
              </a:ext>
            </a:extLst>
          </p:cNvPr>
          <p:cNvSpPr txBox="1"/>
          <p:nvPr/>
        </p:nvSpPr>
        <p:spPr>
          <a:xfrm>
            <a:off x="8203256" y="2384931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85E223-1ADE-4311-9C4D-D3577F35A0C5}"/>
              </a:ext>
            </a:extLst>
          </p:cNvPr>
          <p:cNvSpPr txBox="1"/>
          <p:nvPr/>
        </p:nvSpPr>
        <p:spPr>
          <a:xfrm rot="5400000">
            <a:off x="8233013" y="2597420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971B71-D78E-4C39-B943-366C6146FCC7}"/>
              </a:ext>
            </a:extLst>
          </p:cNvPr>
          <p:cNvSpPr txBox="1"/>
          <p:nvPr/>
        </p:nvSpPr>
        <p:spPr>
          <a:xfrm>
            <a:off x="8201484" y="2715500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6D452D03-BC32-493E-92BA-8577A6EB0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06691"/>
              </p:ext>
            </p:extLst>
          </p:nvPr>
        </p:nvGraphicFramePr>
        <p:xfrm>
          <a:off x="7437929" y="3357149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3E08434-F9ED-445D-8CD7-54953F239B1A}"/>
              </a:ext>
            </a:extLst>
          </p:cNvPr>
          <p:cNvCxnSpPr>
            <a:cxnSpLocks/>
          </p:cNvCxnSpPr>
          <p:nvPr/>
        </p:nvCxnSpPr>
        <p:spPr>
          <a:xfrm>
            <a:off x="7713836" y="3430735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4C262EC-B466-43A3-8C59-7259DFF3395B}"/>
              </a:ext>
            </a:extLst>
          </p:cNvPr>
          <p:cNvCxnSpPr>
            <a:cxnSpLocks/>
          </p:cNvCxnSpPr>
          <p:nvPr/>
        </p:nvCxnSpPr>
        <p:spPr>
          <a:xfrm>
            <a:off x="7723361" y="3608535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774455-FC10-4344-9226-F49F10006485}"/>
              </a:ext>
            </a:extLst>
          </p:cNvPr>
          <p:cNvCxnSpPr>
            <a:cxnSpLocks/>
          </p:cNvCxnSpPr>
          <p:nvPr/>
        </p:nvCxnSpPr>
        <p:spPr>
          <a:xfrm flipV="1">
            <a:off x="7713836" y="3611710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AA6E93A-2335-4EA6-A034-4065432E7DE3}"/>
              </a:ext>
            </a:extLst>
          </p:cNvPr>
          <p:cNvCxnSpPr>
            <a:cxnSpLocks/>
          </p:cNvCxnSpPr>
          <p:nvPr/>
        </p:nvCxnSpPr>
        <p:spPr>
          <a:xfrm flipV="1">
            <a:off x="7712875" y="3425156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2CB066-C28E-4789-9430-CD7998109EBC}"/>
              </a:ext>
            </a:extLst>
          </p:cNvPr>
          <p:cNvSpPr txBox="1"/>
          <p:nvPr/>
        </p:nvSpPr>
        <p:spPr>
          <a:xfrm>
            <a:off x="7408506" y="3312530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140923-CD5D-4194-8003-6E86C0AFDBCE}"/>
              </a:ext>
            </a:extLst>
          </p:cNvPr>
          <p:cNvSpPr txBox="1"/>
          <p:nvPr/>
        </p:nvSpPr>
        <p:spPr>
          <a:xfrm>
            <a:off x="7408506" y="3478557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9F0819-B701-4757-A7EA-2D7C11CB752B}"/>
              </a:ext>
            </a:extLst>
          </p:cNvPr>
          <p:cNvSpPr txBox="1"/>
          <p:nvPr/>
        </p:nvSpPr>
        <p:spPr>
          <a:xfrm rot="5400000">
            <a:off x="7438263" y="3691046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1F8377-F3BD-4CD1-8929-0DCEF32E5877}"/>
              </a:ext>
            </a:extLst>
          </p:cNvPr>
          <p:cNvSpPr txBox="1"/>
          <p:nvPr/>
        </p:nvSpPr>
        <p:spPr>
          <a:xfrm>
            <a:off x="7364664" y="3828650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C5F502-710B-4B8F-8EF1-4B7A4030F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70058"/>
              </p:ext>
            </p:extLst>
          </p:nvPr>
        </p:nvGraphicFramePr>
        <p:xfrm>
          <a:off x="8234517" y="3361448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610074C-2828-4DE8-AB33-1041A9E2A2CB}"/>
              </a:ext>
            </a:extLst>
          </p:cNvPr>
          <p:cNvSpPr txBox="1"/>
          <p:nvPr/>
        </p:nvSpPr>
        <p:spPr>
          <a:xfrm>
            <a:off x="8205094" y="3482856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9718BD-021F-4377-B838-5A382CB72077}"/>
              </a:ext>
            </a:extLst>
          </p:cNvPr>
          <p:cNvSpPr txBox="1"/>
          <p:nvPr/>
        </p:nvSpPr>
        <p:spPr>
          <a:xfrm rot="5400000">
            <a:off x="8234851" y="3695345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71C1FB-EC79-4D39-8EBB-7B3BFF5EE380}"/>
              </a:ext>
            </a:extLst>
          </p:cNvPr>
          <p:cNvSpPr txBox="1"/>
          <p:nvPr/>
        </p:nvSpPr>
        <p:spPr>
          <a:xfrm>
            <a:off x="8203322" y="3813425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8CDD6BD-33FF-4D42-A2AC-48E200BA2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46857"/>
              </p:ext>
            </p:extLst>
          </p:nvPr>
        </p:nvGraphicFramePr>
        <p:xfrm>
          <a:off x="7437929" y="4409520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A00E4D-FD45-4D11-8451-02592429F5FA}"/>
              </a:ext>
            </a:extLst>
          </p:cNvPr>
          <p:cNvCxnSpPr>
            <a:cxnSpLocks/>
          </p:cNvCxnSpPr>
          <p:nvPr/>
        </p:nvCxnSpPr>
        <p:spPr>
          <a:xfrm>
            <a:off x="7713836" y="4483106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167F440-9D8E-479C-94CC-E1C8CB0F7261}"/>
              </a:ext>
            </a:extLst>
          </p:cNvPr>
          <p:cNvCxnSpPr>
            <a:cxnSpLocks/>
          </p:cNvCxnSpPr>
          <p:nvPr/>
        </p:nvCxnSpPr>
        <p:spPr>
          <a:xfrm>
            <a:off x="7723361" y="4660906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495D642-F43A-460E-8264-80DF90BA7AAB}"/>
              </a:ext>
            </a:extLst>
          </p:cNvPr>
          <p:cNvCxnSpPr>
            <a:cxnSpLocks/>
          </p:cNvCxnSpPr>
          <p:nvPr/>
        </p:nvCxnSpPr>
        <p:spPr>
          <a:xfrm flipV="1">
            <a:off x="7713836" y="4664081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A367F86-B362-49F2-82E2-7BC8213C1313}"/>
              </a:ext>
            </a:extLst>
          </p:cNvPr>
          <p:cNvCxnSpPr>
            <a:cxnSpLocks/>
          </p:cNvCxnSpPr>
          <p:nvPr/>
        </p:nvCxnSpPr>
        <p:spPr>
          <a:xfrm flipV="1">
            <a:off x="7712875" y="4477527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DE1305-FD0D-463A-BA69-1621C8268AE0}"/>
              </a:ext>
            </a:extLst>
          </p:cNvPr>
          <p:cNvSpPr txBox="1"/>
          <p:nvPr/>
        </p:nvSpPr>
        <p:spPr>
          <a:xfrm>
            <a:off x="7408506" y="4364901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AECA83-36C2-477A-AAFE-1E399F3421B0}"/>
              </a:ext>
            </a:extLst>
          </p:cNvPr>
          <p:cNvSpPr txBox="1"/>
          <p:nvPr/>
        </p:nvSpPr>
        <p:spPr>
          <a:xfrm>
            <a:off x="7408506" y="4530928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D215D2-6256-484A-BC4A-FBB4CF8A1F98}"/>
              </a:ext>
            </a:extLst>
          </p:cNvPr>
          <p:cNvSpPr txBox="1"/>
          <p:nvPr/>
        </p:nvSpPr>
        <p:spPr>
          <a:xfrm rot="5400000">
            <a:off x="7438263" y="4743417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9C3F6F-B19F-40D0-B17E-4A81E9E8455A}"/>
              </a:ext>
            </a:extLst>
          </p:cNvPr>
          <p:cNvSpPr txBox="1"/>
          <p:nvPr/>
        </p:nvSpPr>
        <p:spPr>
          <a:xfrm>
            <a:off x="7364664" y="4881021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DBDC0CE0-6FEB-4D1B-BEBD-0583A584F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480927"/>
              </p:ext>
            </p:extLst>
          </p:nvPr>
        </p:nvGraphicFramePr>
        <p:xfrm>
          <a:off x="8234517" y="4413819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88BFEA7-78C8-4B45-9BCC-330672C94F9D}"/>
              </a:ext>
            </a:extLst>
          </p:cNvPr>
          <p:cNvSpPr txBox="1"/>
          <p:nvPr/>
        </p:nvSpPr>
        <p:spPr>
          <a:xfrm>
            <a:off x="8205094" y="4535227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03797F-388A-49BD-81D7-F8D2E43357AA}"/>
              </a:ext>
            </a:extLst>
          </p:cNvPr>
          <p:cNvSpPr txBox="1"/>
          <p:nvPr/>
        </p:nvSpPr>
        <p:spPr>
          <a:xfrm rot="5400000">
            <a:off x="8234851" y="4747716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6C4B69-77F5-4774-A6F7-4622707C41F9}"/>
              </a:ext>
            </a:extLst>
          </p:cNvPr>
          <p:cNvSpPr txBox="1"/>
          <p:nvPr/>
        </p:nvSpPr>
        <p:spPr>
          <a:xfrm>
            <a:off x="8203322" y="4865796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128246C5-F889-4D7D-BBC8-55DC80A63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75227"/>
              </p:ext>
            </p:extLst>
          </p:nvPr>
        </p:nvGraphicFramePr>
        <p:xfrm>
          <a:off x="7437929" y="5497513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93B5480-D2E7-4953-A47A-51586DD7CA65}"/>
              </a:ext>
            </a:extLst>
          </p:cNvPr>
          <p:cNvCxnSpPr>
            <a:cxnSpLocks/>
          </p:cNvCxnSpPr>
          <p:nvPr/>
        </p:nvCxnSpPr>
        <p:spPr>
          <a:xfrm>
            <a:off x="7713836" y="5571099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98F5BF-992C-4E3E-801E-6E27569E28BB}"/>
              </a:ext>
            </a:extLst>
          </p:cNvPr>
          <p:cNvCxnSpPr>
            <a:cxnSpLocks/>
          </p:cNvCxnSpPr>
          <p:nvPr/>
        </p:nvCxnSpPr>
        <p:spPr>
          <a:xfrm>
            <a:off x="7723361" y="5748899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E6D384A-89DD-405D-8C96-B126E8BC66F1}"/>
              </a:ext>
            </a:extLst>
          </p:cNvPr>
          <p:cNvCxnSpPr>
            <a:cxnSpLocks/>
          </p:cNvCxnSpPr>
          <p:nvPr/>
        </p:nvCxnSpPr>
        <p:spPr>
          <a:xfrm flipV="1">
            <a:off x="7713836" y="5752074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2BF798D-768B-4B35-8A60-894EC6694EA4}"/>
              </a:ext>
            </a:extLst>
          </p:cNvPr>
          <p:cNvCxnSpPr>
            <a:cxnSpLocks/>
          </p:cNvCxnSpPr>
          <p:nvPr/>
        </p:nvCxnSpPr>
        <p:spPr>
          <a:xfrm flipV="1">
            <a:off x="7712875" y="5565520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295BF1-62B9-46C5-B543-AB98D9513CCC}"/>
              </a:ext>
            </a:extLst>
          </p:cNvPr>
          <p:cNvSpPr txBox="1"/>
          <p:nvPr/>
        </p:nvSpPr>
        <p:spPr>
          <a:xfrm>
            <a:off x="7408506" y="5452894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4BD97F-1FDA-4E4E-BDA7-89DD1223F467}"/>
              </a:ext>
            </a:extLst>
          </p:cNvPr>
          <p:cNvSpPr txBox="1"/>
          <p:nvPr/>
        </p:nvSpPr>
        <p:spPr>
          <a:xfrm>
            <a:off x="7408506" y="5618920"/>
            <a:ext cx="349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BD932D-A130-4364-A813-16CB56FB6554}"/>
              </a:ext>
            </a:extLst>
          </p:cNvPr>
          <p:cNvSpPr txBox="1"/>
          <p:nvPr/>
        </p:nvSpPr>
        <p:spPr>
          <a:xfrm rot="5400000">
            <a:off x="7438263" y="5831410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EA214D-F72B-4E2D-A5A1-756EAF8F2D77}"/>
              </a:ext>
            </a:extLst>
          </p:cNvPr>
          <p:cNvSpPr txBox="1"/>
          <p:nvPr/>
        </p:nvSpPr>
        <p:spPr>
          <a:xfrm>
            <a:off x="7364664" y="5969014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B72BE0F2-ECBA-4BD6-BA8D-5A2110949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470048"/>
              </p:ext>
            </p:extLst>
          </p:nvPr>
        </p:nvGraphicFramePr>
        <p:xfrm>
          <a:off x="8234517" y="5501812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0803CD97-3B54-4DEA-A180-58EDBD594589}"/>
              </a:ext>
            </a:extLst>
          </p:cNvPr>
          <p:cNvSpPr txBox="1"/>
          <p:nvPr/>
        </p:nvSpPr>
        <p:spPr>
          <a:xfrm>
            <a:off x="8205094" y="5623220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384E41-65BD-4D0B-939F-EB0E233D65FF}"/>
              </a:ext>
            </a:extLst>
          </p:cNvPr>
          <p:cNvSpPr txBox="1"/>
          <p:nvPr/>
        </p:nvSpPr>
        <p:spPr>
          <a:xfrm rot="5400000">
            <a:off x="8234851" y="5835709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41B5E5-9D70-4A0C-A918-E660AD714C8D}"/>
              </a:ext>
            </a:extLst>
          </p:cNvPr>
          <p:cNvSpPr txBox="1"/>
          <p:nvPr/>
        </p:nvSpPr>
        <p:spPr>
          <a:xfrm>
            <a:off x="8203322" y="5953789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088167E9-DA20-4F6B-9E29-3278980DD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84746"/>
              </p:ext>
            </p:extLst>
          </p:nvPr>
        </p:nvGraphicFramePr>
        <p:xfrm>
          <a:off x="3943004" y="2059552"/>
          <a:ext cx="1072542" cy="41662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72542">
                  <a:extLst>
                    <a:ext uri="{9D8B030D-6E8A-4147-A177-3AD203B41FA5}">
                      <a16:colId xmlns:a16="http://schemas.microsoft.com/office/drawing/2014/main" val="4292676032"/>
                    </a:ext>
                  </a:extLst>
                </a:gridCol>
              </a:tblGrid>
              <a:tr h="1043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[3n+1:4n]</a:t>
                      </a:r>
                      <a:endParaRPr lang="ko-KR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92271"/>
                  </a:ext>
                </a:extLst>
              </a:tr>
              <a:tr h="1040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[2n+1:3n]</a:t>
                      </a:r>
                      <a:endParaRPr lang="ko-KR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28246"/>
                  </a:ext>
                </a:extLst>
              </a:tr>
              <a:tr h="1040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[n+1:2n]</a:t>
                      </a:r>
                      <a:endParaRPr lang="ko-KR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09161"/>
                  </a:ext>
                </a:extLst>
              </a:tr>
              <a:tr h="1040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[0:n]</a:t>
                      </a:r>
                      <a:endParaRPr lang="ko-KR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43587"/>
                  </a:ext>
                </a:extLst>
              </a:tr>
            </a:tbl>
          </a:graphicData>
        </a:graphic>
      </p:graphicFrame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44F9547-C1CA-457F-98F4-2A7883EDBA5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659313" y="2532950"/>
            <a:ext cx="1782604" cy="1543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E6BD2F4-B6D9-43DA-98A9-225F154CC0CC}"/>
              </a:ext>
            </a:extLst>
          </p:cNvPr>
          <p:cNvSpPr/>
          <p:nvPr/>
        </p:nvSpPr>
        <p:spPr>
          <a:xfrm>
            <a:off x="7030237" y="2052856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0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5BC484-C80E-4D6B-8A68-E5CC4EB54B1B}"/>
              </a:ext>
            </a:extLst>
          </p:cNvPr>
          <p:cNvSpPr/>
          <p:nvPr/>
        </p:nvSpPr>
        <p:spPr>
          <a:xfrm>
            <a:off x="7023541" y="3134599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1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146E09E-38E1-4845-8B88-DF17B78846F3}"/>
              </a:ext>
            </a:extLst>
          </p:cNvPr>
          <p:cNvSpPr/>
          <p:nvPr/>
        </p:nvSpPr>
        <p:spPr>
          <a:xfrm>
            <a:off x="7018640" y="4202369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2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1154ED-1DA7-47D4-B7B3-9CC49026E4EE}"/>
              </a:ext>
            </a:extLst>
          </p:cNvPr>
          <p:cNvSpPr/>
          <p:nvPr/>
        </p:nvSpPr>
        <p:spPr>
          <a:xfrm>
            <a:off x="7041523" y="5272988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3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CDC619D-255A-4BB8-B98D-8B2AA6C73B2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649183" y="3625287"/>
            <a:ext cx="1775684" cy="21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77EB26E-833C-46FF-87F1-E6C7745C38F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649183" y="4676249"/>
            <a:ext cx="1792734" cy="1690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D0B6C56-D98C-43AA-8AEB-38E32F44662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649183" y="5754311"/>
            <a:ext cx="1792734" cy="652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05C5C5C7-C866-4C03-AF14-0B49B5A9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8115"/>
              </p:ext>
            </p:extLst>
          </p:nvPr>
        </p:nvGraphicFramePr>
        <p:xfrm>
          <a:off x="10441917" y="2069120"/>
          <a:ext cx="959927" cy="414458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9927">
                  <a:extLst>
                    <a:ext uri="{9D8B030D-6E8A-4147-A177-3AD203B41FA5}">
                      <a16:colId xmlns:a16="http://schemas.microsoft.com/office/drawing/2014/main" val="4292676032"/>
                    </a:ext>
                  </a:extLst>
                </a:gridCol>
              </a:tblGrid>
              <a:tr h="103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[3n+1:4n]</a:t>
                      </a:r>
                      <a:endParaRPr lang="ko-KR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92271"/>
                  </a:ext>
                </a:extLst>
              </a:tr>
              <a:tr h="103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[2n+1:3n]</a:t>
                      </a:r>
                      <a:endParaRPr lang="ko-KR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28246"/>
                  </a:ext>
                </a:extLst>
              </a:tr>
              <a:tr h="103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[n+1:2n]</a:t>
                      </a:r>
                      <a:endParaRPr lang="ko-KR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09161"/>
                  </a:ext>
                </a:extLst>
              </a:tr>
              <a:tr h="103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[0:n]</a:t>
                      </a:r>
                      <a:endParaRPr lang="ko-KR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43587"/>
                  </a:ext>
                </a:extLst>
              </a:tr>
            </a:tbl>
          </a:graphicData>
        </a:graphic>
      </p:graphicFrame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46269ED-BF08-41C5-8DE3-C611E1881B9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36085" y="2532950"/>
            <a:ext cx="2204489" cy="315036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F253E4D-E68E-460B-BB44-7F0938F207A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042054" y="2559845"/>
            <a:ext cx="2188390" cy="319446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EEA7266-217A-40C4-8EB3-9A1348BB4A3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029355" y="3630229"/>
            <a:ext cx="2201089" cy="10460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98F49CF-79E2-4BE6-80F5-028344570AD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022067" y="3625287"/>
            <a:ext cx="2208377" cy="106554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71D3316-373E-48B6-A21A-BEDF45BD2B27}"/>
              </a:ext>
            </a:extLst>
          </p:cNvPr>
          <p:cNvSpPr txBox="1"/>
          <p:nvPr/>
        </p:nvSpPr>
        <p:spPr>
          <a:xfrm>
            <a:off x="8163462" y="3321652"/>
            <a:ext cx="432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600B97-24E1-44CC-8D4E-8229A7C738CE}"/>
              </a:ext>
            </a:extLst>
          </p:cNvPr>
          <p:cNvSpPr txBox="1"/>
          <p:nvPr/>
        </p:nvSpPr>
        <p:spPr>
          <a:xfrm>
            <a:off x="8163462" y="4380473"/>
            <a:ext cx="432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625D4B-A20A-4B2A-896F-47B8C9D5FBB1}"/>
              </a:ext>
            </a:extLst>
          </p:cNvPr>
          <p:cNvSpPr txBox="1"/>
          <p:nvPr/>
        </p:nvSpPr>
        <p:spPr>
          <a:xfrm>
            <a:off x="8163462" y="5470269"/>
            <a:ext cx="432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F6D6DF8-7F46-4485-98A4-6EAAD089E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25575"/>
              </p:ext>
            </p:extLst>
          </p:nvPr>
        </p:nvGraphicFramePr>
        <p:xfrm>
          <a:off x="1112136" y="2024444"/>
          <a:ext cx="823607" cy="41662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3607">
                  <a:extLst>
                    <a:ext uri="{9D8B030D-6E8A-4147-A177-3AD203B41FA5}">
                      <a16:colId xmlns:a16="http://schemas.microsoft.com/office/drawing/2014/main" val="4292676032"/>
                    </a:ext>
                  </a:extLst>
                </a:gridCol>
              </a:tblGrid>
              <a:tr h="830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[4n:5n]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92333"/>
                  </a:ext>
                </a:extLst>
              </a:tr>
              <a:tr h="83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[3n:4n]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92271"/>
                  </a:ext>
                </a:extLst>
              </a:tr>
              <a:tr h="83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[2n:3n]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28246"/>
                  </a:ext>
                </a:extLst>
              </a:tr>
              <a:tr h="83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[n:2n]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09161"/>
                  </a:ext>
                </a:extLst>
              </a:tr>
              <a:tr h="83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[0:n]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43587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3BE14D39-B612-4D9C-9573-6D9CE20F8997}"/>
              </a:ext>
            </a:extLst>
          </p:cNvPr>
          <p:cNvSpPr/>
          <p:nvPr/>
        </p:nvSpPr>
        <p:spPr>
          <a:xfrm>
            <a:off x="1124972" y="208510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F4BD617-C248-4697-9150-FB9290EC9497}"/>
              </a:ext>
            </a:extLst>
          </p:cNvPr>
          <p:cNvSpPr/>
          <p:nvPr/>
        </p:nvSpPr>
        <p:spPr>
          <a:xfrm>
            <a:off x="1124972" y="213107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2119DC5-5C84-44B5-8002-931C62D57B62}"/>
              </a:ext>
            </a:extLst>
          </p:cNvPr>
          <p:cNvSpPr/>
          <p:nvPr/>
        </p:nvSpPr>
        <p:spPr>
          <a:xfrm>
            <a:off x="1124972" y="217703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3641EED-8DFE-454F-9F9F-AF258C382EC5}"/>
              </a:ext>
            </a:extLst>
          </p:cNvPr>
          <p:cNvSpPr/>
          <p:nvPr/>
        </p:nvSpPr>
        <p:spPr>
          <a:xfrm>
            <a:off x="1124972" y="222300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D14C914-A9E9-45C0-B9CE-41E7776CC502}"/>
              </a:ext>
            </a:extLst>
          </p:cNvPr>
          <p:cNvSpPr/>
          <p:nvPr/>
        </p:nvSpPr>
        <p:spPr>
          <a:xfrm>
            <a:off x="1124972" y="204167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04A041E-ED4D-4634-9835-3B7B1C1EBC7D}"/>
              </a:ext>
            </a:extLst>
          </p:cNvPr>
          <p:cNvSpPr/>
          <p:nvPr/>
        </p:nvSpPr>
        <p:spPr>
          <a:xfrm>
            <a:off x="1124972" y="226897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2BBED42-DAFA-4635-839C-4EAE99622054}"/>
              </a:ext>
            </a:extLst>
          </p:cNvPr>
          <p:cNvSpPr/>
          <p:nvPr/>
        </p:nvSpPr>
        <p:spPr>
          <a:xfrm>
            <a:off x="1124972" y="231493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018504F-0511-4A28-BDB6-9AD791CB6579}"/>
              </a:ext>
            </a:extLst>
          </p:cNvPr>
          <p:cNvSpPr/>
          <p:nvPr/>
        </p:nvSpPr>
        <p:spPr>
          <a:xfrm>
            <a:off x="1124972" y="235337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4EE5B81-EA59-47E8-B7CA-CDFD8B036153}"/>
              </a:ext>
            </a:extLst>
          </p:cNvPr>
          <p:cNvSpPr/>
          <p:nvPr/>
        </p:nvSpPr>
        <p:spPr>
          <a:xfrm>
            <a:off x="1124972" y="239933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D46027B-A347-49BE-A57E-3F7126F281EA}"/>
              </a:ext>
            </a:extLst>
          </p:cNvPr>
          <p:cNvSpPr/>
          <p:nvPr/>
        </p:nvSpPr>
        <p:spPr>
          <a:xfrm>
            <a:off x="1124972" y="244530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84CE762-1AF5-4AE3-9D76-8260AD7716C1}"/>
              </a:ext>
            </a:extLst>
          </p:cNvPr>
          <p:cNvSpPr/>
          <p:nvPr/>
        </p:nvSpPr>
        <p:spPr>
          <a:xfrm>
            <a:off x="1124972" y="249127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ACA878-275E-49B7-BEF8-220DF463EF7B}"/>
              </a:ext>
            </a:extLst>
          </p:cNvPr>
          <p:cNvSpPr/>
          <p:nvPr/>
        </p:nvSpPr>
        <p:spPr>
          <a:xfrm>
            <a:off x="1124972" y="253902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8332F5A-5093-489C-96DB-A5DB9876EACB}"/>
              </a:ext>
            </a:extLst>
          </p:cNvPr>
          <p:cNvSpPr/>
          <p:nvPr/>
        </p:nvSpPr>
        <p:spPr>
          <a:xfrm>
            <a:off x="1124972" y="258360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EC25DD3-75E1-47CD-8506-5C658A9BEED8}"/>
              </a:ext>
            </a:extLst>
          </p:cNvPr>
          <p:cNvSpPr/>
          <p:nvPr/>
        </p:nvSpPr>
        <p:spPr>
          <a:xfrm>
            <a:off x="1124972" y="262956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EBFAE9E-718A-4540-8688-79F1A0C08EEA}"/>
              </a:ext>
            </a:extLst>
          </p:cNvPr>
          <p:cNvSpPr/>
          <p:nvPr/>
        </p:nvSpPr>
        <p:spPr>
          <a:xfrm>
            <a:off x="1124972" y="267393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627C4A-04EC-45BB-BFB9-D6788B98DB95}"/>
              </a:ext>
            </a:extLst>
          </p:cNvPr>
          <p:cNvSpPr/>
          <p:nvPr/>
        </p:nvSpPr>
        <p:spPr>
          <a:xfrm>
            <a:off x="1124972" y="271714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B6BC434-8D3B-4FF9-B22E-9965E2A49831}"/>
              </a:ext>
            </a:extLst>
          </p:cNvPr>
          <p:cNvSpPr/>
          <p:nvPr/>
        </p:nvSpPr>
        <p:spPr>
          <a:xfrm>
            <a:off x="1124972" y="275557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080F3B7-ADFF-4B32-9AAF-DB04F7473B4C}"/>
              </a:ext>
            </a:extLst>
          </p:cNvPr>
          <p:cNvSpPr/>
          <p:nvPr/>
        </p:nvSpPr>
        <p:spPr>
          <a:xfrm>
            <a:off x="1124972" y="284527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7E99701-19B8-467E-BD3D-33C940E7BAF4}"/>
              </a:ext>
            </a:extLst>
          </p:cNvPr>
          <p:cNvSpPr/>
          <p:nvPr/>
        </p:nvSpPr>
        <p:spPr>
          <a:xfrm>
            <a:off x="1124972" y="280184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59C302D-D3B5-4D05-94EE-988197119449}"/>
              </a:ext>
            </a:extLst>
          </p:cNvPr>
          <p:cNvSpPr/>
          <p:nvPr/>
        </p:nvSpPr>
        <p:spPr>
          <a:xfrm>
            <a:off x="1124972" y="288869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78D6D5F-F347-4427-A4B9-034FE0358C04}"/>
              </a:ext>
            </a:extLst>
          </p:cNvPr>
          <p:cNvSpPr/>
          <p:nvPr/>
        </p:nvSpPr>
        <p:spPr>
          <a:xfrm>
            <a:off x="1124972" y="293466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9A50096-9276-41E8-AB38-FBC7AB72058D}"/>
              </a:ext>
            </a:extLst>
          </p:cNvPr>
          <p:cNvSpPr/>
          <p:nvPr/>
        </p:nvSpPr>
        <p:spPr>
          <a:xfrm>
            <a:off x="1124972" y="298119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B10DA6A-9C71-4370-A13C-7ABC87E534A7}"/>
              </a:ext>
            </a:extLst>
          </p:cNvPr>
          <p:cNvSpPr/>
          <p:nvPr/>
        </p:nvSpPr>
        <p:spPr>
          <a:xfrm>
            <a:off x="1124972" y="301962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0BEC261-745D-4D01-960E-A74EAEC6AC59}"/>
              </a:ext>
            </a:extLst>
          </p:cNvPr>
          <p:cNvSpPr/>
          <p:nvPr/>
        </p:nvSpPr>
        <p:spPr>
          <a:xfrm>
            <a:off x="1124972" y="306246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AB89D5B-DEA1-4339-AD1E-F8CA368AF236}"/>
              </a:ext>
            </a:extLst>
          </p:cNvPr>
          <p:cNvSpPr/>
          <p:nvPr/>
        </p:nvSpPr>
        <p:spPr>
          <a:xfrm>
            <a:off x="1124972" y="310961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DB43CC7-B8FE-4B23-898A-33EF67B6DFCB}"/>
              </a:ext>
            </a:extLst>
          </p:cNvPr>
          <p:cNvSpPr/>
          <p:nvPr/>
        </p:nvSpPr>
        <p:spPr>
          <a:xfrm>
            <a:off x="1124972" y="315282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9B50EDD-CCA3-49D7-B36D-02DCD709ED16}"/>
              </a:ext>
            </a:extLst>
          </p:cNvPr>
          <p:cNvSpPr/>
          <p:nvPr/>
        </p:nvSpPr>
        <p:spPr>
          <a:xfrm>
            <a:off x="1124972" y="319125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1E367D8-D4ED-4E24-BEEA-5921A04975EE}"/>
              </a:ext>
            </a:extLst>
          </p:cNvPr>
          <p:cNvSpPr/>
          <p:nvPr/>
        </p:nvSpPr>
        <p:spPr>
          <a:xfrm>
            <a:off x="1124972" y="328095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B48C657-FC39-4888-BB3F-7C7BA74B3A5F}"/>
              </a:ext>
            </a:extLst>
          </p:cNvPr>
          <p:cNvSpPr/>
          <p:nvPr/>
        </p:nvSpPr>
        <p:spPr>
          <a:xfrm>
            <a:off x="1124972" y="332997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F871369-FAFD-41DA-BEB9-658C02AEFCFD}"/>
              </a:ext>
            </a:extLst>
          </p:cNvPr>
          <p:cNvSpPr/>
          <p:nvPr/>
        </p:nvSpPr>
        <p:spPr>
          <a:xfrm>
            <a:off x="1124965" y="336101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419B86C-3376-4778-B8CE-59EB219C5AFD}"/>
              </a:ext>
            </a:extLst>
          </p:cNvPr>
          <p:cNvSpPr/>
          <p:nvPr/>
        </p:nvSpPr>
        <p:spPr>
          <a:xfrm>
            <a:off x="1124972" y="341707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19D10EF-FDC2-4DCB-A2C2-6027E4273478}"/>
              </a:ext>
            </a:extLst>
          </p:cNvPr>
          <p:cNvSpPr/>
          <p:nvPr/>
        </p:nvSpPr>
        <p:spPr>
          <a:xfrm>
            <a:off x="1124972" y="345550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5044BDD-5EE7-4241-9897-9296445CEF8E}"/>
              </a:ext>
            </a:extLst>
          </p:cNvPr>
          <p:cNvSpPr/>
          <p:nvPr/>
        </p:nvSpPr>
        <p:spPr>
          <a:xfrm>
            <a:off x="1124972" y="354520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C5421BA-966F-4806-89BE-62D5B7F33F15}"/>
              </a:ext>
            </a:extLst>
          </p:cNvPr>
          <p:cNvSpPr/>
          <p:nvPr/>
        </p:nvSpPr>
        <p:spPr>
          <a:xfrm>
            <a:off x="1124972" y="358862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D5E6429-0404-44A6-92A1-9B6DD693B8DE}"/>
              </a:ext>
            </a:extLst>
          </p:cNvPr>
          <p:cNvSpPr/>
          <p:nvPr/>
        </p:nvSpPr>
        <p:spPr>
          <a:xfrm>
            <a:off x="1124972" y="363763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A70E8DB-76FB-48DD-B6E3-11408CC316F4}"/>
              </a:ext>
            </a:extLst>
          </p:cNvPr>
          <p:cNvSpPr/>
          <p:nvPr/>
        </p:nvSpPr>
        <p:spPr>
          <a:xfrm>
            <a:off x="1124972" y="367606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B3AB7F-B341-44F6-A4D4-CBA7A7745044}"/>
              </a:ext>
            </a:extLst>
          </p:cNvPr>
          <p:cNvSpPr/>
          <p:nvPr/>
        </p:nvSpPr>
        <p:spPr>
          <a:xfrm>
            <a:off x="1124972" y="376576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4726E1B-45E2-44FF-A736-D1CFD6F0C759}"/>
              </a:ext>
            </a:extLst>
          </p:cNvPr>
          <p:cNvSpPr/>
          <p:nvPr/>
        </p:nvSpPr>
        <p:spPr>
          <a:xfrm>
            <a:off x="1124972" y="380919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120E317-3B69-47FF-A1D5-D0ABB403F8FE}"/>
              </a:ext>
            </a:extLst>
          </p:cNvPr>
          <p:cNvSpPr/>
          <p:nvPr/>
        </p:nvSpPr>
        <p:spPr>
          <a:xfrm>
            <a:off x="1124972" y="385515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CCFCAD0-703A-4A93-9573-B165F518F669}"/>
              </a:ext>
            </a:extLst>
          </p:cNvPr>
          <p:cNvSpPr/>
          <p:nvPr/>
        </p:nvSpPr>
        <p:spPr>
          <a:xfrm>
            <a:off x="1124972" y="390168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72D6EA5-849C-47CA-B0D9-AAC2B5CD9149}"/>
              </a:ext>
            </a:extLst>
          </p:cNvPr>
          <p:cNvSpPr/>
          <p:nvPr/>
        </p:nvSpPr>
        <p:spPr>
          <a:xfrm>
            <a:off x="1124972" y="394011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E21C186-0978-4632-8701-C3387A2FCBF7}"/>
              </a:ext>
            </a:extLst>
          </p:cNvPr>
          <p:cNvSpPr/>
          <p:nvPr/>
        </p:nvSpPr>
        <p:spPr>
          <a:xfrm>
            <a:off x="1124972" y="398295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64829DD-81B0-494A-AA3B-30FB0E8F26EE}"/>
              </a:ext>
            </a:extLst>
          </p:cNvPr>
          <p:cNvSpPr/>
          <p:nvPr/>
        </p:nvSpPr>
        <p:spPr>
          <a:xfrm>
            <a:off x="1124972" y="403011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022497F-7250-420B-8AC9-C53DF4C30F3D}"/>
              </a:ext>
            </a:extLst>
          </p:cNvPr>
          <p:cNvSpPr/>
          <p:nvPr/>
        </p:nvSpPr>
        <p:spPr>
          <a:xfrm>
            <a:off x="1124972" y="407331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6EE3058-4374-4E8D-B32B-9DB7AB65486D}"/>
              </a:ext>
            </a:extLst>
          </p:cNvPr>
          <p:cNvSpPr/>
          <p:nvPr/>
        </p:nvSpPr>
        <p:spPr>
          <a:xfrm>
            <a:off x="1124972" y="411175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D26F40E-9031-4CC6-80C8-4AF350D40758}"/>
              </a:ext>
            </a:extLst>
          </p:cNvPr>
          <p:cNvSpPr/>
          <p:nvPr/>
        </p:nvSpPr>
        <p:spPr>
          <a:xfrm>
            <a:off x="1124972" y="420144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309FCC7-CCC1-41B8-AA88-27BE8E680867}"/>
              </a:ext>
            </a:extLst>
          </p:cNvPr>
          <p:cNvSpPr/>
          <p:nvPr/>
        </p:nvSpPr>
        <p:spPr>
          <a:xfrm>
            <a:off x="1124972" y="415801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4263561-2DC6-4332-A6E9-8BA4378531C4}"/>
              </a:ext>
            </a:extLst>
          </p:cNvPr>
          <p:cNvSpPr/>
          <p:nvPr/>
        </p:nvSpPr>
        <p:spPr>
          <a:xfrm>
            <a:off x="1124972" y="425046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088C108-8E55-4D97-9E46-1522A97EAF04}"/>
              </a:ext>
            </a:extLst>
          </p:cNvPr>
          <p:cNvSpPr/>
          <p:nvPr/>
        </p:nvSpPr>
        <p:spPr>
          <a:xfrm>
            <a:off x="1124972" y="429084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999B97B-9D1F-4980-8247-E0AC77A4357E}"/>
              </a:ext>
            </a:extLst>
          </p:cNvPr>
          <p:cNvSpPr/>
          <p:nvPr/>
        </p:nvSpPr>
        <p:spPr>
          <a:xfrm>
            <a:off x="1124972" y="433756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C2FA4EB-2F85-49E2-A905-17948015904A}"/>
              </a:ext>
            </a:extLst>
          </p:cNvPr>
          <p:cNvSpPr/>
          <p:nvPr/>
        </p:nvSpPr>
        <p:spPr>
          <a:xfrm>
            <a:off x="1124972" y="437599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C085788-47ED-4FC0-8AB7-53375BDCDC0B}"/>
              </a:ext>
            </a:extLst>
          </p:cNvPr>
          <p:cNvSpPr/>
          <p:nvPr/>
        </p:nvSpPr>
        <p:spPr>
          <a:xfrm>
            <a:off x="1124972" y="446569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B540F74-FD28-48BF-9BE1-576A30B26553}"/>
              </a:ext>
            </a:extLst>
          </p:cNvPr>
          <p:cNvSpPr/>
          <p:nvPr/>
        </p:nvSpPr>
        <p:spPr>
          <a:xfrm>
            <a:off x="1124972" y="442226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1BB778C-AC98-47F7-89E6-C0CB582A82B5}"/>
              </a:ext>
            </a:extLst>
          </p:cNvPr>
          <p:cNvSpPr/>
          <p:nvPr/>
        </p:nvSpPr>
        <p:spPr>
          <a:xfrm>
            <a:off x="1124972" y="451778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987FC04-D5E6-4A10-A49A-3125BAAC0875}"/>
              </a:ext>
            </a:extLst>
          </p:cNvPr>
          <p:cNvSpPr/>
          <p:nvPr/>
        </p:nvSpPr>
        <p:spPr>
          <a:xfrm>
            <a:off x="1124972" y="457410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CB94553-2ADD-437C-921D-BD660D4EBD98}"/>
              </a:ext>
            </a:extLst>
          </p:cNvPr>
          <p:cNvSpPr/>
          <p:nvPr/>
        </p:nvSpPr>
        <p:spPr>
          <a:xfrm>
            <a:off x="1124972" y="461752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C7F88C9-B97C-4A6E-9134-1F1412BC4B4E}"/>
              </a:ext>
            </a:extLst>
          </p:cNvPr>
          <p:cNvSpPr/>
          <p:nvPr/>
        </p:nvSpPr>
        <p:spPr>
          <a:xfrm>
            <a:off x="1124972" y="466349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90E2E28-C169-4994-B00F-366E11AB677A}"/>
              </a:ext>
            </a:extLst>
          </p:cNvPr>
          <p:cNvSpPr/>
          <p:nvPr/>
        </p:nvSpPr>
        <p:spPr>
          <a:xfrm>
            <a:off x="1124972" y="471002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8B7FC7F-DE36-4294-85E8-F379F168A01F}"/>
              </a:ext>
            </a:extLst>
          </p:cNvPr>
          <p:cNvSpPr/>
          <p:nvPr/>
        </p:nvSpPr>
        <p:spPr>
          <a:xfrm>
            <a:off x="1124972" y="474845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41CE214-3924-4D47-AEAC-81051A04E55C}"/>
              </a:ext>
            </a:extLst>
          </p:cNvPr>
          <p:cNvSpPr/>
          <p:nvPr/>
        </p:nvSpPr>
        <p:spPr>
          <a:xfrm>
            <a:off x="1124972" y="479128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0056920-437C-40CB-AB69-604D0C192BD9}"/>
              </a:ext>
            </a:extLst>
          </p:cNvPr>
          <p:cNvSpPr/>
          <p:nvPr/>
        </p:nvSpPr>
        <p:spPr>
          <a:xfrm>
            <a:off x="1124972" y="483844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AD72639-7C56-442B-BBFA-6AFCBFC639F2}"/>
              </a:ext>
            </a:extLst>
          </p:cNvPr>
          <p:cNvSpPr/>
          <p:nvPr/>
        </p:nvSpPr>
        <p:spPr>
          <a:xfrm>
            <a:off x="1124972" y="488165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3E736A7-4081-4E3D-9E77-86C8E80CE9D1}"/>
              </a:ext>
            </a:extLst>
          </p:cNvPr>
          <p:cNvSpPr/>
          <p:nvPr/>
        </p:nvSpPr>
        <p:spPr>
          <a:xfrm>
            <a:off x="1124972" y="492008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ABDBAFB-0D8C-4695-B19C-30772BA6FC1E}"/>
              </a:ext>
            </a:extLst>
          </p:cNvPr>
          <p:cNvSpPr/>
          <p:nvPr/>
        </p:nvSpPr>
        <p:spPr>
          <a:xfrm>
            <a:off x="1124972" y="500978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976E123-1701-4CF6-8616-849DA839189A}"/>
              </a:ext>
            </a:extLst>
          </p:cNvPr>
          <p:cNvSpPr/>
          <p:nvPr/>
        </p:nvSpPr>
        <p:spPr>
          <a:xfrm>
            <a:off x="1124972" y="496635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EE39C86-2CD4-49DF-9BF1-CA6FFAD439ED}"/>
              </a:ext>
            </a:extLst>
          </p:cNvPr>
          <p:cNvSpPr/>
          <p:nvPr/>
        </p:nvSpPr>
        <p:spPr>
          <a:xfrm>
            <a:off x="1124972" y="505880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436C7E5-F95D-4A7C-B5E2-61E481708E3F}"/>
              </a:ext>
            </a:extLst>
          </p:cNvPr>
          <p:cNvSpPr/>
          <p:nvPr/>
        </p:nvSpPr>
        <p:spPr>
          <a:xfrm>
            <a:off x="1124972" y="509917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000890C-D8FD-40D2-8549-0DBCE1850CCD}"/>
              </a:ext>
            </a:extLst>
          </p:cNvPr>
          <p:cNvSpPr/>
          <p:nvPr/>
        </p:nvSpPr>
        <p:spPr>
          <a:xfrm>
            <a:off x="1124972" y="514590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52CAED3-B899-4EE9-9621-00DA035E87EA}"/>
              </a:ext>
            </a:extLst>
          </p:cNvPr>
          <p:cNvSpPr/>
          <p:nvPr/>
        </p:nvSpPr>
        <p:spPr>
          <a:xfrm>
            <a:off x="1124972" y="518433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2AD8171-5EF8-4C1A-ACEA-9100EF4FF9A0}"/>
              </a:ext>
            </a:extLst>
          </p:cNvPr>
          <p:cNvSpPr/>
          <p:nvPr/>
        </p:nvSpPr>
        <p:spPr>
          <a:xfrm>
            <a:off x="1124972" y="527402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B7B97C9-A704-4545-9A17-BA5DE186003E}"/>
              </a:ext>
            </a:extLst>
          </p:cNvPr>
          <p:cNvSpPr/>
          <p:nvPr/>
        </p:nvSpPr>
        <p:spPr>
          <a:xfrm>
            <a:off x="1124972" y="523060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9E9BED2-478A-4785-85E6-63B5BC7135D8}"/>
              </a:ext>
            </a:extLst>
          </p:cNvPr>
          <p:cNvSpPr/>
          <p:nvPr/>
        </p:nvSpPr>
        <p:spPr>
          <a:xfrm>
            <a:off x="1124972" y="537286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CB2C1F7-6AA5-4E5C-B66F-FFC828F9353D}"/>
              </a:ext>
            </a:extLst>
          </p:cNvPr>
          <p:cNvSpPr/>
          <p:nvPr/>
        </p:nvSpPr>
        <p:spPr>
          <a:xfrm>
            <a:off x="1124972" y="541606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5FD805C-D6CB-43BE-BABB-10D1DF84601B}"/>
              </a:ext>
            </a:extLst>
          </p:cNvPr>
          <p:cNvSpPr/>
          <p:nvPr/>
        </p:nvSpPr>
        <p:spPr>
          <a:xfrm>
            <a:off x="1124970" y="509038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0C60206-4CA4-49F0-B1A2-0C87343B0E20}"/>
              </a:ext>
            </a:extLst>
          </p:cNvPr>
          <p:cNvSpPr/>
          <p:nvPr/>
        </p:nvSpPr>
        <p:spPr>
          <a:xfrm>
            <a:off x="1124972" y="554419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22BE059-9854-46E2-BFDA-9D1A9FDE20D5}"/>
              </a:ext>
            </a:extLst>
          </p:cNvPr>
          <p:cNvSpPr/>
          <p:nvPr/>
        </p:nvSpPr>
        <p:spPr>
          <a:xfrm>
            <a:off x="1124972" y="550077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DE45039-3AEF-43D7-9229-312D65BD9F6C}"/>
              </a:ext>
            </a:extLst>
          </p:cNvPr>
          <p:cNvSpPr/>
          <p:nvPr/>
        </p:nvSpPr>
        <p:spPr>
          <a:xfrm>
            <a:off x="1124972" y="559321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10CE4F0-50A7-4A7C-A015-2FDDA24E1074}"/>
              </a:ext>
            </a:extLst>
          </p:cNvPr>
          <p:cNvSpPr/>
          <p:nvPr/>
        </p:nvSpPr>
        <p:spPr>
          <a:xfrm>
            <a:off x="1124972" y="568031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F1FD2E7-ADA6-4C72-8420-32461BA087F9}"/>
              </a:ext>
            </a:extLst>
          </p:cNvPr>
          <p:cNvSpPr/>
          <p:nvPr/>
        </p:nvSpPr>
        <p:spPr>
          <a:xfrm>
            <a:off x="1124972" y="571874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9FD6D4-7B12-410B-A60A-4F67B3EDCAA4}"/>
              </a:ext>
            </a:extLst>
          </p:cNvPr>
          <p:cNvSpPr/>
          <p:nvPr/>
        </p:nvSpPr>
        <p:spPr>
          <a:xfrm>
            <a:off x="1124972" y="371583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65D440B-B7AB-4EE9-B61F-4BD6279AC4FB}"/>
              </a:ext>
            </a:extLst>
          </p:cNvPr>
          <p:cNvSpPr/>
          <p:nvPr/>
        </p:nvSpPr>
        <p:spPr>
          <a:xfrm>
            <a:off x="1124972" y="3501186"/>
            <a:ext cx="79372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F5B7F49-E7F7-40B7-8758-9F9F8DD8611B}"/>
              </a:ext>
            </a:extLst>
          </p:cNvPr>
          <p:cNvSpPr/>
          <p:nvPr/>
        </p:nvSpPr>
        <p:spPr>
          <a:xfrm>
            <a:off x="1125258" y="323321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039500F-B72A-48F2-AE8C-7EEDC1A4F036}"/>
              </a:ext>
            </a:extLst>
          </p:cNvPr>
          <p:cNvSpPr/>
          <p:nvPr/>
        </p:nvSpPr>
        <p:spPr>
          <a:xfrm>
            <a:off x="1124971" y="4422266"/>
            <a:ext cx="793721" cy="5631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8109F7A-3227-49FF-B400-E334423AC936}"/>
              </a:ext>
            </a:extLst>
          </p:cNvPr>
          <p:cNvSpPr/>
          <p:nvPr/>
        </p:nvSpPr>
        <p:spPr>
          <a:xfrm>
            <a:off x="1124970" y="545704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60076A3-E46C-4187-92CC-34EFF496A1FA}"/>
              </a:ext>
            </a:extLst>
          </p:cNvPr>
          <p:cNvSpPr/>
          <p:nvPr/>
        </p:nvSpPr>
        <p:spPr>
          <a:xfrm>
            <a:off x="1124969" y="532082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AC8C531-1361-4940-9781-86F923113893}"/>
              </a:ext>
            </a:extLst>
          </p:cNvPr>
          <p:cNvSpPr/>
          <p:nvPr/>
        </p:nvSpPr>
        <p:spPr>
          <a:xfrm>
            <a:off x="1124969" y="576963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7962EF3-FDB1-41E3-AA25-41146935F6FB}"/>
              </a:ext>
            </a:extLst>
          </p:cNvPr>
          <p:cNvSpPr/>
          <p:nvPr/>
        </p:nvSpPr>
        <p:spPr>
          <a:xfrm>
            <a:off x="1124969" y="580806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4E8F773-A910-442A-8713-4DACA72DC268}"/>
              </a:ext>
            </a:extLst>
          </p:cNvPr>
          <p:cNvSpPr/>
          <p:nvPr/>
        </p:nvSpPr>
        <p:spPr>
          <a:xfrm>
            <a:off x="1124969" y="589775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115A075-E85B-4731-9FE2-9988E7AF9051}"/>
              </a:ext>
            </a:extLst>
          </p:cNvPr>
          <p:cNvSpPr/>
          <p:nvPr/>
        </p:nvSpPr>
        <p:spPr>
          <a:xfrm>
            <a:off x="1124969" y="585433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B1BF9AD-A141-45A2-9F2C-46799F83D920}"/>
              </a:ext>
            </a:extLst>
          </p:cNvPr>
          <p:cNvSpPr/>
          <p:nvPr/>
        </p:nvSpPr>
        <p:spPr>
          <a:xfrm>
            <a:off x="1124969" y="599659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C2C16B06-2471-4CAE-A41C-8FA242E05E68}"/>
              </a:ext>
            </a:extLst>
          </p:cNvPr>
          <p:cNvSpPr/>
          <p:nvPr/>
        </p:nvSpPr>
        <p:spPr>
          <a:xfrm>
            <a:off x="1124969" y="603979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83E3901-2599-4CBB-8AAB-620F0876D3F0}"/>
              </a:ext>
            </a:extLst>
          </p:cNvPr>
          <p:cNvSpPr/>
          <p:nvPr/>
        </p:nvSpPr>
        <p:spPr>
          <a:xfrm>
            <a:off x="1124965" y="612214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7C001F9-D441-4063-B900-BBD0F90D6B17}"/>
              </a:ext>
            </a:extLst>
          </p:cNvPr>
          <p:cNvSpPr/>
          <p:nvPr/>
        </p:nvSpPr>
        <p:spPr>
          <a:xfrm>
            <a:off x="1124967" y="608077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F858C17-3BCC-4D7D-BE60-CD8BAEAB6578}"/>
              </a:ext>
            </a:extLst>
          </p:cNvPr>
          <p:cNvSpPr/>
          <p:nvPr/>
        </p:nvSpPr>
        <p:spPr>
          <a:xfrm>
            <a:off x="1124966" y="594455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B1811B7-9496-4D6F-85F6-A9D1F508F18B}"/>
                  </a:ext>
                </a:extLst>
              </p:cNvPr>
              <p:cNvSpPr txBox="1"/>
              <p:nvPr/>
            </p:nvSpPr>
            <p:spPr>
              <a:xfrm>
                <a:off x="2223873" y="3526793"/>
                <a:ext cx="1566519" cy="448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𝒍𝒆𝒏𝒈𝒕𝒉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𝒅𝒂𝒕𝒂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𝒕𝒉𝒓𝒆𝒂𝒅</m:t>
                          </m:r>
                        </m:den>
                      </m:f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B1811B7-9496-4D6F-85F6-A9D1F508F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873" y="3526793"/>
                <a:ext cx="1566519" cy="448136"/>
              </a:xfrm>
              <a:prstGeom prst="rect">
                <a:avLst/>
              </a:prstGeom>
              <a:blipFill>
                <a:blip r:embed="rId3"/>
                <a:stretch>
                  <a:fillRect l="-778" t="-5479" r="-2724" b="-16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화살표: 오른쪽 175">
            <a:extLst>
              <a:ext uri="{FF2B5EF4-FFF2-40B4-BE49-F238E27FC236}">
                <a16:creationId xmlns:a16="http://schemas.microsoft.com/office/drawing/2014/main" id="{534E3A7C-AEB6-4805-8E4D-623DD3C462E4}"/>
              </a:ext>
            </a:extLst>
          </p:cNvPr>
          <p:cNvSpPr/>
          <p:nvPr/>
        </p:nvSpPr>
        <p:spPr>
          <a:xfrm>
            <a:off x="2177249" y="4043934"/>
            <a:ext cx="1613143" cy="2565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CBB3DB9-4663-46F4-8660-90DC2AAE1815}"/>
              </a:ext>
            </a:extLst>
          </p:cNvPr>
          <p:cNvSpPr/>
          <p:nvPr/>
        </p:nvSpPr>
        <p:spPr>
          <a:xfrm>
            <a:off x="473307" y="1688274"/>
            <a:ext cx="20903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Preprocessed data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FAC4C442-CC90-432A-BAF6-881DEA46910B}"/>
              </a:ext>
            </a:extLst>
          </p:cNvPr>
          <p:cNvSpPr/>
          <p:nvPr/>
        </p:nvSpPr>
        <p:spPr>
          <a:xfrm>
            <a:off x="5425254" y="3882979"/>
            <a:ext cx="1363530" cy="5405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Index range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ko-KR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922AD13-5C36-4280-8F8A-454B1B4EE7E4}"/>
              </a:ext>
            </a:extLst>
          </p:cNvPr>
          <p:cNvSpPr/>
          <p:nvPr/>
        </p:nvSpPr>
        <p:spPr>
          <a:xfrm>
            <a:off x="6746106" y="1708448"/>
            <a:ext cx="24397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(3) Parallel shuffle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07CD1C07-4285-4571-9F48-1521819ECAF7}"/>
              </a:ext>
            </a:extLst>
          </p:cNvPr>
          <p:cNvSpPr/>
          <p:nvPr/>
        </p:nvSpPr>
        <p:spPr>
          <a:xfrm>
            <a:off x="3789261" y="1707551"/>
            <a:ext cx="13800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(1) Split 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BAAD0C6-75F1-492D-B3F2-64F8811447E6}"/>
              </a:ext>
            </a:extLst>
          </p:cNvPr>
          <p:cNvSpPr/>
          <p:nvPr/>
        </p:nvSpPr>
        <p:spPr>
          <a:xfrm>
            <a:off x="10076517" y="1712323"/>
            <a:ext cx="1646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(4) Merge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2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Microsoft Office PowerPoint</Application>
  <PresentationFormat>와이드스크린</PresentationFormat>
  <Paragraphs>465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Cambria Math</vt:lpstr>
      <vt:lpstr>Arial</vt:lpstr>
      <vt:lpstr>lato</vt:lpstr>
      <vt:lpstr>Wingdings</vt:lpstr>
      <vt:lpstr>roboto</vt:lpstr>
      <vt:lpstr>Office 테마</vt:lpstr>
      <vt:lpstr>PowerPoint 프레젠테이션</vt:lpstr>
      <vt:lpstr>딥러닝 모델 훈련 </vt:lpstr>
      <vt:lpstr>데이터 파이프라인 </vt:lpstr>
      <vt:lpstr>모델 훈련시간 개선 </vt:lpstr>
      <vt:lpstr>데이터 전송과정  </vt:lpstr>
      <vt:lpstr>tf.data.dataset</vt:lpstr>
      <vt:lpstr>데이터 셔플 병렬처리  </vt:lpstr>
      <vt:lpstr>구현</vt:lpstr>
      <vt:lpstr>구현</vt:lpstr>
      <vt:lpstr>실험 </vt:lpstr>
      <vt:lpstr>실험 </vt:lpstr>
      <vt:lpstr>기존 셔플(Numpy)과 멀티스레드 셔플 수행시간 비교</vt:lpstr>
      <vt:lpstr>멀티스레드 셔플 CPU 활용률 측정  </vt:lpstr>
      <vt:lpstr>Numpy 셔플, 멀티스레드 셔플 CPU 사용패턴 측정 </vt:lpstr>
      <vt:lpstr>반복학습시 전체 훈련시간 비교 </vt:lpstr>
      <vt:lpstr>반복학습시 전체 훈련시간 비교 </vt:lpstr>
      <vt:lpstr>데이터 파이프라인 흐름비교 </vt:lpstr>
      <vt:lpstr>데이터 파이프라인 흐름비교 </vt:lpstr>
      <vt:lpstr>향후 실험계획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1750</cp:revision>
  <dcterms:created xsi:type="dcterms:W3CDTF">2020-03-06T02:35:36Z</dcterms:created>
  <dcterms:modified xsi:type="dcterms:W3CDTF">2021-06-28T07:07:10Z</dcterms:modified>
</cp:coreProperties>
</file>