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roboto" panose="020B0600000101010101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80" d="100"/>
          <a:sy n="80" d="100"/>
        </p:scale>
        <p:origin x="115" y="6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Perceptron Learning for Reuse Prediction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Elvira Teran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Zhe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Wang, Daniel A. Jimenez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63464" y="517375"/>
            <a:ext cx="126509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MICRO’16</a:t>
            </a:r>
          </a:p>
        </p:txBody>
      </p:sp>
    </p:spTree>
    <p:extLst>
      <p:ext uri="{BB962C8B-B14F-4D97-AF65-F5344CB8AC3E}">
        <p14:creationId xmlns:p14="http://schemas.microsoft.com/office/powerpoint/2010/main" val="129530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Perceptron-based predictor</a:t>
            </a:r>
          </a:p>
          <a:p>
            <a:r>
              <a:rPr kumimoji="1" lang="en-US" altLang="en-US" dirty="0"/>
              <a:t>Using multiple features as independent tables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81A0A8-0EE4-494F-A487-57B27CA5B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2" y="3178563"/>
            <a:ext cx="5885713" cy="2298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AA00AC-C055-4DAD-89CA-75066CD2F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73" y="2894206"/>
            <a:ext cx="5153025" cy="2867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7208B-6C24-4C9C-B2B3-3F40944587E8}"/>
              </a:ext>
            </a:extLst>
          </p:cNvPr>
          <p:cNvSpPr txBox="1"/>
          <p:nvPr/>
        </p:nvSpPr>
        <p:spPr>
          <a:xfrm>
            <a:off x="942975" y="5724525"/>
            <a:ext cx="3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Perceptron-based predictor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20632-2F44-44DA-8524-61E1A887A2AD}"/>
              </a:ext>
            </a:extLst>
          </p:cNvPr>
          <p:cNvSpPr txBox="1"/>
          <p:nvPr/>
        </p:nvSpPr>
        <p:spPr>
          <a:xfrm>
            <a:off x="8934450" y="5764769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Strength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b="1" dirty="0"/>
              <a:t>perceptron</a:t>
            </a:r>
            <a:r>
              <a:rPr lang="en-US" altLang="ko-KR" dirty="0"/>
              <a:t> learning algorithm to make </a:t>
            </a:r>
            <a:r>
              <a:rPr lang="en-US" altLang="ko-KR" b="1" dirty="0"/>
              <a:t>online</a:t>
            </a:r>
            <a:r>
              <a:rPr lang="en-US" altLang="ko-KR" dirty="0"/>
              <a:t> predictor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dirty="0"/>
              <a:t>Feature</a:t>
            </a:r>
            <a:r>
              <a:rPr lang="ko-KR" altLang="en-US" dirty="0"/>
              <a:t>의 개수에 따른 </a:t>
            </a:r>
            <a:r>
              <a:rPr lang="en-US" altLang="ko-KR" dirty="0"/>
              <a:t>accuracy</a:t>
            </a:r>
            <a:r>
              <a:rPr lang="ko-KR" altLang="en-US" dirty="0"/>
              <a:t>에 대한 분석은 있었는데</a:t>
            </a:r>
            <a:r>
              <a:rPr lang="en-US" altLang="ko-KR" dirty="0"/>
              <a:t>,</a:t>
            </a:r>
          </a:p>
          <a:p>
            <a:pPr marL="347400" lvl="1" indent="0">
              <a:buNone/>
            </a:pPr>
            <a:r>
              <a:rPr lang="ko-KR" altLang="en-US" dirty="0"/>
              <a:t>   어느 </a:t>
            </a:r>
            <a:r>
              <a:rPr lang="en-US" altLang="ko-KR" dirty="0"/>
              <a:t>feature </a:t>
            </a:r>
            <a:r>
              <a:rPr lang="ko-KR" altLang="en-US" dirty="0"/>
              <a:t>조합이 어느 정도 성능을 내는데 영향을 끼치는지에 </a:t>
            </a:r>
            <a:r>
              <a:rPr lang="ko-KR" altLang="en-US"/>
              <a:t>대한 분석도 </a:t>
            </a:r>
            <a:r>
              <a:rPr lang="ko-KR" altLang="en-US" dirty="0"/>
              <a:t>있었으면 좋겠음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와이드스크린</PresentationFormat>
  <Paragraphs>20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roboto</vt:lpstr>
      <vt:lpstr>맑은 고딕</vt:lpstr>
      <vt:lpstr>lato</vt:lpstr>
      <vt:lpstr>Wingdings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2021-01-15T07:35:11Z</dcterms:modified>
</cp:coreProperties>
</file>