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03FB18D9-5701-605C-FC5B-FF3C31D896AB}" v="1080" dt="2021-01-07T01:49:19.040"/>
    <p1510:client id="{454203EE-384F-8934-9355-5C6A4539DB41}" v="806" dt="2021-01-19T04:46:14.867"/>
    <p1510:client id="{4D67F1D6-14E8-FE8F-93CB-AB819D28EF43}" v="2244" dt="2021-01-19T02:48:25.831"/>
    <p1510:client id="{8E7BD8A5-570E-134D-3939-C055053B58EC}" v="98" dt="2021-01-20T00:36:00.524"/>
    <p1510:client id="{B82533F8-02A0-4701-B4F3-85B21A083E75}" v="1" dt="2021-01-06T16:38:0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</a:rPr>
              <a:t>Towards SLO Complying SSDs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</a:rPr>
              <a:t>Through OPS Isolation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Jaeho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Kim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Donghee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Lee, Sam H. Noh</a:t>
            </a:r>
            <a:endParaRPr lang="en-US" altLang="ko-K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982" y="5317866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-3966" y="530990"/>
            <a:ext cx="121960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latin typeface="Arial"/>
                <a:cs typeface="Arial"/>
              </a:rPr>
              <a:t>FAST ‘15</a:t>
            </a:r>
            <a:endParaRPr lang="ko-KR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Performance SLOs cannot be satisfied with current commercial SSDs</a:t>
            </a:r>
          </a:p>
          <a:p>
            <a:pPr marL="575945" lvl="1"/>
            <a:r>
              <a:rPr lang="en-US" altLang="en-US" dirty="0">
                <a:ea typeface="+mn-lt"/>
                <a:cs typeface="+mn-lt"/>
              </a:rPr>
              <a:t>At I/O bandwidth distribution, Proportionality deviation is worse for SSD than HDD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Garbage Collection(GC) interfere among VMs.</a:t>
            </a:r>
          </a:p>
          <a:p>
            <a:r>
              <a:rPr lang="ko-KR" altLang="en-US">
                <a:ea typeface="+mn-lt"/>
                <a:cs typeface="+mn-lt"/>
              </a:rPr>
              <a:t>GC overhead is increased by </a:t>
            </a:r>
            <a:r>
              <a:rPr lang="en-US" altLang="ko-KR">
                <a:ea typeface="+mn-lt"/>
                <a:cs typeface="+mn-lt"/>
              </a:rPr>
              <a:t>containing pages </a:t>
            </a:r>
            <a:r>
              <a:rPr lang="en-US">
                <a:ea typeface="+mn-lt"/>
                <a:cs typeface="+mn-lt"/>
              </a:rPr>
              <a:t>from various workloads at same block 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GC cost is main factor of IOPS</a:t>
            </a:r>
          </a:p>
          <a:p>
            <a:r>
              <a:rPr lang="en-US" dirty="0">
                <a:ea typeface="+mn-lt"/>
                <a:cs typeface="+mn-lt"/>
              </a:rPr>
              <a:t>Reducing GC overhead, dedicate OPS memory block to each VM separately</a:t>
            </a:r>
          </a:p>
          <a:p>
            <a:pPr marL="575945" lvl="1"/>
            <a:r>
              <a:rPr lang="en-US" dirty="0">
                <a:cs typeface="lato"/>
              </a:rPr>
              <a:t>Scheme called 'OPS Isolation' can prevent same block mixed by different workload's pages</a:t>
            </a:r>
          </a:p>
          <a:p>
            <a:pPr marL="575945" lvl="1"/>
            <a:r>
              <a:rPr lang="en-US" altLang="en-US">
                <a:cs typeface="lato"/>
              </a:rPr>
              <a:t>OPS memory size is </a:t>
            </a:r>
            <a:r>
              <a:rPr lang="en-US">
                <a:ea typeface="+mn-lt"/>
                <a:cs typeface="+mn-lt"/>
              </a:rPr>
              <a:t>dynamically </a:t>
            </a:r>
            <a:r>
              <a:rPr lang="en-US" altLang="en-US">
                <a:cs typeface="lato"/>
              </a:rPr>
              <a:t>adjusted per VM's IO weight </a:t>
            </a:r>
            <a:endParaRPr lang="en-US" altLang="en-US" dirty="0">
              <a:cs typeface="lato"/>
            </a:endParaRP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OPS Isolation reduces Garbage Collection cost by isolating OPS blocks per VM</a:t>
            </a:r>
          </a:p>
          <a:p>
            <a:pPr marL="575945" lvl="1"/>
            <a:r>
              <a:rPr lang="en-US" altLang="ko-KR" dirty="0" err="1">
                <a:cs typeface="lato"/>
              </a:rPr>
              <a:t>Cgroup</a:t>
            </a:r>
            <a:r>
              <a:rPr lang="en-US" altLang="ko-KR" dirty="0">
                <a:ea typeface="+mn-lt"/>
                <a:cs typeface="+mn-lt"/>
              </a:rPr>
              <a:t> subsystem for weight based I/O distribution to function properly in SSD by </a:t>
            </a:r>
            <a:r>
              <a:rPr lang="en-US" dirty="0">
                <a:ea typeface="+mn-lt"/>
                <a:cs typeface="+mn-lt"/>
              </a:rPr>
              <a:t>OPS Isolation</a:t>
            </a:r>
          </a:p>
          <a:p>
            <a:r>
              <a:rPr lang="en-US" altLang="ko-KR" dirty="0"/>
              <a:t>Weakness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Couldn't find detail for how dedicate memory block including OPS for each VM separately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There is hard to guarantee that ops isolation shows the same performance in commercial SSD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509</cp:revision>
  <dcterms:created xsi:type="dcterms:W3CDTF">2020-03-06T02:35:36Z</dcterms:created>
  <dcterms:modified xsi:type="dcterms:W3CDTF">2021-01-20T00:36:01Z</dcterms:modified>
</cp:coreProperties>
</file>