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roboto" panose="020B0600000101010101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CLOCK-Pro: An Effective Improvement of the CLOCK Replacement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Song Jiang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Feng Chen,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Xiaodong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Zhang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82939" y="517375"/>
            <a:ext cx="1826142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USENIX ATC’05</a:t>
            </a:r>
          </a:p>
        </p:txBody>
      </p:sp>
    </p:spTree>
    <p:extLst>
      <p:ext uri="{BB962C8B-B14F-4D97-AF65-F5344CB8AC3E}">
        <p14:creationId xmlns:p14="http://schemas.microsoft.com/office/powerpoint/2010/main" val="129530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/>
              <a:t>CLOCK </a:t>
            </a:r>
            <a:r>
              <a:rPr kumimoji="1" lang="en-US" altLang="ko-KR" dirty="0"/>
              <a:t>based Replacement algorithm</a:t>
            </a:r>
          </a:p>
          <a:p>
            <a:pPr lvl="1"/>
            <a:r>
              <a:rPr kumimoji="1" lang="en-US" altLang="ko-KR" dirty="0"/>
              <a:t>Cold page – large reuse distance</a:t>
            </a:r>
          </a:p>
          <a:p>
            <a:pPr lvl="1"/>
            <a:r>
              <a:rPr kumimoji="1" lang="en-US" altLang="ko-KR" dirty="0"/>
              <a:t>Hot page – small reuse distance</a:t>
            </a:r>
          </a:p>
          <a:p>
            <a:pPr lvl="1"/>
            <a:r>
              <a:rPr kumimoji="1" lang="en-US" altLang="ko-KR" dirty="0"/>
              <a:t>A test period for cold pages to check they can turn into hot pages or not</a:t>
            </a:r>
          </a:p>
          <a:p>
            <a:r>
              <a:rPr kumimoji="1" lang="en-US" altLang="ko-KR" dirty="0"/>
              <a:t>Applying </a:t>
            </a:r>
            <a:r>
              <a:rPr kumimoji="1" lang="en-US" altLang="ko-KR" b="1" dirty="0"/>
              <a:t>LIRS</a:t>
            </a:r>
          </a:p>
          <a:p>
            <a:pPr lvl="1"/>
            <a:r>
              <a:rPr kumimoji="1" lang="en-US" altLang="ko-KR" dirty="0"/>
              <a:t>Uses reuse distance rather than recency</a:t>
            </a:r>
          </a:p>
          <a:p>
            <a:pPr lvl="1"/>
            <a:r>
              <a:rPr kumimoji="1" lang="en-US" altLang="ko-KR" dirty="0"/>
              <a:t>Dynamically adjust page allocation size</a:t>
            </a:r>
          </a:p>
          <a:p>
            <a:pPr lvl="1"/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Strength</a:t>
            </a:r>
          </a:p>
          <a:p>
            <a:pPr lvl="1"/>
            <a:r>
              <a:rPr lang="en-US" altLang="ko-KR" dirty="0"/>
              <a:t>Not only recency, considered </a:t>
            </a:r>
            <a:r>
              <a:rPr lang="en-US" altLang="ko-KR" b="1" dirty="0"/>
              <a:t>reuse distance</a:t>
            </a:r>
          </a:p>
          <a:p>
            <a:pPr lvl="1"/>
            <a:r>
              <a:rPr lang="en-US" altLang="ko-KR" dirty="0"/>
              <a:t>Use resource effectively by </a:t>
            </a:r>
            <a:r>
              <a:rPr lang="en-US" altLang="ko-KR" b="1" dirty="0"/>
              <a:t>dynamic page size</a:t>
            </a:r>
          </a:p>
          <a:p>
            <a:pPr lvl="1"/>
            <a:r>
              <a:rPr lang="en-US" altLang="ko-KR" b="1" dirty="0"/>
              <a:t>Implement</a:t>
            </a:r>
            <a:r>
              <a:rPr lang="en-US" altLang="ko-KR" dirty="0"/>
              <a:t> with the kernel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dirty="0"/>
              <a:t>Cold page</a:t>
            </a:r>
            <a:r>
              <a:rPr lang="ko-KR" altLang="en-US" dirty="0"/>
              <a:t>의 사이즈를 동적으로 결정하기 위해 사용한 방법</a:t>
            </a:r>
            <a:r>
              <a:rPr lang="en-US" altLang="ko-KR" dirty="0"/>
              <a:t>(test period</a:t>
            </a:r>
            <a:r>
              <a:rPr lang="ko-KR" altLang="en-US" dirty="0"/>
              <a:t>에 있는 </a:t>
            </a:r>
            <a:r>
              <a:rPr lang="en-US" altLang="ko-KR" dirty="0"/>
              <a:t>cold page</a:t>
            </a:r>
            <a:r>
              <a:rPr lang="ko-KR" altLang="en-US" dirty="0"/>
              <a:t>에 </a:t>
            </a:r>
            <a:r>
              <a:rPr lang="en-US" altLang="ko-KR" dirty="0"/>
              <a:t>access</a:t>
            </a:r>
            <a:r>
              <a:rPr lang="ko-KR" altLang="en-US" dirty="0"/>
              <a:t>가 발생하면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증가시키고 재 </a:t>
            </a:r>
            <a:r>
              <a:rPr lang="en-US" altLang="ko-KR" dirty="0"/>
              <a:t>access </a:t>
            </a:r>
            <a:r>
              <a:rPr lang="ko-KR" altLang="en-US" dirty="0"/>
              <a:t>없이 </a:t>
            </a:r>
            <a:r>
              <a:rPr lang="en-US" altLang="ko-KR" dirty="0"/>
              <a:t>test period</a:t>
            </a:r>
            <a:r>
              <a:rPr lang="ko-KR" altLang="en-US" dirty="0"/>
              <a:t>를 종료한 </a:t>
            </a:r>
            <a:r>
              <a:rPr lang="en-US" altLang="ko-KR" dirty="0"/>
              <a:t>cold page</a:t>
            </a:r>
            <a:r>
              <a:rPr lang="ko-KR" altLang="en-US" dirty="0"/>
              <a:t>가 발생하면 </a:t>
            </a:r>
            <a:r>
              <a:rPr lang="en-US" altLang="ko-KR" dirty="0"/>
              <a:t>1</a:t>
            </a:r>
            <a:r>
              <a:rPr lang="ko-KR" altLang="en-US" dirty="0"/>
              <a:t>을 감소</a:t>
            </a:r>
            <a:r>
              <a:rPr lang="en-US" altLang="ko-KR" dirty="0"/>
              <a:t>)</a:t>
            </a:r>
            <a:r>
              <a:rPr lang="ko-KR" altLang="en-US"/>
              <a:t>이 이상적인 </a:t>
            </a:r>
            <a:r>
              <a:rPr lang="ko-KR" altLang="en-US" dirty="0"/>
              <a:t>방법인가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lato</vt:lpstr>
      <vt:lpstr>Wingdings</vt:lpstr>
      <vt:lpstr>roboto</vt:lpstr>
      <vt:lpstr>Arial</vt:lpstr>
      <vt:lpstr>맑은 고딕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2021-02-02T06:33:43Z</dcterms:modified>
</cp:coreProperties>
</file>