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03FB18D9-5701-605C-FC5B-FF3C31D896AB}" v="1080" dt="2021-01-07T01:49:19.040"/>
    <p1510:client id="{25CB3A39-DA2B-670F-1919-31ADBDF2E4F6}" v="452" dt="2021-02-18T02:32:53.722"/>
    <p1510:client id="{454203EE-384F-8934-9355-5C6A4539DB41}" v="806" dt="2021-01-19T04:46:14.867"/>
    <p1510:client id="{4D67F1D6-14E8-FE8F-93CB-AB819D28EF43}" v="2244" dt="2021-01-19T02:48:25.831"/>
    <p1510:client id="{8E7BD8A5-570E-134D-3939-C055053B58EC}" v="98" dt="2021-01-20T00:36:00.524"/>
    <p1510:client id="{B15B5971-EC09-9C36-A2A4-794AEB385961}" v="1699" dt="2021-02-17T11:13:13.890"/>
    <p1510:client id="{B82533F8-02A0-4701-B4F3-85B21A083E75}" v="1" dt="2021-01-06T16:38:0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752477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</a:rPr>
              <a:t>The Multi-streamed Solid-State Drive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Jeong-Uk Kang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Jeeseok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Hyun,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Hyunjoo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Maeng,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Sangyeun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Cho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982" y="5317866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-3966" y="530990"/>
            <a:ext cx="121960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latin typeface="Arial"/>
                <a:cs typeface="Arial"/>
              </a:rPr>
              <a:t>HotStorage</a:t>
            </a:r>
            <a:r>
              <a:rPr lang="en-US" altLang="ko-KR" dirty="0">
                <a:latin typeface="Arial"/>
                <a:cs typeface="Arial"/>
              </a:rPr>
              <a:t> ‘14</a:t>
            </a:r>
            <a:endParaRPr lang="ko-KR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Garbage Collection has a large impact on SSD lifetime and performance</a:t>
            </a:r>
          </a:p>
          <a:p>
            <a:r>
              <a:rPr lang="en-US" altLang="ko-KR" dirty="0">
                <a:cs typeface="lato"/>
              </a:rPr>
              <a:t>To reducing GC overhead, Multi-streaming interface proposed at block layer 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Mapping data with different lifetime to different streams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Data placed with similar lifetime into the same erase unit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dirty="0">
                <a:cs typeface="lato"/>
              </a:rPr>
              <a:t>Interface tested in 4 case at Cassandra DB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Write operation test 1 to 4 streamed data </a:t>
            </a:r>
          </a:p>
          <a:p>
            <a:r>
              <a:rPr lang="en-US" dirty="0">
                <a:ea typeface="+mn-lt"/>
                <a:cs typeface="+mn-lt"/>
              </a:rPr>
              <a:t>In general, Multi-streaming cuts down GC overhead and increases throughput</a:t>
            </a:r>
            <a:endParaRPr lang="en-US" dirty="0">
              <a:cs typeface="lato"/>
            </a:endParaRPr>
          </a:p>
          <a:p>
            <a:pPr marL="575945" lvl="1"/>
            <a:r>
              <a:rPr lang="en-US" dirty="0">
                <a:cs typeface="lato"/>
              </a:rPr>
              <a:t>Nearly 56% increased throughput compared to Normal</a:t>
            </a:r>
          </a:p>
          <a:p>
            <a:endParaRPr lang="en-US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Multi-streaming interface improved both the lifetime and performance of SSD </a:t>
            </a: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Improved GC overhead dramatically</a:t>
            </a:r>
          </a:p>
          <a:p>
            <a:pPr marL="575945" lvl="1">
              <a:buFont typeface="Arial"/>
            </a:pPr>
            <a:r>
              <a:rPr lang="en-US" dirty="0">
                <a:ea typeface="+mn-lt"/>
                <a:cs typeface="+mn-lt"/>
              </a:rPr>
              <a:t>Multi-streaming interface can assign appropriate stream ID automatically</a:t>
            </a:r>
            <a:endParaRPr lang="ko-KR" altLang="en-US" dirty="0">
              <a:cs typeface="lato"/>
            </a:endParaRPr>
          </a:p>
          <a:p>
            <a:r>
              <a:rPr lang="en-US" altLang="ko-KR" dirty="0"/>
              <a:t>Weakness</a:t>
            </a:r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</a:pPr>
            <a:r>
              <a:rPr lang="en-US" altLang="ko-KR" dirty="0">
                <a:ea typeface="+mn-lt"/>
                <a:cs typeface="+mn-lt"/>
              </a:rPr>
              <a:t>Performance evaluation results for different types of commercial DBs cannot be determine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Performance improvements by Multi-streaming interfaces tend to depend on the I/O patterns of workloads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727</cp:revision>
  <dcterms:created xsi:type="dcterms:W3CDTF">2020-03-06T02:35:36Z</dcterms:created>
  <dcterms:modified xsi:type="dcterms:W3CDTF">2021-02-18T02:35:30Z</dcterms:modified>
</cp:coreProperties>
</file>