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80" d="100"/>
          <a:sy n="80" d="100"/>
        </p:scale>
        <p:origin x="115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MLCache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 space-Efficient Cache Scheme based on Reuse Distance and Machine Learning for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NVMe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SSDs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Weiguang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Jinhua Cui,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Junwei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Liu, and Laurence T. Yang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62665" y="517375"/>
            <a:ext cx="126669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ICCAD’ 20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Dynamic cache space allocation by machine learning for </a:t>
            </a:r>
            <a:r>
              <a:rPr kumimoji="1" lang="en-US" altLang="en-US" dirty="0" err="1"/>
              <a:t>NVMe</a:t>
            </a:r>
            <a:r>
              <a:rPr kumimoji="1" lang="en-US" altLang="en-US" dirty="0"/>
              <a:t> SSDs</a:t>
            </a:r>
          </a:p>
          <a:p>
            <a:r>
              <a:rPr kumimoji="1" lang="en-US" altLang="en-US" dirty="0"/>
              <a:t>Consists of:</a:t>
            </a:r>
          </a:p>
          <a:p>
            <a:pPr lvl="1"/>
            <a:r>
              <a:rPr kumimoji="1" lang="en-US" altLang="en-US" dirty="0"/>
              <a:t>Reuse distance monitoring module</a:t>
            </a:r>
          </a:p>
          <a:p>
            <a:pPr lvl="1"/>
            <a:r>
              <a:rPr kumimoji="1" lang="en-US" altLang="en-US" dirty="0"/>
              <a:t>Neural network module</a:t>
            </a:r>
          </a:p>
          <a:p>
            <a:r>
              <a:rPr kumimoji="1" lang="en-US" altLang="en-US" dirty="0"/>
              <a:t>Using the reuse distance monitoring module to get reuse distance, relative frequency</a:t>
            </a:r>
          </a:p>
          <a:p>
            <a:r>
              <a:rPr kumimoji="1" lang="en-US" altLang="en-US" dirty="0"/>
              <a:t>Using the neural network module to get space-efficient scheme.</a:t>
            </a:r>
          </a:p>
          <a:p>
            <a:pPr lvl="1"/>
            <a:r>
              <a:rPr kumimoji="1" lang="en-US" altLang="en-US" dirty="0"/>
              <a:t>Reuse distance and relative frequency as input</a:t>
            </a:r>
          </a:p>
          <a:p>
            <a:pPr lvl="1"/>
            <a:r>
              <a:rPr kumimoji="1" lang="en-US" altLang="en-US" dirty="0"/>
              <a:t>Optimal cache allocation as output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Close to the optimal solution than statically partitioned cache scheme</a:t>
            </a:r>
          </a:p>
          <a:p>
            <a:pPr lvl="1"/>
            <a:r>
              <a:rPr lang="en-US" altLang="ko-KR" dirty="0"/>
              <a:t>Enhance the write hit ratios</a:t>
            </a:r>
          </a:p>
          <a:p>
            <a:pPr lvl="1"/>
            <a:r>
              <a:rPr lang="en-US" altLang="ko-KR" dirty="0"/>
              <a:t>Enhance the </a:t>
            </a:r>
            <a:r>
              <a:rPr lang="en-US" altLang="ko-KR"/>
              <a:t>SSD lifetime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The number of streams increases, the performance decreases.</a:t>
            </a:r>
          </a:p>
          <a:p>
            <a:pPr lvl="1"/>
            <a:r>
              <a:rPr lang="en-US" altLang="ko-KR" dirty="0"/>
              <a:t>The cache capacity increases, the performance decreases.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Wingdings</vt:lpstr>
      <vt:lpstr>Arial</vt:lpstr>
      <vt:lpstr>roboto</vt:lpstr>
      <vt:lpstr>lato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2020-12-09T07:27:49Z</dcterms:modified>
</cp:coreProperties>
</file>