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embeddedFontLst>
    <p:embeddedFont>
      <p:font typeface="lato" panose="020B0600000101010101" charset="0"/>
      <p:regular r:id="rId6"/>
      <p:bold r:id="rId7"/>
      <p:italic r:id="rId8"/>
      <p:boldItalic r:id="rId9"/>
    </p:embeddedFont>
    <p:embeddedFont>
      <p:font typeface="roboto" panose="020B0600000101010101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7AEC3A-3C64-4496-B13F-3BE55217A5D0}" v="4" dt="2020-12-17T00:40:53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67" d="100"/>
          <a:sy n="67" d="100"/>
        </p:scale>
        <p:origin x="78" y="196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5760" y="11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Unioning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of the Buffer Cache and Journaling Layers with Non-volatile Memory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Eunji Lee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Hyokyung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Bahn, and Sam H. Noh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1329" y="522003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570865" y="517375"/>
            <a:ext cx="1050289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FAST’13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2124373" cy="5494376"/>
          </a:xfrm>
        </p:spPr>
        <p:txBody>
          <a:bodyPr>
            <a:normAutofit fontScale="92500"/>
          </a:bodyPr>
          <a:lstStyle/>
          <a:p>
            <a:r>
              <a:rPr kumimoji="1" lang="en-US" altLang="en-US" dirty="0"/>
              <a:t>Overcomes performance degradation resulted from Journaling by using Non-volatile memory.</a:t>
            </a:r>
          </a:p>
          <a:p>
            <a:r>
              <a:rPr kumimoji="1" lang="en-US" altLang="en-US" dirty="0"/>
              <a:t>The buffer cache architecture called ‘UBJ’ subsumes caching and journaling.</a:t>
            </a:r>
          </a:p>
          <a:p>
            <a:r>
              <a:rPr kumimoji="1" lang="en-US" altLang="en-US" dirty="0"/>
              <a:t>UBJ uses non-volatile memory to shares buffer cache and journal area in the same space.</a:t>
            </a:r>
          </a:p>
          <a:p>
            <a:pPr lvl="1"/>
            <a:r>
              <a:rPr kumimoji="1" lang="en-US" altLang="en-US" dirty="0"/>
              <a:t>Each block can have dual-purpose at the same time(log block, cache block)</a:t>
            </a:r>
          </a:p>
          <a:p>
            <a:r>
              <a:rPr kumimoji="1" lang="en-US" altLang="en-US" dirty="0"/>
              <a:t>UBJ implement caching and Journaling  by configuring block state.</a:t>
            </a:r>
          </a:p>
          <a:p>
            <a:pPr lvl="1"/>
            <a:r>
              <a:rPr kumimoji="1" lang="en-US" altLang="en-US" dirty="0"/>
              <a:t>frozen/normal state: distinguish cache block or log block.</a:t>
            </a:r>
          </a:p>
          <a:p>
            <a:pPr lvl="1"/>
            <a:r>
              <a:rPr kumimoji="1" lang="en-US" altLang="en-US" dirty="0"/>
              <a:t>dirty/clean state: block has been modified or not.</a:t>
            </a:r>
          </a:p>
          <a:p>
            <a:pPr lvl="1"/>
            <a:r>
              <a:rPr kumimoji="1" lang="en-US" altLang="en-US" dirty="0"/>
              <a:t>up-to-date/out-of-date state: block is the most recent version or not.</a:t>
            </a:r>
          </a:p>
          <a:p>
            <a:r>
              <a:rPr kumimoji="1" lang="en-US" altLang="en-US" dirty="0"/>
              <a:t>By Using UBJ, file I/O performance and reliability were improved compared to Linux ext3.</a:t>
            </a:r>
          </a:p>
          <a:p>
            <a:pPr marL="347400" lvl="1" indent="0">
              <a:buNone/>
            </a:pPr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and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Strength</a:t>
            </a:r>
          </a:p>
          <a:p>
            <a:pPr lvl="1"/>
            <a:r>
              <a:rPr lang="en-US" altLang="ko-KR" dirty="0"/>
              <a:t>Present specific recovery solution at various system crash point.</a:t>
            </a:r>
          </a:p>
          <a:p>
            <a:pPr lvl="1"/>
            <a:r>
              <a:rPr lang="en-US" altLang="ko-KR" dirty="0"/>
              <a:t>Prove that UBJ performs better in a variety of environments by showing multiple benchmark results.</a:t>
            </a:r>
          </a:p>
          <a:p>
            <a:pPr lvl="1"/>
            <a:r>
              <a:rPr lang="en-US" altLang="ko-KR" dirty="0"/>
              <a:t>Resolved fundamental performance degradation at Journaling(frequent disk write) by  suggesting Union buffer cache and journaling </a:t>
            </a:r>
          </a:p>
          <a:p>
            <a:r>
              <a:rPr lang="en-US" altLang="ko-KR" dirty="0"/>
              <a:t>Weakness</a:t>
            </a:r>
          </a:p>
          <a:p>
            <a:pPr lvl="1"/>
            <a:r>
              <a:rPr lang="en-US" altLang="ko-KR" dirty="0"/>
              <a:t>There is no specific detail on how UBJ was implemented.</a:t>
            </a:r>
          </a:p>
          <a:p>
            <a:pPr lvl="1"/>
            <a:r>
              <a:rPr lang="en-US" altLang="ko-KR" dirty="0"/>
              <a:t>Benchmark results that implement UBJ in volatile memory(DRAM) may have reliability questions.</a:t>
            </a:r>
          </a:p>
          <a:p>
            <a:pPr lvl="1"/>
            <a:r>
              <a:rPr lang="en-US" altLang="ko-KR" dirty="0"/>
              <a:t>There is no explanation or plot for performance degradation that occurs copy-on-write cache block at another location when write operation is performed after the commit operation.</a:t>
            </a:r>
            <a:endParaRPr lang="en-US" altLang="ko-KR" i="1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와이드스크린</PresentationFormat>
  <Paragraphs>26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lato</vt:lpstr>
      <vt:lpstr>맑은 고딕</vt:lpstr>
      <vt:lpstr>Wingdings</vt:lpstr>
      <vt:lpstr>Arial</vt:lpstr>
      <vt:lpstr>roboto</vt:lpstr>
      <vt:lpstr>Office 테마</vt:lpstr>
      <vt:lpstr>PowerPoint 프레젠테이션</vt:lpstr>
      <vt:lpstr>Idea Summary</vt:lpstr>
      <vt:lpstr>Strength and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2020-12-17T00:48:54Z</dcterms:modified>
</cp:coreProperties>
</file>