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roboto" panose="020B0600000101010101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Driving Cache Replacement with ML-based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LeCaR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Giuseppe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Vietri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Liana V. Rodriguez, Wendy A. Martinez, Steven Lyons, Jason Liu, Raju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Rangaswami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Ming Zhao,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Giri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Narasimhan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258285" y="517375"/>
            <a:ext cx="1675460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HotStorage’18</a:t>
            </a:r>
          </a:p>
        </p:txBody>
      </p:sp>
    </p:spTree>
    <p:extLst>
      <p:ext uri="{BB962C8B-B14F-4D97-AF65-F5344CB8AC3E}">
        <p14:creationId xmlns:p14="http://schemas.microsoft.com/office/powerpoint/2010/main" val="129530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/>
              <a:t>Reinforcement learning </a:t>
            </a:r>
            <a:r>
              <a:rPr kumimoji="1" lang="en-US" altLang="ko-KR" dirty="0"/>
              <a:t>for cache replacement</a:t>
            </a:r>
          </a:p>
          <a:p>
            <a:pPr lvl="1"/>
            <a:r>
              <a:rPr kumimoji="1" lang="en-US" altLang="ko-KR" b="1" dirty="0"/>
              <a:t>MAB</a:t>
            </a:r>
            <a:r>
              <a:rPr kumimoji="1" lang="en-US" altLang="ko-KR" dirty="0"/>
              <a:t> – choose the best method among methods</a:t>
            </a:r>
          </a:p>
          <a:p>
            <a:pPr lvl="1"/>
            <a:r>
              <a:rPr kumimoji="1" lang="en-US" altLang="ko-KR" b="1" dirty="0"/>
              <a:t>Online </a:t>
            </a:r>
            <a:r>
              <a:rPr kumimoji="1" lang="en-US" altLang="ko-KR" dirty="0"/>
              <a:t>learning</a:t>
            </a:r>
          </a:p>
          <a:p>
            <a:pPr lvl="1"/>
            <a:r>
              <a:rPr kumimoji="1" lang="en-US" altLang="en-US" dirty="0"/>
              <a:t>Combining </a:t>
            </a:r>
            <a:r>
              <a:rPr kumimoji="1" lang="en-US" altLang="en-US" b="1" dirty="0"/>
              <a:t>LRU, LFU</a:t>
            </a:r>
          </a:p>
          <a:p>
            <a:pPr lvl="1"/>
            <a:endParaRPr kumimoji="1" lang="en-US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6800BCA-029C-4163-910C-74E3B29EA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47" y="2301887"/>
            <a:ext cx="4552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Strength</a:t>
            </a:r>
          </a:p>
          <a:p>
            <a:pPr lvl="1"/>
            <a:r>
              <a:rPr lang="en-US" altLang="ko-KR" dirty="0"/>
              <a:t>Online model</a:t>
            </a:r>
            <a:endParaRPr lang="en-US" altLang="ko-KR" b="1" dirty="0"/>
          </a:p>
          <a:p>
            <a:pPr lvl="1"/>
            <a:r>
              <a:rPr lang="en-US" altLang="ko-KR" dirty="0"/>
              <a:t>Using reinforcement learning</a:t>
            </a:r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learning rate</a:t>
            </a:r>
            <a:br>
              <a:rPr lang="en-US" altLang="ko-KR" dirty="0"/>
            </a:br>
            <a:r>
              <a:rPr lang="ko-KR" altLang="en-US" dirty="0"/>
              <a:t>특정 </a:t>
            </a:r>
            <a:r>
              <a:rPr lang="en-US" altLang="ko-KR" dirty="0"/>
              <a:t>policy</a:t>
            </a:r>
            <a:r>
              <a:rPr lang="ko-KR" altLang="en-US" dirty="0"/>
              <a:t>가 연속해서 사용되는 경우 그 </a:t>
            </a:r>
            <a:r>
              <a:rPr lang="en-US" altLang="ko-KR" dirty="0"/>
              <a:t>policy</a:t>
            </a:r>
            <a:r>
              <a:rPr lang="ko-KR" altLang="en-US" dirty="0"/>
              <a:t>의 </a:t>
            </a:r>
            <a:r>
              <a:rPr lang="en-US" altLang="ko-KR" dirty="0"/>
              <a:t>weight </a:t>
            </a:r>
            <a:r>
              <a:rPr lang="ko-KR" altLang="en-US" dirty="0"/>
              <a:t>비중이 계속하여 증가</a:t>
            </a:r>
            <a:br>
              <a:rPr lang="en-US" altLang="ko-KR" dirty="0"/>
            </a:br>
            <a:r>
              <a:rPr lang="en-US" altLang="ko-KR" dirty="0"/>
              <a:t>Normalization</a:t>
            </a:r>
            <a:r>
              <a:rPr lang="ko-KR" altLang="en-US" dirty="0"/>
              <a:t>이 있으므로 급격한 증가는 일어나지 않지만 해당 </a:t>
            </a:r>
            <a:r>
              <a:rPr lang="en-US" altLang="ko-KR" dirty="0"/>
              <a:t>policy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로 편향 발생 가능</a:t>
            </a:r>
            <a:br>
              <a:rPr lang="en-US" altLang="ko-KR" dirty="0"/>
            </a:br>
            <a:r>
              <a:rPr lang="ko-KR" altLang="en-US" dirty="0"/>
              <a:t>특정 </a:t>
            </a:r>
            <a:r>
              <a:rPr lang="en-US" altLang="ko-KR" dirty="0"/>
              <a:t>policy</a:t>
            </a:r>
            <a:r>
              <a:rPr lang="ko-KR" altLang="en-US" dirty="0"/>
              <a:t>가 연속해서 사용되는 경우 </a:t>
            </a:r>
            <a:r>
              <a:rPr lang="en-US" altLang="ko-KR" dirty="0"/>
              <a:t>learning rate</a:t>
            </a:r>
            <a:r>
              <a:rPr lang="ko-KR" altLang="en-US" dirty="0"/>
              <a:t>를 조금씩 감소시킨다면 성능 향상이 있지 않을까 생각됨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와이드스크린</PresentationFormat>
  <Paragraphs>19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lato</vt:lpstr>
      <vt:lpstr>roboto</vt:lpstr>
      <vt:lpstr>Wingdings</vt:lpstr>
      <vt:lpstr>Arial</vt:lpstr>
      <vt:lpstr>맑은 고딕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2021-02-26T05:39:38Z</dcterms:modified>
</cp:coreProperties>
</file>