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5"/>
  </p:notesMasterIdLst>
  <p:sldIdLst>
    <p:sldId id="259" r:id="rId2"/>
    <p:sldId id="258" r:id="rId3"/>
    <p:sldId id="257" r:id="rId4"/>
  </p:sldIdLst>
  <p:sldSz cx="12192000" cy="6858000"/>
  <p:notesSz cx="6858000" cy="9144000"/>
  <p:embeddedFontLst>
    <p:embeddedFont>
      <p:font typeface="맑은 고딕" panose="020B0503020000020004" pitchFamily="34" charset="-127"/>
      <p:regular r:id="rId6"/>
      <p:bold r:id="rId7"/>
    </p:embeddedFont>
    <p:embeddedFont>
      <p:font typeface="lato" panose="020B060402020202020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F4EB4-0A69-B9F3-7A80-8E97C77549C8}" v="4" dt="2021-01-07T02:15:19.069"/>
    <p1510:client id="{03FB18D9-5701-605C-FC5B-FF3C31D896AB}" v="1080" dt="2021-01-07T01:49:19.040"/>
    <p1510:client id="{0C31B29F-A0EB-B000-D99B-86F21F389CE9}" v="956" dt="2021-03-08T08:40:35.328"/>
    <p1510:client id="{454203EE-384F-8934-9355-5C6A4539DB41}" v="806" dt="2021-01-19T04:46:14.867"/>
    <p1510:client id="{4D67F1D6-14E8-FE8F-93CB-AB819D28EF43}" v="2244" dt="2021-01-19T02:48:25.831"/>
    <p1510:client id="{8E7BD8A5-570E-134D-3939-C055053B58EC}" v="98" dt="2021-01-20T00:36:00.524"/>
    <p1510:client id="{B82533F8-02A0-4701-B4F3-85B21A083E75}" v="1" dt="2021-01-06T16:38:09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30" autoAdjust="0"/>
    <p:restoredTop sz="93946" autoAdjust="0"/>
  </p:normalViewPr>
  <p:slideViewPr>
    <p:cSldViewPr snapToGrid="0" showGuides="1">
      <p:cViewPr varScale="1">
        <p:scale>
          <a:sx n="67" d="100"/>
          <a:sy n="67" d="100"/>
        </p:scale>
        <p:origin x="78" y="196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ea typeface="+mn-lt"/>
                <a:cs typeface="+mn-lt"/>
              </a:rPr>
              <a:t>Utilitarian Performance Isolation</a:t>
            </a:r>
            <a:endParaRPr lang="en-US" sz="3600" dirty="0">
              <a:solidFill>
                <a:schemeClr val="accent5"/>
              </a:solidFill>
              <a:ea typeface="+mn-lt"/>
              <a:cs typeface="+mn-lt"/>
            </a:endParaRPr>
          </a:p>
          <a:p>
            <a:pPr algn="ctr"/>
            <a:r>
              <a:rPr lang="en-US" sz="3600" b="1" dirty="0">
                <a:solidFill>
                  <a:schemeClr val="accent5"/>
                </a:solidFill>
                <a:ea typeface="+mn-lt"/>
                <a:cs typeface="+mn-lt"/>
              </a:rPr>
              <a:t>In Shared SSDs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/>
                <a:ea typeface="lato"/>
                <a:cs typeface="lato"/>
              </a:rPr>
              <a:t>Bryan S. Kim</a:t>
            </a:r>
            <a:endParaRPr lang="en-US" altLang="ko-KR" sz="2200" b="1" dirty="0">
              <a:solidFill>
                <a:schemeClr val="accent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9982" y="5317866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63C0-5893-4216-B808-4440A7F2CB8D}"/>
              </a:ext>
            </a:extLst>
          </p:cNvPr>
          <p:cNvSpPr txBox="1"/>
          <p:nvPr/>
        </p:nvSpPr>
        <p:spPr>
          <a:xfrm>
            <a:off x="-3966" y="530990"/>
            <a:ext cx="1219601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dirty="0">
                <a:latin typeface="Arial"/>
                <a:cs typeface="Arial"/>
              </a:rPr>
              <a:t>HotStorage‘18</a:t>
            </a:r>
            <a:endParaRPr lang="ko-KR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Idea 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cs typeface="lato"/>
              </a:rPr>
              <a:t>'noisy neighbor effect' can occur in shared SSD</a:t>
            </a:r>
          </a:p>
          <a:p>
            <a:pPr marL="575945" lvl="1"/>
            <a:r>
              <a:rPr lang="en-US" altLang="ko-KR" dirty="0">
                <a:cs typeface="lato"/>
              </a:rPr>
              <a:t>Causing by</a:t>
            </a:r>
            <a:r>
              <a:rPr lang="en-US" dirty="0">
                <a:ea typeface="+mn-lt"/>
                <a:cs typeface="+mn-lt"/>
              </a:rPr>
              <a:t> unified sharing resource</a:t>
            </a:r>
            <a:endParaRPr lang="en-US" altLang="ko-KR" dirty="0">
              <a:ea typeface="+mn-lt"/>
              <a:cs typeface="+mn-lt"/>
            </a:endParaRPr>
          </a:p>
          <a:p>
            <a:r>
              <a:rPr lang="en-US" altLang="ko-KR" dirty="0">
                <a:cs typeface="lato"/>
              </a:rPr>
              <a:t>UPI improve both parallelism and performance isolation</a:t>
            </a:r>
          </a:p>
          <a:p>
            <a:pPr marL="575945" lvl="1"/>
            <a:r>
              <a:rPr lang="en-US" altLang="ko-KR" dirty="0">
                <a:cs typeface="lato"/>
              </a:rPr>
              <a:t>UPI compute tenant's utility, and  allocate private chips dynamically</a:t>
            </a:r>
          </a:p>
          <a:p>
            <a:r>
              <a:rPr lang="en-US" dirty="0">
                <a:cs typeface="lato"/>
              </a:rPr>
              <a:t>UPI reduced average response time by 16.1% for high throughput workload</a:t>
            </a:r>
          </a:p>
          <a:p>
            <a:pPr marL="575945" lvl="1"/>
            <a:r>
              <a:rPr lang="en-US" dirty="0">
                <a:cs typeface="lato"/>
              </a:rPr>
              <a:t>Reduced 99% </a:t>
            </a:r>
            <a:r>
              <a:rPr lang="en-US" dirty="0" err="1">
                <a:cs typeface="lato"/>
              </a:rPr>
              <a:t>Qos</a:t>
            </a:r>
            <a:r>
              <a:rPr lang="en-US" dirty="0">
                <a:cs typeface="lato"/>
              </a:rPr>
              <a:t> by 38.5% for latency-critical workload</a:t>
            </a:r>
          </a:p>
          <a:p>
            <a:pPr marL="0" indent="0">
              <a:buNone/>
            </a:pPr>
            <a:endParaRPr lang="en-US" altLang="en-US" dirty="0">
              <a:cs typeface="lato"/>
            </a:endParaRPr>
          </a:p>
          <a:p>
            <a:endParaRPr lang="en-US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Strength </a:t>
            </a:r>
            <a:r>
              <a:rPr lang="en-US" altLang="ko-KR"/>
              <a:t>&amp; Weakness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Strength</a:t>
            </a:r>
          </a:p>
          <a:p>
            <a:pPr marL="575945" lvl="1"/>
            <a:r>
              <a:rPr lang="en-US" altLang="ko-KR" dirty="0">
                <a:cs typeface="lato"/>
              </a:rPr>
              <a:t>UPI </a:t>
            </a:r>
            <a:r>
              <a:rPr lang="en-US" altLang="ko-KR" dirty="0" err="1">
                <a:cs typeface="lato"/>
              </a:rPr>
              <a:t>allocte</a:t>
            </a:r>
            <a:r>
              <a:rPr lang="en-US" altLang="ko-KR" dirty="0">
                <a:cs typeface="lato"/>
              </a:rPr>
              <a:t> resource dynamically by workload's </a:t>
            </a:r>
            <a:r>
              <a:rPr lang="en" dirty="0">
                <a:ea typeface="+mn-lt"/>
                <a:cs typeface="+mn-lt"/>
              </a:rPr>
              <a:t>characteristic</a:t>
            </a:r>
            <a:endParaRPr lang="en-US" altLang="ko-KR" dirty="0">
              <a:ea typeface="+mn-lt"/>
              <a:cs typeface="+mn-lt"/>
            </a:endParaRPr>
          </a:p>
          <a:p>
            <a:pPr marL="575945" lvl="1"/>
            <a:r>
              <a:rPr lang="en-US" altLang="ko-KR" dirty="0">
                <a:cs typeface="lato"/>
              </a:rPr>
              <a:t>UPI decoupled read &amp; write resources that showed best response time at </a:t>
            </a:r>
            <a:br>
              <a:rPr lang="en-US" altLang="ko-KR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high throughput workload</a:t>
            </a:r>
            <a:endParaRPr lang="en-US">
              <a:cs typeface="lato"/>
            </a:endParaRPr>
          </a:p>
          <a:p>
            <a:r>
              <a:rPr lang="en-US" altLang="ko-KR" dirty="0"/>
              <a:t>Weakness</a:t>
            </a:r>
          </a:p>
          <a:p>
            <a:pPr marL="575945" lvl="1"/>
            <a:r>
              <a:rPr lang="en-US" dirty="0">
                <a:ea typeface="+mn-lt"/>
                <a:cs typeface="+mn-lt"/>
              </a:rPr>
              <a:t>UPI showed worst response time at the lowest throughput workload</a:t>
            </a:r>
          </a:p>
          <a:p>
            <a:pPr marL="575945" lvl="1"/>
            <a:r>
              <a:rPr lang="en-US" dirty="0">
                <a:ea typeface="+mn-lt"/>
                <a:cs typeface="+mn-lt"/>
              </a:rPr>
              <a:t>UPI showed worst response time at the high GC workload at 99% QoS figure</a:t>
            </a:r>
          </a:p>
          <a:p>
            <a:pPr marL="347345" lvl="1" indent="0">
              <a:buNone/>
            </a:pPr>
            <a:endParaRPr lang="en-US" dirty="0" err="1">
              <a:ea typeface="+mn-lt"/>
              <a:cs typeface="+mn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15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와이드스크린</PresentationFormat>
  <Paragraphs>24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Idea Summary</vt:lpstr>
      <vt:lpstr>Strength &amp; Weakness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623</cp:revision>
  <dcterms:created xsi:type="dcterms:W3CDTF">2020-03-06T02:35:36Z</dcterms:created>
  <dcterms:modified xsi:type="dcterms:W3CDTF">2021-03-08T08:54:56Z</dcterms:modified>
</cp:coreProperties>
</file>