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embeddedFontLst>
    <p:embeddedFont>
      <p:font typeface="lato" panose="020B0600000101010101" charset="0"/>
      <p:regular r:id="rId6"/>
      <p:bold r:id="rId7"/>
      <p:italic r:id="rId8"/>
      <p:boldItalic r:id="rId9"/>
    </p:embeddedFont>
    <p:embeddedFont>
      <p:font typeface="roboto" panose="020B0600000101010101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Frequent Access Pattern-based Prefetching Inside of Solid-State Drives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Xiaofei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Xu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Zhigang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Cai,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Jianwei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Liao, Yutaka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Ishiaka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543614" y="517375"/>
            <a:ext cx="110479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DATE’20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OS-independent data prefetching mechanisms for SSDs</a:t>
            </a:r>
          </a:p>
          <a:p>
            <a:pPr lvl="1"/>
            <a:r>
              <a:rPr kumimoji="1" lang="en-US" altLang="en-US" dirty="0"/>
              <a:t>Based on frequent access patterns in previous time windows</a:t>
            </a:r>
          </a:p>
          <a:p>
            <a:r>
              <a:rPr kumimoji="1" lang="en-US" altLang="en-US" dirty="0"/>
              <a:t>Adaptive cache partition policy based on read/write factors</a:t>
            </a:r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Strength</a:t>
            </a:r>
          </a:p>
          <a:p>
            <a:pPr lvl="1"/>
            <a:r>
              <a:rPr lang="en-US" altLang="ko-KR" dirty="0"/>
              <a:t>Use previous frequent access pattern for prefetching</a:t>
            </a:r>
          </a:p>
          <a:p>
            <a:pPr lvl="1"/>
            <a:r>
              <a:rPr lang="en-US" altLang="ko-KR" dirty="0"/>
              <a:t>Adaptive cache partition</a:t>
            </a:r>
          </a:p>
          <a:p>
            <a:pPr lvl="1"/>
            <a:r>
              <a:rPr lang="en-US" altLang="ko-KR" dirty="0"/>
              <a:t>Determine the prefetching functionality disabled based on statistical data</a:t>
            </a:r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Consider only the previous time window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와이드스크린</PresentationFormat>
  <Paragraphs>19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Wingdings</vt:lpstr>
      <vt:lpstr>lato</vt:lpstr>
      <vt:lpstr>맑은 고딕</vt:lpstr>
      <vt:lpstr>roboto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2021-03-11T06:04:40Z</dcterms:modified>
</cp:coreProperties>
</file>