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4EB4-0A69-B9F3-7A80-8E97C77549C8}" v="4" dt="2021-01-07T02:15:19.069"/>
    <p1510:client id="{03FB18D9-5701-605C-FC5B-FF3C31D896AB}" v="1080" dt="2021-01-07T01:49:19.040"/>
    <p1510:client id="{0C31B29F-A0EB-B000-D99B-86F21F389CE9}" v="956" dt="2021-03-08T08:40:35.328"/>
    <p1510:client id="{454203EE-384F-8934-9355-5C6A4539DB41}" v="806" dt="2021-01-19T04:46:14.867"/>
    <p1510:client id="{4D67F1D6-14E8-FE8F-93CB-AB819D28EF43}" v="2244" dt="2021-01-19T02:48:25.831"/>
    <p1510:client id="{70A5B69F-40F6-B000-D99B-8C800580E7FE}" v="646" dt="2021-03-22T05:04:28.716"/>
    <p1510:client id="{8E7BD8A5-570E-134D-3939-C055053B58EC}" v="98" dt="2021-01-20T00:36:00.524"/>
    <p1510:client id="{B82533F8-02A0-4701-B4F3-85B21A083E75}" v="1" dt="2021-01-06T16:38:09.520"/>
    <p1510:client id="{F7EC081D-DD36-BE9C-1D1E-21A237290657}" v="1770" dt="2021-03-22T05:37:5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7" d="100"/>
          <a:sy n="67" d="100"/>
        </p:scale>
        <p:origin x="78" y="196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D2FQ: Device-Direct Fair Queueing 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</a:rPr>
              <a:t>for </a:t>
            </a:r>
            <a:r>
              <a:rPr lang="en-US" sz="3600" b="1" dirty="0" err="1">
                <a:solidFill>
                  <a:schemeClr val="accent5"/>
                </a:solidFill>
              </a:rPr>
              <a:t>NNMe</a:t>
            </a:r>
            <a:r>
              <a:rPr lang="en-US" sz="3600" b="1" dirty="0">
                <a:solidFill>
                  <a:schemeClr val="accent5"/>
                </a:solidFill>
              </a:rPr>
              <a:t> SSDs</a:t>
            </a:r>
            <a:endParaRPr lang="en-US" sz="3600" b="1">
              <a:solidFill>
                <a:schemeClr val="accent5"/>
              </a:solidFill>
              <a:cs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Jiwon Woo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982" y="5317866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63C0-5893-4216-B808-4440A7F2CB8D}"/>
              </a:ext>
            </a:extLst>
          </p:cNvPr>
          <p:cNvSpPr txBox="1"/>
          <p:nvPr/>
        </p:nvSpPr>
        <p:spPr>
          <a:xfrm>
            <a:off x="-3966" y="530990"/>
            <a:ext cx="121960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latin typeface="Arial"/>
                <a:cs typeface="Arial"/>
              </a:rPr>
              <a:t>FAST‘21</a:t>
            </a:r>
            <a:endParaRPr lang="ko-KR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Device-side I/O scheduling can improve CPU overhead</a:t>
            </a:r>
          </a:p>
          <a:p>
            <a:r>
              <a:rPr lang="en-US" altLang="ko-KR" dirty="0">
                <a:cs typeface="lato"/>
              </a:rPr>
              <a:t>D2FQ offloads the I/O scheduling functionality to </a:t>
            </a:r>
            <a:r>
              <a:rPr lang="en-US" altLang="ko-KR" dirty="0" err="1">
                <a:cs typeface="lato"/>
              </a:rPr>
              <a:t>NVMe</a:t>
            </a:r>
            <a:r>
              <a:rPr lang="en-US" altLang="ko-KR" dirty="0">
                <a:cs typeface="lato"/>
              </a:rPr>
              <a:t> device layer</a:t>
            </a:r>
          </a:p>
          <a:p>
            <a:r>
              <a:rPr lang="en-US" altLang="ko-KR" dirty="0">
                <a:cs typeface="lato"/>
              </a:rPr>
              <a:t>Each flow has their own queue set which have different processing speed</a:t>
            </a:r>
          </a:p>
          <a:p>
            <a:pPr marL="575945" lvl="1">
              <a:buFont typeface="Arial" panose="05000000000000000000" pitchFamily="2" charset="2"/>
            </a:pPr>
            <a:r>
              <a:rPr lang="en-US" altLang="ko-KR" dirty="0">
                <a:cs typeface="lato"/>
              </a:rPr>
              <a:t>High, Moderate, Low </a:t>
            </a:r>
          </a:p>
          <a:p>
            <a:r>
              <a:rPr lang="en-US" altLang="ko-KR" dirty="0">
                <a:cs typeface="lato"/>
              </a:rPr>
              <a:t>D2FQ maintain I/O fairness by reducing virtual time gap </a:t>
            </a:r>
            <a:r>
              <a:rPr lang="en-US" dirty="0">
                <a:ea typeface="+mn-lt"/>
                <a:cs typeface="+mn-lt"/>
              </a:rPr>
              <a:t>D2FQ calculate flow's virtual time and change I/O command queue dynamically</a:t>
            </a:r>
            <a:endParaRPr lang="en-US" altLang="ko-KR" dirty="0">
              <a:cs typeface="lato"/>
            </a:endParaRPr>
          </a:p>
          <a:p>
            <a:r>
              <a:rPr lang="en-US" altLang="ko-KR" dirty="0">
                <a:cs typeface="lato"/>
              </a:rPr>
              <a:t>D2FQ also adjustable I/O processing speed</a:t>
            </a:r>
            <a:r>
              <a:rPr lang="en-US" altLang="ko-KR" dirty="0">
                <a:ea typeface="+mn-lt"/>
                <a:cs typeface="+mn-lt"/>
              </a:rPr>
              <a:t> by</a:t>
            </a:r>
            <a:r>
              <a:rPr lang="en-US" dirty="0">
                <a:ea typeface="+mn-lt"/>
                <a:cs typeface="+mn-lt"/>
              </a:rPr>
              <a:t> H/L ratio </a:t>
            </a:r>
          </a:p>
          <a:p>
            <a:endParaRPr lang="en-US" altLang="ko-KR" dirty="0">
              <a:cs typeface="lato"/>
            </a:endParaRPr>
          </a:p>
          <a:p>
            <a:endParaRPr lang="en-US" altLang="ko-KR" dirty="0">
              <a:cs typeface="lato"/>
            </a:endParaRP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D2FQ provide high fair queueing performance without CPU overhead</a:t>
            </a:r>
          </a:p>
          <a:p>
            <a:pPr marL="575945" lvl="1"/>
            <a:r>
              <a:rPr lang="en-US" altLang="ko-KR" dirty="0">
                <a:cs typeface="lato"/>
              </a:rPr>
              <a:t>D2FQ can handled the workload characteristic</a:t>
            </a:r>
            <a:endParaRPr lang="en-US" altLang="ko-KR" dirty="0" err="1"/>
          </a:p>
          <a:p>
            <a:r>
              <a:rPr lang="en-US" altLang="ko-KR" dirty="0"/>
              <a:t>Weakness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D2FQ has trade-off for determining thresholds value(short-term fairness &amp; tail latency)</a:t>
            </a: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It is the user's responsibility to set optimized thresholds </a:t>
            </a:r>
            <a:r>
              <a:rPr lang="ko-KR" dirty="0" err="1">
                <a:ea typeface="+mn-lt"/>
                <a:cs typeface="+mn-lt"/>
              </a:rPr>
              <a:t>considering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characteristic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workload</a:t>
            </a:r>
            <a:r>
              <a:rPr lang="ko-KR" dirty="0">
                <a:ea typeface="+mn-lt"/>
                <a:cs typeface="+mn-lt"/>
              </a:rPr>
              <a:t>.</a:t>
            </a:r>
          </a:p>
          <a:p>
            <a:pPr marL="575945" lvl="1"/>
            <a:endParaRPr lang="en-US" dirty="0">
              <a:ea typeface="+mn-lt"/>
              <a:cs typeface="+mn-lt"/>
            </a:endParaRPr>
          </a:p>
          <a:p>
            <a:pPr marL="347345" lvl="1" indent="0">
              <a:buNone/>
            </a:pPr>
            <a:endParaRPr lang="en-US" dirty="0" err="1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775</cp:revision>
  <dcterms:created xsi:type="dcterms:W3CDTF">2020-03-06T02:35:36Z</dcterms:created>
  <dcterms:modified xsi:type="dcterms:W3CDTF">2021-03-22T05:38:38Z</dcterms:modified>
</cp:coreProperties>
</file>