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embeddedFontLst>
    <p:embeddedFont>
      <p:font typeface="lato" panose="020B0600000101010101" charset="0"/>
      <p:regular r:id="rId6"/>
      <p:bold r:id="rId7"/>
      <p:italic r:id="rId8"/>
      <p:boldItalic r:id="rId9"/>
    </p:embeddedFont>
    <p:embeddedFont>
      <p:font typeface="roboto" panose="020B0600000101010101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72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Carver: Finding Important Parameters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Storage System Tuning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Zhen Cao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Geoff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Kuenning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Erez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Zadok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570867" y="517375"/>
            <a:ext cx="1050289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FAST’20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Find important storage system parameters for tuning</a:t>
            </a:r>
          </a:p>
          <a:p>
            <a:r>
              <a:rPr kumimoji="1" lang="en-US" altLang="en-US" dirty="0"/>
              <a:t>Dimensionally reduction</a:t>
            </a:r>
          </a:p>
          <a:p>
            <a:pPr lvl="1"/>
            <a:r>
              <a:rPr kumimoji="1" lang="en-US" altLang="en-US" dirty="0"/>
              <a:t>Feature selection</a:t>
            </a:r>
          </a:p>
          <a:p>
            <a:r>
              <a:rPr kumimoji="1" lang="en-US" altLang="en-US" dirty="0"/>
              <a:t>Choose important parameters by reduction in variance</a:t>
            </a:r>
          </a:p>
          <a:p>
            <a:pPr lvl="1"/>
            <a:r>
              <a:rPr kumimoji="1" lang="en-US" altLang="en-US" dirty="0"/>
              <a:t>Greedy method with conditional parameter importance</a:t>
            </a:r>
          </a:p>
          <a:p>
            <a:r>
              <a:rPr kumimoji="1" lang="en-US" altLang="en-US" dirty="0"/>
              <a:t>Latin hypercube sampling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Strength</a:t>
            </a:r>
          </a:p>
          <a:p>
            <a:pPr lvl="1"/>
            <a:r>
              <a:rPr lang="en-US" altLang="ko-KR" dirty="0"/>
              <a:t>Using the reduction in variance to present parameter importance</a:t>
            </a:r>
          </a:p>
          <a:p>
            <a:r>
              <a:rPr lang="en-US" altLang="ko-KR" dirty="0"/>
              <a:t>Weakness</a:t>
            </a:r>
          </a:p>
          <a:p>
            <a:pPr lvl="1"/>
            <a:r>
              <a:rPr lang="en-US" altLang="ko-KR" dirty="0"/>
              <a:t>Doesn’t work for the combination of different workloads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와이드스크린</PresentationFormat>
  <Paragraphs>21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Wingdings</vt:lpstr>
      <vt:lpstr>맑은 고딕</vt:lpstr>
      <vt:lpstr>roboto</vt:lpstr>
      <vt:lpstr>lato</vt:lpstr>
      <vt:lpstr>Arial</vt:lpstr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2021-03-29T01:57:21Z</dcterms:modified>
</cp:coreProperties>
</file>