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embeddedFontLst>
    <p:embeddedFont>
      <p:font typeface="맑은 고딕" panose="020B0503020000020004" pitchFamily="34" charset="-127"/>
      <p:regular r:id="rId6"/>
      <p:bold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FBB9F-4091-B000-EE28-68D9D8396176}" v="247" dt="2021-04-06T06:32:31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3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72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Towards Better Understanding of Black-box Auto-Tuning: A Comparative Analysis for Storage Systems</a:t>
            </a:r>
            <a:endParaRPr lang="ko-KR" sz="3600" b="1">
              <a:solidFill>
                <a:schemeClr val="accent5"/>
              </a:solidFill>
              <a:latin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Zhen Cao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sz="2200" dirty="0">
                <a:ea typeface="+mn-lt"/>
                <a:cs typeface="+mn-lt"/>
              </a:rPr>
              <a:t>Vasily Tarasov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Sachin</a:t>
            </a:r>
            <a:r>
              <a:rPr lang="en-US" sz="2200" dirty="0">
                <a:ea typeface="+mn-lt"/>
                <a:cs typeface="+mn-lt"/>
              </a:rPr>
              <a:t> Tiwari, Erez Zadok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153288" y="517375"/>
            <a:ext cx="1885453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latinLnBrk="0"/>
            <a:r>
              <a:rPr lang="en-US" altLang="ko-KR" dirty="0">
                <a:latin typeface="lato"/>
                <a:ea typeface="lato"/>
                <a:cs typeface="lato"/>
              </a:rPr>
              <a:t>USENIX ATC ’18</a:t>
            </a:r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>
                <a:cs typeface="lato"/>
              </a:rPr>
              <a:t>Apply and compare black-box optimization techniques on storage systems</a:t>
            </a:r>
          </a:p>
          <a:p>
            <a:pPr marL="575945" lvl="1"/>
            <a:r>
              <a:rPr lang="en-US" dirty="0">
                <a:ea typeface="+mn-lt"/>
                <a:cs typeface="+mn-lt"/>
              </a:rPr>
              <a:t>Simulated Annealing (SA)</a:t>
            </a:r>
            <a:endParaRPr lang="en-US" altLang="en-US" dirty="0">
              <a:ea typeface="+mn-lt"/>
              <a:cs typeface="+mn-lt"/>
            </a:endParaRPr>
          </a:p>
          <a:p>
            <a:pPr marL="575945" lvl="1"/>
            <a:r>
              <a:rPr lang="en-US" dirty="0">
                <a:ea typeface="+mn-lt"/>
                <a:cs typeface="+mn-lt"/>
              </a:rPr>
              <a:t>Genetic Algorithms (GA)</a:t>
            </a:r>
            <a:endParaRPr lang="en-US" altLang="en-US" dirty="0">
              <a:ea typeface="+mn-lt"/>
              <a:cs typeface="+mn-lt"/>
            </a:endParaRPr>
          </a:p>
          <a:p>
            <a:pPr marL="575945" lvl="1"/>
            <a:r>
              <a:rPr lang="en-US" dirty="0">
                <a:ea typeface="+mn-lt"/>
                <a:cs typeface="+mn-lt"/>
              </a:rPr>
              <a:t>Bayesian Optimization (BO)</a:t>
            </a:r>
            <a:endParaRPr lang="en-US" altLang="en-US" dirty="0">
              <a:ea typeface="+mn-lt"/>
              <a:cs typeface="+mn-lt"/>
            </a:endParaRPr>
          </a:p>
          <a:p>
            <a:pPr marL="575945" lvl="1"/>
            <a:r>
              <a:rPr lang="en-US" dirty="0">
                <a:ea typeface="+mn-lt"/>
                <a:cs typeface="+mn-lt"/>
              </a:rPr>
              <a:t>Deep Q-Networks (DQN)</a:t>
            </a:r>
            <a:endParaRPr lang="en-US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95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/>
              <a:t>Apply lots of methods in auto-tuning storage systems</a:t>
            </a:r>
            <a:endParaRPr lang="en-US" altLang="ko-KR" dirty="0">
              <a:cs typeface="lato"/>
            </a:endParaRPr>
          </a:p>
          <a:p>
            <a:pPr marL="575945" lvl="1"/>
            <a:endParaRPr lang="en-US" altLang="ko-KR" dirty="0"/>
          </a:p>
          <a:p>
            <a:r>
              <a:rPr lang="en-US" altLang="ko-KR" dirty="0"/>
              <a:t>Weakness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cs typeface="lato"/>
              </a:rPr>
              <a:t>Not adaptive to workload changes</a:t>
            </a:r>
          </a:p>
          <a:p>
            <a:pPr marL="575945" lvl="1"/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15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와이드스크린</PresentationFormat>
  <Paragraphs>21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48</cp:revision>
  <dcterms:created xsi:type="dcterms:W3CDTF">2020-03-06T02:35:36Z</dcterms:created>
  <dcterms:modified xsi:type="dcterms:W3CDTF">2021-04-07T01:25:08Z</dcterms:modified>
</cp:coreProperties>
</file>