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57" r:id="rId4"/>
  </p:sldIdLst>
  <p:sldSz cx="12192000" cy="6858000"/>
  <p:notesSz cx="6858000" cy="9144000"/>
  <p:embeddedFontLst>
    <p:embeddedFont>
      <p:font typeface="맑은 고딕" panose="020B0503020000020004" pitchFamily="34" charset="-127"/>
      <p:regular r:id="rId6"/>
      <p:bold r:id="rId7"/>
    </p:embeddedFon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FBB9F-4091-B000-EE28-68D9D8396176}" v="247" dt="2021-04-06T06:32:31.588"/>
    <p1510:client id="{42069D49-366A-FD45-72FD-1CA892854CF9}" v="49" dt="2021-04-26T01:21:13.455"/>
    <p1510:client id="{65DBC19F-C09D-B000-F7A7-FFE225A8D245}" v="304" dt="2021-04-26T00:24:46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272" y="4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F2FS: A New File System for Flash Storage</a:t>
            </a:r>
            <a:endParaRPr lang="en-US" dirty="0">
              <a:solidFill>
                <a:schemeClr val="accent5"/>
              </a:solidFill>
              <a:latin typeface="lato"/>
              <a:cs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Changman</a:t>
            </a:r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Lee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Dongho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>
                <a:latin typeface="lato"/>
                <a:ea typeface="lato"/>
                <a:cs typeface="lato"/>
              </a:rPr>
              <a:t>Shim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, </a:t>
            </a:r>
            <a:r>
              <a:rPr lang="en-US" altLang="ko-KR" sz="2200" dirty="0">
                <a:ea typeface="+mn-lt"/>
                <a:cs typeface="+mn-lt"/>
              </a:rPr>
              <a:t>Joo-young Hwang</a:t>
            </a:r>
            <a:r>
              <a:rPr lang="en-US" sz="2200" dirty="0">
                <a:ea typeface="+mn-lt"/>
                <a:cs typeface="+mn-lt"/>
              </a:rPr>
              <a:t>, Sang-</a:t>
            </a:r>
            <a:r>
              <a:rPr lang="en-US" sz="2200" dirty="0" err="1">
                <a:ea typeface="+mn-lt"/>
                <a:cs typeface="+mn-lt"/>
              </a:rPr>
              <a:t>yeun</a:t>
            </a:r>
            <a:r>
              <a:rPr lang="en-US" sz="2200" dirty="0">
                <a:ea typeface="+mn-lt"/>
                <a:cs typeface="+mn-lt"/>
              </a:rPr>
              <a:t> Cho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541214" y="517375"/>
            <a:ext cx="1109599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latinLnBrk="0"/>
            <a:r>
              <a:rPr lang="en-US" altLang="ko-KR" dirty="0">
                <a:latin typeface="lato"/>
                <a:ea typeface="lato"/>
                <a:cs typeface="lato"/>
              </a:rPr>
              <a:t>FAST ’15</a:t>
            </a:r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>
                <a:cs typeface="lato"/>
              </a:rPr>
              <a:t>File system for NAND flash storage</a:t>
            </a:r>
            <a:endParaRPr lang="en-US" altLang="en-US" dirty="0">
              <a:cs typeface="lato"/>
            </a:endParaRPr>
          </a:p>
          <a:p>
            <a:pPr marL="575945" lvl="1"/>
            <a:r>
              <a:rPr lang="en-US" altLang="en-US" dirty="0">
                <a:cs typeface="lato"/>
              </a:rPr>
              <a:t>LFS based</a:t>
            </a:r>
          </a:p>
          <a:p>
            <a:pPr marL="575945" lvl="1"/>
            <a:r>
              <a:rPr lang="en-US" altLang="en-US" dirty="0">
                <a:cs typeface="lato"/>
              </a:rPr>
              <a:t>Restrained update propagation</a:t>
            </a:r>
          </a:p>
          <a:p>
            <a:pPr marL="575945" lvl="1"/>
            <a:r>
              <a:rPr lang="en-US" altLang="en-US" dirty="0">
                <a:cs typeface="lato"/>
              </a:rPr>
              <a:t>Multi-head logging</a:t>
            </a:r>
          </a:p>
          <a:p>
            <a:pPr marL="575945" lvl="1"/>
            <a:r>
              <a:rPr lang="en-US" altLang="en-US" dirty="0">
                <a:cs typeface="lato"/>
              </a:rPr>
              <a:t>Adaptive logging</a:t>
            </a:r>
          </a:p>
          <a:p>
            <a:pPr marL="575945" lvl="1"/>
            <a:r>
              <a:rPr lang="en-US" altLang="en-US" dirty="0" err="1">
                <a:cs typeface="lato"/>
              </a:rPr>
              <a:t>Fsync</a:t>
            </a:r>
            <a:r>
              <a:rPr lang="en-US" altLang="en-US" dirty="0">
                <a:cs typeface="lato"/>
              </a:rPr>
              <a:t> acceleration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Strength</a:t>
            </a:r>
          </a:p>
          <a:p>
            <a:pPr marL="575945" lvl="1"/>
            <a:r>
              <a:rPr lang="en-US" altLang="ko-KR"/>
              <a:t>File system optimized to NAND flash storage</a:t>
            </a:r>
            <a:endParaRPr lang="en-US" altLang="ko-KR" dirty="0">
              <a:cs typeface="lato"/>
            </a:endParaRPr>
          </a:p>
          <a:p>
            <a:pPr marL="575945" lvl="1"/>
            <a:endParaRPr lang="en-US" altLang="ko-KR" dirty="0"/>
          </a:p>
          <a:p>
            <a:r>
              <a:rPr lang="en-US" altLang="ko-KR" dirty="0"/>
              <a:t>Weakness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>
                <a:cs typeface="lato"/>
              </a:rPr>
              <a:t>Static hot/cold seperation</a:t>
            </a:r>
            <a:endParaRPr lang="en-US" altLang="ko-KR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와이드스크린</PresentationFormat>
  <Paragraphs>21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89</cp:revision>
  <dcterms:created xsi:type="dcterms:W3CDTF">2020-03-06T02:35:36Z</dcterms:created>
  <dcterms:modified xsi:type="dcterms:W3CDTF">2021-04-26T01:27:53Z</dcterms:modified>
</cp:coreProperties>
</file>