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8"/>
  </p:notesMasterIdLst>
  <p:sldIdLst>
    <p:sldId id="260" r:id="rId5"/>
    <p:sldId id="258" r:id="rId6"/>
    <p:sldId id="257" r:id="rId7"/>
  </p:sldIdLst>
  <p:sldSz cx="12192000" cy="6858000"/>
  <p:notesSz cx="6858000" cy="9144000"/>
  <p:embeddedFontLst>
    <p:embeddedFont>
      <p:font typeface="lato" panose="020B0600000101010101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17AB6-4AE8-4CCC-A1B2-316DE5552FB3}" v="1" dt="2021-05-03T01:33:18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60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The Design and Implementation of a Log-Structured File System</a:t>
            </a:r>
            <a:endParaRPr lang="en-US" sz="3600" dirty="0">
              <a:solidFill>
                <a:srgbClr val="3B3B3B"/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Mendel Rosenblum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sz="2200" dirty="0">
                <a:ea typeface="+mn-lt"/>
                <a:cs typeface="+mn-lt"/>
              </a:rPr>
              <a:t>John K. Ousterhout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14097" y="517375"/>
            <a:ext cx="1075937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SOSP’91</a:t>
            </a:r>
            <a:endParaRPr lang="en-US" altLang="ko-KR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942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cs typeface="lato"/>
              </a:rPr>
              <a:t>File system</a:t>
            </a:r>
          </a:p>
          <a:p>
            <a:r>
              <a:rPr lang="en-US" altLang="en-US" dirty="0">
                <a:cs typeface="lato"/>
              </a:rPr>
              <a:t>Sequential writes: writing speed fasted</a:t>
            </a:r>
          </a:p>
          <a:p>
            <a:r>
              <a:rPr lang="en-US" altLang="en-US" dirty="0">
                <a:cs typeface="lato"/>
              </a:rPr>
              <a:t>Cleaning policy</a:t>
            </a:r>
          </a:p>
          <a:p>
            <a:r>
              <a:rPr lang="en-US" altLang="en-US" dirty="0">
                <a:cs typeface="lato"/>
              </a:rPr>
              <a:t>Recovery – checkpoint region, roll-forward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/>
              <a:t>Using buffer to make small writes to a single large I/O</a:t>
            </a:r>
          </a:p>
          <a:p>
            <a:pPr marL="575945" lvl="1"/>
            <a:r>
              <a:rPr lang="en-US" altLang="ko-KR" dirty="0">
                <a:cs typeface="lato"/>
              </a:rPr>
              <a:t>Cleaning policy</a:t>
            </a:r>
          </a:p>
          <a:p>
            <a:pPr marL="575945" lvl="1"/>
            <a:r>
              <a:rPr lang="en-US" altLang="ko-KR" dirty="0">
                <a:cs typeface="lato"/>
              </a:rPr>
              <a:t>Roll-forward recovery</a:t>
            </a:r>
          </a:p>
          <a:p>
            <a:pPr marL="575945"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Wandering tree problem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2" ma:contentTypeDescription="새 문서를 만듭니다." ma:contentTypeScope="" ma:versionID="391dda8db9dd5ad8b89d8f52c2158ac4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c443071c012476f25f7961864cf62d51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E5232-62F1-4788-A499-C0DB87C32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schemas.microsoft.com/office/infopath/2007/PartnerControls"/>
    <ds:schemaRef ds:uri="a68e65e3-49b4-4ad0-b4f7-84dd94ef672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와이드스크린</PresentationFormat>
  <Paragraphs>21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roboto</vt:lpstr>
      <vt:lpstr>roboto</vt:lpstr>
      <vt:lpstr>Wingdings</vt:lpstr>
      <vt:lpstr>lato</vt:lpstr>
      <vt:lpstr>맑은 고딕</vt:lpstr>
      <vt:lpstr>Arial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88</cp:revision>
  <dcterms:created xsi:type="dcterms:W3CDTF">2020-03-06T02:35:36Z</dcterms:created>
  <dcterms:modified xsi:type="dcterms:W3CDTF">2021-05-03T03:52:07Z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