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F4EB4-0A69-B9F3-7A80-8E97C77549C8}" v="4" dt="2021-01-07T02:15:19.069"/>
    <p1510:client id="{03FB18D9-5701-605C-FC5B-FF3C31D896AB}" v="1080" dt="2021-01-07T01:49:19.040"/>
    <p1510:client id="{0C31B29F-A0EB-B000-D99B-86F21F389CE9}" v="956" dt="2021-03-08T08:40:35.328"/>
    <p1510:client id="{41049211-411B-B12E-74EB-94CCDB2F8456}" v="1" dt="2021-05-23T16:35:53.914"/>
    <p1510:client id="{454203EE-384F-8934-9355-5C6A4539DB41}" v="806" dt="2021-01-19T04:46:14.867"/>
    <p1510:client id="{4D67F1D6-14E8-FE8F-93CB-AB819D28EF43}" v="2244" dt="2021-01-19T02:48:25.831"/>
    <p1510:client id="{70A5B69F-40F6-B000-D99B-8C800580E7FE}" v="646" dt="2021-03-22T05:04:28.716"/>
    <p1510:client id="{8E7BD8A5-570E-134D-3939-C055053B58EC}" v="98" dt="2021-01-20T00:36:00.524"/>
    <p1510:client id="{B82533F8-02A0-4701-B4F3-85B21A083E75}" v="1" dt="2021-01-06T16:38:09.520"/>
    <p1510:client id="{F7EC081D-DD36-BE9C-1D1E-21A237290657}" v="1770" dt="2021-03-22T05:37:59.555"/>
    <p1510:client id="{F8708F0F-22DE-E282-2955-0347F78151B8}" v="1164" dt="2021-05-21T14:45:32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7" d="100"/>
          <a:sy n="67" d="100"/>
        </p:scale>
        <p:origin x="78" y="196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5"/>
                </a:solidFill>
                <a:ea typeface="+mn-lt"/>
                <a:cs typeface="+mn-lt"/>
              </a:rPr>
              <a:t>tf.data</a:t>
            </a:r>
            <a:r>
              <a:rPr lang="en-US" sz="3600" b="1" dirty="0">
                <a:solidFill>
                  <a:schemeClr val="accent5"/>
                </a:solidFill>
                <a:ea typeface="+mn-lt"/>
                <a:cs typeface="+mn-lt"/>
              </a:rPr>
              <a:t>: A Machine Learning Data Processing Framework</a:t>
            </a:r>
            <a:endParaRPr lang="ko-KR" altLang="en-US" b="1" dirty="0" err="1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 </a:t>
            </a:r>
            <a:r>
              <a:rPr lang="en-US" sz="2200" dirty="0">
                <a:solidFill>
                  <a:schemeClr val="accent5"/>
                </a:solidFill>
                <a:ea typeface="+mn-lt"/>
                <a:cs typeface="+mn-lt"/>
              </a:rPr>
              <a:t>Derek G. Murray</a:t>
            </a:r>
            <a:r>
              <a:rPr lang="en-US" sz="2200" dirty="0">
                <a:ea typeface="+mn-lt"/>
                <a:cs typeface="+mn-lt"/>
              </a:rPr>
              <a:t>,</a:t>
            </a:r>
            <a:r>
              <a:rPr lang="en-US" sz="2200" dirty="0">
                <a:solidFill>
                  <a:schemeClr val="accent5"/>
                </a:solidFill>
                <a:ea typeface="+mn-lt"/>
                <a:cs typeface="+mn-lt"/>
              </a:rPr>
              <a:t> Ana </a:t>
            </a:r>
            <a:r>
              <a:rPr lang="en-US" sz="2200" dirty="0" err="1">
                <a:solidFill>
                  <a:schemeClr val="accent5"/>
                </a:solidFill>
                <a:ea typeface="+mn-lt"/>
                <a:cs typeface="+mn-lt"/>
              </a:rPr>
              <a:t>Klimovic</a:t>
            </a:r>
            <a:r>
              <a:rPr lang="en-US" sz="2200" dirty="0">
                <a:ea typeface="+mn-lt"/>
                <a:cs typeface="+mn-lt"/>
              </a:rPr>
              <a:t>, </a:t>
            </a:r>
            <a:r>
              <a:rPr lang="en-US" sz="2200" dirty="0" err="1">
                <a:ea typeface="+mn-lt"/>
                <a:cs typeface="+mn-lt"/>
              </a:rPr>
              <a:t>Jiří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Šimša</a:t>
            </a:r>
            <a:r>
              <a:rPr lang="en-US" sz="2200" dirty="0">
                <a:ea typeface="+mn-lt"/>
                <a:cs typeface="+mn-lt"/>
              </a:rPr>
              <a:t>, Ihor Indyk</a:t>
            </a:r>
            <a:endParaRPr lang="en-US" altLang="ko-KR" sz="2200" b="1" dirty="0"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982" y="5317866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3C0-5893-4216-B808-4440A7F2CB8D}"/>
              </a:ext>
            </a:extLst>
          </p:cNvPr>
          <p:cNvSpPr txBox="1"/>
          <p:nvPr/>
        </p:nvSpPr>
        <p:spPr>
          <a:xfrm>
            <a:off x="-3966" y="530990"/>
            <a:ext cx="121960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tf.data</a:t>
            </a:r>
            <a:r>
              <a:rPr lang="en-US" dirty="0">
                <a:ea typeface="+mn-lt"/>
                <a:cs typeface="+mn-lt"/>
              </a:rPr>
              <a:t> : </a:t>
            </a:r>
            <a:r>
              <a:rPr lang="en-US" dirty="0">
                <a:cs typeface="lato"/>
              </a:rPr>
              <a:t>framework for building and executing efficient input data pipelines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cs typeface="lato"/>
              </a:rPr>
              <a:t>tf.data</a:t>
            </a:r>
            <a:r>
              <a:rPr lang="en-US" dirty="0">
                <a:cs typeface="lato"/>
              </a:rPr>
              <a:t> can </a:t>
            </a:r>
            <a:r>
              <a:rPr lang="en-US" altLang="ko-KR" dirty="0">
                <a:cs typeface="lato"/>
              </a:rPr>
              <a:t>make up various type of input data pipeline using operations</a:t>
            </a:r>
          </a:p>
          <a:p>
            <a:r>
              <a:rPr lang="en-US" altLang="ko-KR" dirty="0">
                <a:cs typeface="lato"/>
              </a:rPr>
              <a:t>Operation support multi thread parallel execution </a:t>
            </a:r>
          </a:p>
          <a:p>
            <a:r>
              <a:rPr lang="en-US" altLang="ko-KR" dirty="0" err="1">
                <a:cs typeface="lato"/>
              </a:rPr>
              <a:t>Tf.data</a:t>
            </a:r>
            <a:r>
              <a:rPr lang="en-US" altLang="ko-KR" dirty="0">
                <a:cs typeface="lato"/>
              </a:rPr>
              <a:t> support pipeline Optimization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Static Optimization for each operation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Dynamic Optimization: pipeline auto tunning </a:t>
            </a:r>
            <a:endParaRPr lang="en-US"/>
          </a:p>
          <a:p>
            <a:r>
              <a:rPr lang="en-US" dirty="0">
                <a:cs typeface="lato"/>
              </a:rPr>
              <a:t>Dynamic Optimization</a:t>
            </a:r>
            <a:r>
              <a:rPr lang="en-US" altLang="ko-KR" dirty="0">
                <a:cs typeface="lato"/>
              </a:rPr>
              <a:t> based on reinforcement learning that tune pipeline parameter automatically</a:t>
            </a:r>
          </a:p>
          <a:p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>
                <a:cs typeface="lato"/>
              </a:rPr>
              <a:t>Outstanding performance improvement(in resNET50, x10 throughput improved)</a:t>
            </a:r>
          </a:p>
          <a:p>
            <a:pPr marL="575945" lvl="1"/>
            <a:r>
              <a:rPr lang="en-US" altLang="ko-KR" dirty="0">
                <a:cs typeface="lato"/>
              </a:rPr>
              <a:t>Well-organized test environments</a:t>
            </a:r>
          </a:p>
          <a:p>
            <a:pPr marL="575945" lvl="1"/>
            <a:r>
              <a:rPr lang="en-US" altLang="ko-KR" dirty="0">
                <a:cs typeface="lato"/>
              </a:rPr>
              <a:t>Large-scale analysis for ML pipeline(real time execution at Google Cloud fleet)</a:t>
            </a:r>
          </a:p>
          <a:p>
            <a:r>
              <a:rPr lang="en-US" altLang="ko-KR" dirty="0"/>
              <a:t>Weakness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r>
              <a:rPr lang="en-US" dirty="0">
                <a:ea typeface="+mn-lt"/>
                <a:cs typeface="+mn-lt"/>
              </a:rPr>
              <a:t>It is difficult to see how static optimization works in </a:t>
            </a:r>
            <a:r>
              <a:rPr lang="en-US" dirty="0" err="1">
                <a:ea typeface="+mn-lt"/>
                <a:cs typeface="+mn-lt"/>
              </a:rPr>
              <a:t>tensorflow</a:t>
            </a:r>
            <a:r>
              <a:rPr lang="en-US" dirty="0">
                <a:ea typeface="+mn-lt"/>
                <a:cs typeface="+mn-lt"/>
              </a:rPr>
              <a:t> kernel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It seems that performance measurements are needed with more diverse types of models and datasets.</a:t>
            </a:r>
          </a:p>
          <a:p>
            <a:pPr marL="575945" lvl="1"/>
            <a:endParaRPr lang="en-US" dirty="0"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dirty="0" err="1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905</cp:revision>
  <dcterms:created xsi:type="dcterms:W3CDTF">2020-03-06T02:35:36Z</dcterms:created>
  <dcterms:modified xsi:type="dcterms:W3CDTF">2021-05-24T00:21:36Z</dcterms:modified>
</cp:coreProperties>
</file>