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lato" panose="020B0600000101010101" charset="0"/>
      <p:regular r:id="rId8"/>
      <p:bold r:id="rId9"/>
      <p:italic r:id="rId10"/>
      <p:boldItalic r:id="rId11"/>
    </p:embeddedFont>
    <p:embeddedFont>
      <p:font typeface="roboto" panose="020B0600000101010101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F4EB4-0A69-B9F3-7A80-8E97C77549C8}" v="4" dt="2021-01-07T02:15:19.069"/>
    <p1510:client id="{B82533F8-02A0-4701-B4F3-85B21A083E75}" v="1" dt="2021-01-06T16:38:09.520"/>
    <p1510:client id="{03FB18D9-5701-605C-FC5B-FF3C31D896AB}" v="1080" dt="2021-01-07T01:49:19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72" d="100"/>
          <a:sy n="72" d="100"/>
        </p:scale>
        <p:origin x="216" y="54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FlashNeuron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: SSD-Enabled Large-Batch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Training on Very Deep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Jonghyun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Bae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Jongsung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Lee,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Yunho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Jin, Sam Son, Shine Kim,</a:t>
            </a:r>
          </a:p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Hakbeom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Jang, Tae Jun Ham, Jae W. Lee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3C0-5893-4216-B808-4440A7F2CB8D}"/>
              </a:ext>
            </a:extLst>
          </p:cNvPr>
          <p:cNvSpPr txBox="1"/>
          <p:nvPr/>
        </p:nvSpPr>
        <p:spPr>
          <a:xfrm>
            <a:off x="5942378" y="473873"/>
            <a:ext cx="236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FAST ‘21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/>
              <a:t>User can increase Batch-size For Training performance in DNN</a:t>
            </a:r>
          </a:p>
          <a:p>
            <a:pPr lvl="1"/>
            <a:r>
              <a:rPr lang="en-US" altLang="ko-KR" dirty="0"/>
              <a:t>RAM required at this time grows exponentially</a:t>
            </a:r>
            <a:endParaRPr kumimoji="1" lang="en-US" altLang="ko-KR" dirty="0"/>
          </a:p>
          <a:p>
            <a:r>
              <a:rPr lang="en-US" altLang="ko-KR" dirty="0"/>
              <a:t>Flash Neuron: Enables direct data transfer between GPU-SSD and selective replacement by Offloading scheduler using P2P-DSA</a:t>
            </a:r>
          </a:p>
          <a:p>
            <a:r>
              <a:rPr kumimoji="1" lang="en-US" altLang="ko-KR" dirty="0"/>
              <a:t>Flash</a:t>
            </a:r>
            <a:r>
              <a:rPr kumimoji="1" lang="ko-KR" altLang="en-US" dirty="0"/>
              <a:t> </a:t>
            </a:r>
            <a:r>
              <a:rPr kumimoji="1" lang="en-US" altLang="ko-KR" dirty="0"/>
              <a:t>Neuron</a:t>
            </a:r>
            <a:r>
              <a:rPr kumimoji="1" lang="ko-KR" altLang="en-US" dirty="0"/>
              <a:t> </a:t>
            </a:r>
            <a:r>
              <a:rPr kumimoji="1" lang="en-US" altLang="ko-KR" dirty="0"/>
              <a:t>enables Batch-size 14.x larger than existing one</a:t>
            </a:r>
          </a:p>
          <a:p>
            <a:r>
              <a:rPr lang="en-US" altLang="ko-KR" dirty="0"/>
              <a:t>20.2% </a:t>
            </a:r>
            <a:r>
              <a:rPr lang="en-US" altLang="ko-KR" dirty="0" err="1"/>
              <a:t>throuput</a:t>
            </a:r>
            <a:r>
              <a:rPr lang="en-US" altLang="ko-KR" dirty="0"/>
              <a:t> gain when CPU utilize 90% of the buffering-on-memory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>
                <a:solidFill>
                  <a:srgbClr val="424242"/>
                </a:solidFill>
                <a:latin typeface="Verdana" panose="020B0604030504040204" pitchFamily="34" charset="0"/>
                <a:cs typeface="Verdana"/>
              </a:rPr>
              <a:t>GPU–</a:t>
            </a:r>
            <a:r>
              <a:rPr lang="en-US" altLang="ko-KR" dirty="0" err="1">
                <a:solidFill>
                  <a:srgbClr val="424242"/>
                </a:solidFill>
                <a:latin typeface="Verdana" panose="020B0604030504040204" pitchFamily="34" charset="0"/>
                <a:cs typeface="Verdana"/>
              </a:rPr>
              <a:t>NVMe</a:t>
            </a:r>
            <a:r>
              <a:rPr lang="en-US" altLang="ko-KR" dirty="0">
                <a:solidFill>
                  <a:srgbClr val="424242"/>
                </a:solidFill>
                <a:latin typeface="Verdana" panose="020B0604030504040204" pitchFamily="34" charset="0"/>
                <a:cs typeface="Verdana"/>
              </a:rPr>
              <a:t> SSD direct data transfer using PCIe BUS gain high cost efficiency in Very Deep Neural Network(in memory usage)</a:t>
            </a:r>
          </a:p>
          <a:p>
            <a:pPr marL="575945" lvl="1"/>
            <a:r>
              <a:rPr lang="en-US" altLang="ko-KR" dirty="0">
                <a:solidFill>
                  <a:srgbClr val="424242"/>
                </a:solidFill>
                <a:latin typeface="Verdana" panose="020B0604030504040204" pitchFamily="34" charset="0"/>
                <a:cs typeface="Verdana"/>
              </a:rPr>
              <a:t>Flash Neuron provides low transfer overhead  by compressing data</a:t>
            </a:r>
          </a:p>
          <a:p>
            <a:pPr marL="575945" lvl="1"/>
            <a:r>
              <a:rPr lang="en-US" altLang="ko-KR" dirty="0" err="1">
                <a:solidFill>
                  <a:srgbClr val="424242"/>
                </a:solidFill>
                <a:latin typeface="Verdana" panose="020B0604030504040204" pitchFamily="34" charset="0"/>
                <a:cs typeface="Verdana"/>
              </a:rPr>
              <a:t>Falsh</a:t>
            </a:r>
            <a:r>
              <a:rPr lang="en-US" altLang="ko-KR" dirty="0">
                <a:solidFill>
                  <a:srgbClr val="424242"/>
                </a:solidFill>
                <a:latin typeface="Verdana" panose="020B0604030504040204" pitchFamily="34" charset="0"/>
                <a:cs typeface="Verdana"/>
              </a:rPr>
              <a:t> Neuron shows High throughput in overall DNN Model </a:t>
            </a:r>
          </a:p>
          <a:p>
            <a:r>
              <a:rPr lang="en-US" altLang="ko-KR" dirty="0"/>
              <a:t>Weakness</a:t>
            </a:r>
          </a:p>
          <a:p>
            <a:pPr lvl="1"/>
            <a:r>
              <a:rPr lang="en-US" altLang="ko-KR" dirty="0"/>
              <a:t>Flash Neuron not works without </a:t>
            </a:r>
            <a:r>
              <a:rPr lang="en-US" altLang="ko-KR" dirty="0" err="1"/>
              <a:t>NVMe</a:t>
            </a:r>
            <a:r>
              <a:rPr lang="en-US" altLang="ko-KR" dirty="0"/>
              <a:t> SSD</a:t>
            </a:r>
          </a:p>
          <a:p>
            <a:pPr lvl="1"/>
            <a:r>
              <a:rPr lang="en-US" altLang="ko-KR" dirty="0"/>
              <a:t>P2P-DSA command overhead is not stated in this paper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Verdana</vt:lpstr>
      <vt:lpstr>Arial</vt:lpstr>
      <vt:lpstr>lato</vt:lpstr>
      <vt:lpstr>Wingdings</vt:lpstr>
      <vt:lpstr>roboto</vt:lpstr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117</cp:revision>
  <dcterms:created xsi:type="dcterms:W3CDTF">2020-03-06T02:35:36Z</dcterms:created>
  <dcterms:modified xsi:type="dcterms:W3CDTF">2021-07-05T02:18:58Z</dcterms:modified>
</cp:coreProperties>
</file>