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57" r:id="rId4"/>
  </p:sldIdLst>
  <p:sldSz cx="12192000" cy="6858000"/>
  <p:notesSz cx="6858000" cy="9144000"/>
  <p:embeddedFontLst>
    <p:embeddedFont>
      <p:font typeface="lato" panose="020B0600000101010101" charset="0"/>
      <p:regular r:id="rId6"/>
      <p:bold r:id="rId7"/>
      <p:italic r:id="rId8"/>
      <p:boldItalic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 varScale="1">
        <p:scale>
          <a:sx n="103" d="100"/>
          <a:sy n="103" d="100"/>
        </p:scale>
        <p:origin x="114" y="192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NANDFlashSim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 High-Fidelity, Microarchitecture-Aware NAND Flash Memory Simulation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Myoungsoo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Jung, </a:t>
            </a:r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Wonil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Choi, </a:t>
            </a:r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Shuwen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Gap, Ellis Herbert Wilson Ⅲ, </a:t>
            </a:r>
          </a:p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David Donofrio, Jhon </a:t>
            </a:r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Shalf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Mahmut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Taylan </a:t>
            </a:r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Kandemir</a:t>
            </a:r>
            <a:endParaRPr lang="en-US" altLang="ko-KR" sz="2200" b="1" dirty="0">
              <a:solidFill>
                <a:schemeClr val="accent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63C0-5893-4216-B808-4440A7F2CB8D}"/>
              </a:ext>
            </a:extLst>
          </p:cNvPr>
          <p:cNvSpPr txBox="1"/>
          <p:nvPr/>
        </p:nvSpPr>
        <p:spPr>
          <a:xfrm>
            <a:off x="5942378" y="473873"/>
            <a:ext cx="236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TOS'16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Idea 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NAND Flash have many sensitive parameters for memory performance </a:t>
            </a:r>
          </a:p>
          <a:p>
            <a:r>
              <a:rPr lang="en-US" altLang="ko-KR" dirty="0"/>
              <a:t>Previous Flash Simulator cannot configurable this parameters </a:t>
            </a:r>
          </a:p>
          <a:p>
            <a:pPr lvl="1"/>
            <a:r>
              <a:rPr lang="en-US" altLang="ko-KR" dirty="0"/>
              <a:t>They are tightly coupled to particular flash firmware and policies	</a:t>
            </a:r>
          </a:p>
          <a:p>
            <a:r>
              <a:rPr lang="en-US" altLang="ko-KR" dirty="0" err="1"/>
              <a:t>NANDFlashSim</a:t>
            </a:r>
            <a:r>
              <a:rPr lang="en-US" altLang="ko-KR" dirty="0"/>
              <a:t>: High configurable Microarchitecture-level </a:t>
            </a:r>
            <a:r>
              <a:rPr lang="en-US" altLang="ko-KR" dirty="0" err="1"/>
              <a:t>NANDFlash</a:t>
            </a:r>
            <a:r>
              <a:rPr lang="en-US" altLang="ko-KR" dirty="0"/>
              <a:t> Simulator</a:t>
            </a:r>
          </a:p>
          <a:p>
            <a:endParaRPr lang="en-US" altLang="ko-KR" dirty="0"/>
          </a:p>
          <a:p>
            <a:pPr marL="347400" lvl="1" indent="0">
              <a:buNone/>
            </a:pPr>
            <a:br>
              <a:rPr lang="en-US" altLang="ko-KR" dirty="0"/>
            </a:br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Strength </a:t>
            </a:r>
            <a:r>
              <a:rPr lang="en-US" altLang="ko-KR"/>
              <a:t>&amp;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Strength</a:t>
            </a:r>
          </a:p>
          <a:p>
            <a:pPr marL="575945" lvl="1"/>
            <a:r>
              <a:rPr lang="en-US" altLang="ko-KR" dirty="0" err="1"/>
              <a:t>NANDFlashSim</a:t>
            </a:r>
            <a:r>
              <a:rPr lang="en-US" altLang="ko-KR" dirty="0"/>
              <a:t> provide High accuracy </a:t>
            </a:r>
          </a:p>
          <a:p>
            <a:pPr lvl="1"/>
            <a:r>
              <a:rPr lang="en-US" altLang="ko-KR" dirty="0" err="1"/>
              <a:t>NANDFlashSim</a:t>
            </a:r>
            <a:r>
              <a:rPr lang="en-US" altLang="ko-KR" dirty="0"/>
              <a:t> support intrinsic NAND Flash Latency, memory type </a:t>
            </a:r>
          </a:p>
          <a:p>
            <a:r>
              <a:rPr lang="en-US" altLang="ko-KR" dirty="0"/>
              <a:t>Weakness</a:t>
            </a:r>
          </a:p>
          <a:p>
            <a:pPr lvl="1"/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/>
              </a:rPr>
              <a:t>Lack of comparative analysis with real devices</a:t>
            </a:r>
          </a:p>
          <a:p>
            <a:pPr lvl="1"/>
            <a:r>
              <a:rPr lang="en-US" altLang="ko-KR" sz="2400" b="0" i="0">
                <a:solidFill>
                  <a:srgbClr val="000000"/>
                </a:solidFill>
                <a:effectLst/>
                <a:latin typeface="Noto Sans"/>
              </a:rPr>
              <a:t>Without MSIS,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/>
              </a:rPr>
              <a:t>real-world device results and simulation results cannot be compared.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15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와이드스크린</PresentationFormat>
  <Paragraphs>23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Wingdings</vt:lpstr>
      <vt:lpstr>맑은 고딕</vt:lpstr>
      <vt:lpstr>roboto</vt:lpstr>
      <vt:lpstr>lato</vt:lpstr>
      <vt:lpstr>Arial</vt:lpstr>
      <vt:lpstr>Noto Sans</vt:lpstr>
      <vt:lpstr>Office 테마</vt:lpstr>
      <vt:lpstr>PowerPoint 프레젠테이션</vt:lpstr>
      <vt:lpstr>Idea Summary</vt:lpstr>
      <vt:lpstr>Strength &amp; 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117</cp:revision>
  <dcterms:created xsi:type="dcterms:W3CDTF">2020-03-06T02:35:36Z</dcterms:created>
  <dcterms:modified xsi:type="dcterms:W3CDTF">2021-07-19T07:18:27Z</dcterms:modified>
</cp:coreProperties>
</file>