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BB9F-4091-B000-EE28-68D9D8396176}" v="247" dt="2021-04-06T06:32:31.588"/>
    <p1510:client id="{DAB602E7-D9FF-1CF6-B41D-F7F73C69C2B1}" v="500" dt="2021-07-28T04:47:25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/>
                <a:cs typeface="lato"/>
              </a:rPr>
              <a:t>Z-Journal: Scalable Per-Core Journaling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Jongseok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Kim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Cassiano Campes, </a:t>
            </a:r>
            <a:r>
              <a:rPr lang="en-US" altLang="ko-KR" sz="2200" dirty="0">
                <a:ea typeface="+mn-lt"/>
                <a:cs typeface="+mn-lt"/>
              </a:rPr>
              <a:t>Joo-Young Hwang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Jinkyu</a:t>
            </a:r>
            <a:r>
              <a:rPr lang="en-US" sz="2200" dirty="0">
                <a:ea typeface="+mn-lt"/>
                <a:cs typeface="+mn-lt"/>
              </a:rPr>
              <a:t> Jeong, </a:t>
            </a:r>
            <a:r>
              <a:rPr lang="en-US" sz="2200" dirty="0" err="1">
                <a:ea typeface="+mn-lt"/>
                <a:cs typeface="+mn-lt"/>
              </a:rPr>
              <a:t>Euiseong</a:t>
            </a:r>
            <a:r>
              <a:rPr lang="en-US" sz="2200" dirty="0">
                <a:ea typeface="+mn-lt"/>
                <a:cs typeface="+mn-lt"/>
              </a:rPr>
              <a:t> Seo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53288" y="517375"/>
            <a:ext cx="188545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0"/>
            <a:r>
              <a:rPr lang="en-US" altLang="ko-KR" dirty="0">
                <a:latin typeface="lato"/>
                <a:ea typeface="lato"/>
                <a:cs typeface="lato"/>
              </a:rPr>
              <a:t>USENIX ATC ’21</a:t>
            </a:r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Each cores can do journaling independently</a:t>
            </a:r>
          </a:p>
          <a:p>
            <a:pPr marL="575945" lvl="1"/>
            <a:r>
              <a:rPr lang="en-US" altLang="en-US" dirty="0">
                <a:cs typeface="lato"/>
              </a:rPr>
              <a:t>Performance benefit: parallelism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en-US" dirty="0">
                <a:cs typeface="lato"/>
              </a:rPr>
              <a:t>Proactive frozen copy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en-US" dirty="0">
                <a:cs typeface="lato"/>
              </a:rPr>
              <a:t>Core-aware block group allocation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/>
              <a:t>Applying parallelism to get performance benefit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consistency</a:t>
            </a: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Proactive frozen </a:t>
            </a:r>
            <a:r>
              <a:rPr lang="en-US" altLang="ko-KR" dirty="0" err="1">
                <a:cs typeface="lato"/>
              </a:rPr>
              <a:t>copy를</a:t>
            </a:r>
            <a:r>
              <a:rPr lang="en-US" altLang="ko-KR" dirty="0">
                <a:cs typeface="lato"/>
              </a:rPr>
              <a:t> adaptively </a:t>
            </a:r>
            <a:r>
              <a:rPr lang="en-US" altLang="ko-KR" dirty="0" err="1">
                <a:cs typeface="lato"/>
              </a:rPr>
              <a:t>하게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도입할</a:t>
            </a:r>
            <a:r>
              <a:rPr lang="en-US" altLang="ko-KR" dirty="0">
                <a:cs typeface="lato"/>
              </a:rPr>
              <a:t> 수 </a:t>
            </a:r>
            <a:r>
              <a:rPr lang="en-US" altLang="ko-KR" dirty="0" err="1">
                <a:cs typeface="lato"/>
              </a:rPr>
              <a:t>있는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방법이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제안된다면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성능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향상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예상</a:t>
            </a: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88</cp:revision>
  <dcterms:created xsi:type="dcterms:W3CDTF">2020-03-06T02:35:36Z</dcterms:created>
  <dcterms:modified xsi:type="dcterms:W3CDTF">2021-07-28T04:47:26Z</dcterms:modified>
</cp:coreProperties>
</file>