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8"/>
  </p:notesMasterIdLst>
  <p:sldIdLst>
    <p:sldId id="262" r:id="rId5"/>
    <p:sldId id="263" r:id="rId6"/>
    <p:sldId id="264" r:id="rId7"/>
  </p:sldIdLst>
  <p:sldSz cx="12192000" cy="6858000"/>
  <p:notesSz cx="6858000" cy="9144000"/>
  <p:embeddedFontLst>
    <p:embeddedFont>
      <p:font typeface="맑은 고딕" panose="020B0503020000020004" pitchFamily="34" charset="-127"/>
      <p:regular r:id="rId9"/>
      <p:bold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CEA10-054C-499D-97A4-8EC051362FAF}" v="1" dt="2021-05-27T13:13:42.545"/>
    <p1510:client id="{515E792A-6A92-11F6-8B69-44E9FC0E0FC1}" v="151" dt="2021-05-27T07:07:05.393"/>
    <p1510:client id="{5D34F034-E6DD-D3AA-225B-344338818208}" v="9" dt="2021-05-28T04:55:55.107"/>
    <p1510:client id="{6ACD637F-C03F-BCFD-61FE-0FFC4978C8A3}" v="642" dt="2021-05-27T06:52:40.696"/>
    <p1510:client id="{A1CE62DE-047E-F24E-FBA7-675196F60BB4}" v="94" dt="2021-06-28T01:33:28.163"/>
    <p1510:client id="{AEEA6711-B380-3727-4784-9799873B9E4D}" v="250" dt="2021-06-21T08:33:59.158"/>
    <p1510:client id="{AF611DB9-8A49-488C-9AC9-C7E184A45D6B}" v="36" dt="2021-05-28T05:10:29.041"/>
    <p1510:client id="{DAFAEBD9-126D-568B-DCC8-032F55062A48}" v="112" dt="2021-06-03T10:31:52.213"/>
    <p1510:client id="{E30A572B-2F8B-E17F-EF01-C77A99DB5227}" v="564" dt="2021-08-23T04:37:59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0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260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roboto"/>
                <a:ea typeface="+mn-lt"/>
                <a:cs typeface="+mn-lt"/>
              </a:rPr>
              <a:t>Modernizing File System through In-Storage Indexing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dirty="0" err="1">
                <a:solidFill>
                  <a:srgbClr val="0070C0"/>
                </a:solidFill>
                <a:latin typeface="lato"/>
                <a:ea typeface="lato"/>
                <a:cs typeface="lato"/>
              </a:rPr>
              <a:t>Jinhyung</a:t>
            </a:r>
            <a:r>
              <a:rPr lang="en-US" sz="2200" b="1" dirty="0">
                <a:solidFill>
                  <a:srgbClr val="0070C0"/>
                </a:solidFill>
                <a:ea typeface="+mn-lt"/>
                <a:cs typeface="+mn-lt"/>
              </a:rPr>
              <a:t> Koo</a:t>
            </a:r>
            <a:r>
              <a:rPr lang="en-US" altLang="ko-KR" sz="2200" dirty="0">
                <a:ea typeface="+mn-lt"/>
                <a:cs typeface="+mn-lt"/>
              </a:rPr>
              <a:t>,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</a:t>
            </a:r>
            <a:r>
              <a:rPr lang="en-US" altLang="ko-KR" sz="2200" dirty="0">
                <a:ea typeface="+mn-lt"/>
                <a:cs typeface="+mn-lt"/>
              </a:rPr>
              <a:t>Junsu </a:t>
            </a:r>
            <a:r>
              <a:rPr lang="en-US" altLang="ko-KR" sz="2200" dirty="0" err="1">
                <a:ea typeface="+mn-lt"/>
                <a:cs typeface="+mn-lt"/>
              </a:rPr>
              <a:t>Im</a:t>
            </a:r>
            <a:r>
              <a:rPr lang="en-US" sz="2200" dirty="0">
                <a:ea typeface="+mn-lt"/>
                <a:cs typeface="+mn-lt"/>
              </a:rPr>
              <a:t>, Jooyoung Song, </a:t>
            </a:r>
            <a:r>
              <a:rPr lang="en-US" sz="2200" dirty="0" err="1">
                <a:ea typeface="+mn-lt"/>
                <a:cs typeface="+mn-lt"/>
              </a:rPr>
              <a:t>Juhyung</a:t>
            </a:r>
            <a:r>
              <a:rPr lang="en-US" sz="2200" dirty="0">
                <a:ea typeface="+mn-lt"/>
                <a:cs typeface="+mn-lt"/>
              </a:rPr>
              <a:t> park, Eunji Lee,</a:t>
            </a:r>
            <a:endParaRPr lang="ko-KR" altLang="en-US" dirty="0"/>
          </a:p>
          <a:p>
            <a:pPr algn="ctr"/>
            <a:r>
              <a:rPr lang="en-US" sz="2200" dirty="0">
                <a:ea typeface="+mn-lt"/>
                <a:cs typeface="+mn-lt"/>
              </a:rPr>
              <a:t>Bryan S. Kim, Sungjin Lee</a:t>
            </a:r>
            <a:endParaRPr lang="en-US" sz="2200" dirty="0">
              <a:latin typeface="lato"/>
              <a:ea typeface="+mn-lt"/>
              <a:cs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426921" y="517375"/>
            <a:ext cx="1050289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lato"/>
                <a:ea typeface="lato"/>
                <a:cs typeface="lato"/>
              </a:rPr>
              <a:t>OSDI'21</a:t>
            </a:r>
            <a:endParaRPr lang="en-US" altLang="ko-KR" dirty="0">
              <a:latin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765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lato"/>
              </a:rPr>
              <a:t>A key-value interface between a file system and an SSD</a:t>
            </a:r>
          </a:p>
          <a:p>
            <a:r>
              <a:rPr lang="en-US" altLang="ko-KR" dirty="0">
                <a:cs typeface="lato"/>
              </a:rPr>
              <a:t>KEVINFS</a:t>
            </a:r>
          </a:p>
          <a:p>
            <a:pPr marL="575945" lvl="1"/>
            <a:r>
              <a:rPr lang="en-US" altLang="ko-KR" dirty="0">
                <a:cs typeface="lato"/>
              </a:rPr>
              <a:t>File-to-KV Mapping</a:t>
            </a:r>
          </a:p>
          <a:p>
            <a:pPr marL="575945" lvl="1"/>
            <a:r>
              <a:rPr lang="en-US" altLang="ko-KR" dirty="0">
                <a:cs typeface="lato"/>
              </a:rPr>
              <a:t>Translate POSIX </a:t>
            </a:r>
            <a:r>
              <a:rPr lang="en-US" altLang="ko-KR" dirty="0" err="1">
                <a:cs typeface="lato"/>
              </a:rPr>
              <a:t>syscalls</a:t>
            </a:r>
            <a:r>
              <a:rPr lang="en-US" altLang="ko-KR" dirty="0">
                <a:cs typeface="lato"/>
              </a:rPr>
              <a:t> to KV commands</a:t>
            </a:r>
          </a:p>
          <a:p>
            <a:pPr marL="575945" lvl="1"/>
            <a:r>
              <a:rPr lang="en-US" altLang="ko-KR" dirty="0">
                <a:cs typeface="lato"/>
              </a:rPr>
              <a:t>Ensure consistency with a KV-SSD</a:t>
            </a:r>
          </a:p>
          <a:p>
            <a:r>
              <a:rPr lang="en-US" altLang="ko-KR" dirty="0">
                <a:cs typeface="lato"/>
              </a:rPr>
              <a:t>KEVINSSD</a:t>
            </a:r>
          </a:p>
          <a:p>
            <a:pPr marL="575945" lvl="1"/>
            <a:r>
              <a:rPr lang="en-US" altLang="ko-KR" dirty="0">
                <a:cs typeface="lato"/>
              </a:rPr>
              <a:t>KV object indexing</a:t>
            </a:r>
          </a:p>
          <a:p>
            <a:pPr marL="575945" lvl="1"/>
            <a:r>
              <a:rPr lang="en-US" altLang="ko-KR" dirty="0">
                <a:cs typeface="lato"/>
              </a:rPr>
              <a:t>Support transaction over multiple KV objects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Strength</a:t>
            </a:r>
          </a:p>
          <a:p>
            <a:pPr marL="575945" lvl="1"/>
            <a:r>
              <a:rPr lang="en-US" altLang="ko-KR" dirty="0">
                <a:cs typeface="lato"/>
              </a:rPr>
              <a:t>Key-value interface</a:t>
            </a:r>
          </a:p>
          <a:p>
            <a:pPr marL="575945" lvl="1"/>
            <a:r>
              <a:rPr lang="en-US" altLang="ko-KR" dirty="0">
                <a:cs typeface="lato"/>
              </a:rPr>
              <a:t>Ensure consistency without journaling</a:t>
            </a:r>
          </a:p>
          <a:p>
            <a:pPr marL="347345" lvl="1" indent="0">
              <a:buNone/>
            </a:pPr>
            <a:endParaRPr lang="en-US" altLang="ko-KR" dirty="0">
              <a:cs typeface="lato"/>
            </a:endParaRPr>
          </a:p>
          <a:p>
            <a:r>
              <a:rPr lang="en-US" altLang="ko-KR" dirty="0"/>
              <a:t>Weakness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cs typeface="lato"/>
              </a:rPr>
              <a:t>In-storage implementation is needed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AB752937F8A24196C33AFBBA40D28C" ma:contentTypeVersion="2" ma:contentTypeDescription="새 문서를 만듭니다." ma:contentTypeScope="" ma:versionID="391dda8db9dd5ad8b89d8f52c2158ac4">
  <xsd:schema xmlns:xsd="http://www.w3.org/2001/XMLSchema" xmlns:xs="http://www.w3.org/2001/XMLSchema" xmlns:p="http://schemas.microsoft.com/office/2006/metadata/properties" xmlns:ns3="a68e65e3-49b4-4ad0-b4f7-84dd94ef6726" targetNamespace="http://schemas.microsoft.com/office/2006/metadata/properties" ma:root="true" ma:fieldsID="c443071c012476f25f7961864cf62d51" ns3:_="">
    <xsd:import namespace="a68e65e3-49b4-4ad0-b4f7-84dd94ef6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e65e3-49b4-4ad0-b4f7-84dd94ef6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2E5232-62F1-4788-A499-C0DB87C32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8e65e3-49b4-4ad0-b4f7-84dd94ef6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C5B9D7-D6BE-4A17-BA2E-A2B71776D5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8CBFA5-D137-4051-B575-B1286CCDB44B}">
  <ds:schemaRefs>
    <ds:schemaRef ds:uri="http://purl.org/dc/elements/1.1/"/>
    <ds:schemaRef ds:uri="http://schemas.microsoft.com/office/2006/metadata/properties"/>
    <ds:schemaRef ds:uri="http://www.w3.org/XML/1998/namespace"/>
    <ds:schemaRef ds:uri="a68e65e3-49b4-4ad0-b4f7-84dd94ef6726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와이드스크린</PresentationFormat>
  <Paragraphs>109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362</cp:revision>
  <dcterms:created xsi:type="dcterms:W3CDTF">2020-03-06T02:35:36Z</dcterms:created>
  <dcterms:modified xsi:type="dcterms:W3CDTF">2021-08-23T04:38:03Z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0x0101007DAB752937F8A24196C33AFBBA40D28C</vt:lpwstr>
  </property>
</Properties>
</file>