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5" r:id="rId5"/>
    <p:sldId id="263" r:id="rId6"/>
    <p:sldId id="264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515E792A-6A92-11F6-8B69-44E9FC0E0FC1}" v="151" dt="2021-05-27T07:07:05.393"/>
    <p1510:client id="{5D34F034-E6DD-D3AA-225B-344338818208}" v="9" dt="2021-05-28T04:55:55.107"/>
    <p1510:client id="{6ACD637F-C03F-BCFD-61FE-0FFC4978C8A3}" v="642" dt="2021-05-27T06:52:40.696"/>
    <p1510:client id="{A1CE62DE-047E-F24E-FBA7-675196F60BB4}" v="94" dt="2021-06-28T01:33:28.163"/>
    <p1510:client id="{AEEA6711-B380-3727-4784-9799873B9E4D}" v="250" dt="2021-06-21T08:33:59.158"/>
    <p1510:client id="{AF611DB9-8A49-488C-9AC9-C7E184A45D6B}" v="36" dt="2021-05-28T05:10:29.041"/>
    <p1510:client id="{DAFAEBD9-126D-568B-DCC8-032F55062A48}" v="112" dt="2021-06-03T10:31:52.213"/>
    <p1510:client id="{E30A572B-2F8B-E17F-EF01-C77A99DB5227}" v="564" dt="2021-08-23T04:37:59.937"/>
    <p1510:client id="{FBF504F9-31A2-A0A1-BF21-94A8EC9FE6F6}" v="299" dt="2021-09-07T01:06:05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HAML-SSD: A Hardware Accelerated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Hotness-Aware Machine Learning based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SSD Management</a:t>
            </a:r>
            <a:endParaRPr lang="en-US" sz="3600" dirty="0">
              <a:solidFill>
                <a:schemeClr val="accent5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Bingzhe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 Li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Chunhua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Deng,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Jinfeng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Yang, David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Lilja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Bo Yuan, David Du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48374" y="517375"/>
            <a:ext cx="120738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ICCAD’19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Hot/cold data separation in SSD by ML method</a:t>
            </a:r>
          </a:p>
          <a:p>
            <a:pPr marL="575945" lvl="1"/>
            <a:r>
              <a:rPr lang="en-US" altLang="ko-KR" dirty="0">
                <a:cs typeface="lato"/>
              </a:rPr>
              <a:t>K-means clustering algorithm</a:t>
            </a:r>
          </a:p>
          <a:p>
            <a:pPr marL="575945" lvl="1"/>
            <a:r>
              <a:rPr lang="en-US" altLang="ko-KR" dirty="0">
                <a:cs typeface="lato"/>
              </a:rPr>
              <a:t>Hardware implementation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Hot Q, cold Q for wear-leveling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Using K-means algorithm to separate hot/cold</a:t>
            </a:r>
          </a:p>
          <a:p>
            <a:pPr marL="575945" lvl="1"/>
            <a:r>
              <a:rPr lang="en-US" altLang="ko-KR" dirty="0">
                <a:cs typeface="lato"/>
              </a:rPr>
              <a:t>Implement K-means by hardware unit</a:t>
            </a:r>
          </a:p>
          <a:p>
            <a:pPr marL="575945" lvl="1"/>
            <a:r>
              <a:rPr lang="en-US" altLang="ko-KR" dirty="0">
                <a:cs typeface="lato"/>
              </a:rPr>
              <a:t>Consider about wear-leveling</a:t>
            </a: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Configuration optimization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401</cp:revision>
  <dcterms:created xsi:type="dcterms:W3CDTF">2020-03-06T02:35:36Z</dcterms:created>
  <dcterms:modified xsi:type="dcterms:W3CDTF">2021-09-07T01:06:20Z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