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p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p>
            <a:pPr algn="ctr"/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p>
            <a:pPr algn="r"/>
            <a:fld id="{3C5F3C25-0B15-4DE5-9835-9A188F4EB986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de-AT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de-AT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de-AT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Click to edit the outline text format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Second Outline Level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Third Outline Level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Fourth Outline Level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Fifth Outline Level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Sixth Outline Level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Seventh Outline Level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6F45F3FB-0B20-4C80-AC2C-66E4359125D7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de-AT" sz="45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Click to edit the outline text format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Source Sans Pro"/>
              </a:rPr>
              <a:t>Second Outline Level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Third Outline Level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Source Sans Pro"/>
              </a:rPr>
              <a:t>Fourth Outline Level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Fifth Outline Level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Sixth Outline Level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Seventh Outline Level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578DE39D-41B3-4F23-9926-0092CCA626D2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Theatre Royal </a:t>
            </a:r>
            <a:br/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Booking Application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de-AT" sz="3600" spc="-1" strike="noStrike">
                <a:solidFill>
                  <a:srgbClr val="dbf5f9"/>
                </a:solidFill>
                <a:latin typeface="Source Sans Pro"/>
              </a:rPr>
              <a:t>Technical Presentation</a:t>
            </a:r>
            <a:endParaRPr b="1" lang="de-AT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Exception Handling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Backend provides FrontEnd with an ArrayList of </a:t>
            </a:r>
            <a:r>
              <a:rPr b="0" i="1" lang="de-AT" sz="2400" spc="-1" strike="noStrike">
                <a:latin typeface="Source Sans Pro"/>
              </a:rPr>
              <a:t>Perofmance</a:t>
            </a:r>
            <a:r>
              <a:rPr b="0" lang="de-AT" sz="2400" spc="-1" strike="noStrike">
                <a:latin typeface="Source Sans Pro"/>
              </a:rPr>
              <a:t> objects when requested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Backend never returns a null object, instead if a search is invalid an Empty ArrayList is returned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No exceptions from erroneous searches, PreparedStatements prevent from type mismatches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Empty search results are displayed instead of an application crashing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Test and Debug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Unused Branch made for each milestone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Live test and demo of application on a Slack call prior to milestone being agreed as complete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Bugs found were first replicated then debugged using debugging tools (Stepping through and into the code, and using Watches)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Challenges and Improvements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Basket was managed in the database, by inserting a record with a </a:t>
            </a:r>
            <a:r>
              <a:rPr b="0" i="1" lang="de-AT" sz="2400" spc="-1" strike="noStrike">
                <a:latin typeface="Source Sans Pro"/>
              </a:rPr>
              <a:t>basket</a:t>
            </a:r>
            <a:r>
              <a:rPr b="0" lang="de-AT" sz="2400" spc="-1" strike="noStrike">
                <a:latin typeface="Source Sans Pro"/>
              </a:rPr>
              <a:t> flag into the tickets table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Retrieving a basket queried the database to obtain </a:t>
            </a:r>
            <a:r>
              <a:rPr b="0" i="1" lang="de-AT" sz="2400" spc="-1" strike="noStrike">
                <a:latin typeface="Source Sans Pro"/>
              </a:rPr>
              <a:t>basket</a:t>
            </a:r>
            <a:r>
              <a:rPr b="0" lang="de-AT" sz="2400" spc="-1" strike="noStrike">
                <a:latin typeface="Source Sans Pro"/>
              </a:rPr>
              <a:t> tickets for a given UserID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Difficult to balance performance and Basket integrity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With a standalone backend being connected to multiple clients.  Baskets could be handled entirely by the backend minimising database queries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Project Management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Break down requirements pdf into concise specifications and milestones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Use of Trello to manage task allocation and monitor progress against milestones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Use of GitHub and branching for source and version control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Slack for communication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Different channels representing each aspect so questions, queries, and ideas remained focussed</a:t>
            </a:r>
            <a:endParaRPr b="0" lang="de-AT" sz="2100" spc="-1" strike="noStrike"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Application Design Process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Produce class diagram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Initially containing just responsibilities</a:t>
            </a:r>
            <a:endParaRPr b="0" lang="de-AT" sz="21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Initial database design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Java class diagram then fleshed out with greater detail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Database then developed to support the Java application design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Backend developed with dummy data while database was completed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Frontend developed after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Test Driven Development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Program Flow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On first run, a temporary UserID is created and assigned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When adding an item to a bakset this UserID is used to identify the current user when retrieving the basket later in the session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Basket items are deleted after n number of minutes by the database</a:t>
            </a:r>
            <a:endParaRPr b="0" lang="de-AT" sz="21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When a user completes a checkout, their UserID is flagged as permanent and their details stored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Database has functionality to allow for user login at a later date (future update)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260000" y="254160"/>
            <a:ext cx="7740000" cy="52081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981160" y="360000"/>
            <a:ext cx="4218840" cy="50400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Backend Development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Provide a front facing Interface for the front end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Handle queries of the SQL database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Use of a StatementBuilder to use Prepared Statements to complete pre-prepared statements to protect against SQL Injection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Validate user inputs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Test Driven Development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Searches and SQL queries were put together within MySQL Workbench on a test Database with known results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Query moved into Java, and then tested with a </a:t>
            </a:r>
            <a:r>
              <a:rPr b="0" i="1" lang="de-AT" sz="2400" spc="-1" strike="noStrike">
                <a:latin typeface="Source Sans Pro"/>
              </a:rPr>
              <a:t>BackendTester</a:t>
            </a:r>
            <a:r>
              <a:rPr b="0" lang="de-AT" sz="2400" spc="-1" strike="noStrike">
                <a:latin typeface="Source Sans Pro"/>
              </a:rPr>
              <a:t> class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i="1" lang="de-AT" sz="2400" spc="-1" strike="noStrike">
                <a:latin typeface="Source Sans Pro"/>
              </a:rPr>
              <a:t>BackendTester</a:t>
            </a:r>
            <a:r>
              <a:rPr b="0" lang="de-AT" sz="2400" spc="-1" strike="noStrike">
                <a:latin typeface="Source Sans Pro"/>
              </a:rPr>
              <a:t> was used to pull raw data from the Backend and simulate a Frontend making a request without having to consider formatting or presentation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UnitTests were used for the development of the UserValidation and String formatting aspects of the project</a:t>
            </a: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53360" y="1080000"/>
            <a:ext cx="3986640" cy="4399200"/>
          </a:xfrm>
          <a:prstGeom prst="rect">
            <a:avLst/>
          </a:prstGeom>
          <a:ln w="18000"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5100840" y="1620000"/>
            <a:ext cx="4799160" cy="3780000"/>
          </a:xfrm>
          <a:prstGeom prst="rect">
            <a:avLst/>
          </a:prstGeom>
          <a:ln w="18000"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3060000" y="285480"/>
            <a:ext cx="3418560" cy="4394520"/>
          </a:xfrm>
          <a:prstGeom prst="rect">
            <a:avLst/>
          </a:prstGeom>
          <a:ln w="1800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2022-01-12T20:45:05Z</dcterms:created>
  <dc:creator/>
  <dc:description/>
  <dc:language>en-GB</dc:language>
  <cp:lastModifiedBy/>
  <dcterms:modified xsi:type="dcterms:W3CDTF">2022-01-12T21:36:38Z</dcterms:modified>
  <cp:revision>6</cp:revision>
  <dc:subject/>
  <dc:title>Vivid</dc:title>
</cp:coreProperties>
</file>