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8999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8999640" cy="45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8999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8999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8999640" cy="45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8999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8999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8999640" cy="45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8999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9640" cy="18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18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 flipV="1">
            <a:off x="0" y="-720"/>
            <a:ext cx="10079640" cy="10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 flipV="1">
            <a:off x="0" y="-720"/>
            <a:ext cx="10079640" cy="1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0" y="5580000"/>
            <a:ext cx="10079640" cy="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Theatre Royal </a:t>
            </a:r>
            <a:br/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Booking Application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8999640" cy="116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de-AT" sz="3600" spc="-1" strike="noStrike">
                <a:solidFill>
                  <a:srgbClr val="dbf5f9"/>
                </a:solidFill>
                <a:latin typeface="Source Sans Pro"/>
              </a:rPr>
              <a:t>Technical Presentation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Test Driven Development</a:t>
            </a:r>
            <a:endParaRPr b="0" lang="en-GB" sz="45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Searches and SQL queries were put together within MySQL Workbench on a test Database with known results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Query moved into Java, and then tested with a </a:t>
            </a:r>
            <a:r>
              <a:rPr b="0" i="1" lang="de-AT" sz="2400" spc="-1" strike="noStrike">
                <a:latin typeface="Source Sans Pro"/>
              </a:rPr>
              <a:t>BackendTester</a:t>
            </a:r>
            <a:r>
              <a:rPr b="0" lang="de-AT" sz="2400" spc="-1" strike="noStrike">
                <a:latin typeface="Source Sans Pro"/>
              </a:rPr>
              <a:t> class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i="1" lang="de-AT" sz="2400" spc="-1" strike="noStrike">
                <a:latin typeface="Source Sans Pro"/>
              </a:rPr>
              <a:t>BackendTester</a:t>
            </a:r>
            <a:r>
              <a:rPr b="0" lang="de-AT" sz="2400" spc="-1" strike="noStrike">
                <a:latin typeface="Source Sans Pro"/>
              </a:rPr>
              <a:t> was used to pull raw data from the Backend and simulate a Frontend making a request without having to consider formatting or presentation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UnitTests were used for the development of the UserValidation and String formatting aspects of the project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53360" y="1080000"/>
            <a:ext cx="3986280" cy="4398840"/>
          </a:xfrm>
          <a:prstGeom prst="rect">
            <a:avLst/>
          </a:prstGeom>
          <a:ln w="18000"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5100840" y="1620000"/>
            <a:ext cx="4798800" cy="3779640"/>
          </a:xfrm>
          <a:prstGeom prst="rect">
            <a:avLst/>
          </a:prstGeom>
          <a:ln w="18000"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3060000" y="285480"/>
            <a:ext cx="3418200" cy="43941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Exception Handling</a:t>
            </a:r>
            <a:endParaRPr b="0" lang="en-GB" sz="45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Backend provides FrontEnd with an ArrayList of </a:t>
            </a:r>
            <a:r>
              <a:rPr b="0" i="1" lang="de-AT" sz="2400" spc="-1" strike="noStrike">
                <a:latin typeface="Source Sans Pro"/>
              </a:rPr>
              <a:t>Perofmance</a:t>
            </a:r>
            <a:r>
              <a:rPr b="0" lang="de-AT" sz="2400" spc="-1" strike="noStrike">
                <a:latin typeface="Source Sans Pro"/>
              </a:rPr>
              <a:t> objects when requested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Backend never returns a null object, instead if a search is invalid an Empty ArrayList is returned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No exceptions from erroneous searches, PreparedStatements prevent from type mismatches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Empty search results are displayed instead of an application crashing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Test and Debug</a:t>
            </a:r>
            <a:endParaRPr b="0" lang="en-GB" sz="45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Unused Branch made for each milestone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Live test and demo of application on a Slack call prior to milestone being agreed as complete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Bugs found were first replicated then debugged using debugging tools (Stepping through and into the code, and using Watches)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Challenges and Improvements</a:t>
            </a:r>
            <a:endParaRPr b="0" lang="en-GB" sz="45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6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Basket was managed in the database, by inserting a record with a </a:t>
            </a:r>
            <a:r>
              <a:rPr b="0" i="1" lang="de-AT" sz="2400" spc="-1" strike="noStrike">
                <a:latin typeface="Source Sans Pro"/>
              </a:rPr>
              <a:t>basket</a:t>
            </a:r>
            <a:r>
              <a:rPr b="0" lang="de-AT" sz="2400" spc="-1" strike="noStrike">
                <a:latin typeface="Source Sans Pro"/>
              </a:rPr>
              <a:t> flag into the tickets table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Retrieving a basket queried the database to obtain </a:t>
            </a:r>
            <a:r>
              <a:rPr b="0" i="1" lang="de-AT" sz="2400" spc="-1" strike="noStrike">
                <a:latin typeface="Source Sans Pro"/>
              </a:rPr>
              <a:t>basket</a:t>
            </a:r>
            <a:r>
              <a:rPr b="0" lang="de-AT" sz="2400" spc="-1" strike="noStrike">
                <a:latin typeface="Source Sans Pro"/>
              </a:rPr>
              <a:t> tickets for a given UserID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Difficult to balance performance and Basket integrity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With a standalone backend being connected to multiple clients.  Baskets could be handled entirely by the backend minimising database queries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Backend could allocate seats in bulk so all seats are together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Update all timestamps for the basket items when adding an item to prevent early basket timeout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Browse shows could have it’s own list box which only shows general show information, not specific information such as seat availability etc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Checkout confirmation message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Basket contents should show the names of the shows of the respective quantities 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Project Management</a:t>
            </a:r>
            <a:endParaRPr b="0" lang="en-GB" sz="45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Break down requirements pdf into concise specifications and milestones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Use of Trello to manage task allocation and monitor progress against milestones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Use of GitHub and branching for source and version control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Slack for communication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Different channels representing each aspect so questions, queries, and ideas remained focussed</a:t>
            </a:r>
            <a:endParaRPr b="0" lang="en-GB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Application Design Process</a:t>
            </a:r>
            <a:endParaRPr b="0" lang="en-GB" sz="45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Produce class diagram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Initially containing just responsibilities</a:t>
            </a:r>
            <a:endParaRPr b="0" lang="en-GB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Initial database design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Java class diagram then fleshed out with greater detail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Database then developed to support the Java application design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Backend developed with dummy data while database was completed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Frontend developed after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Test Driven Development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Program Flow</a:t>
            </a:r>
            <a:endParaRPr b="0" lang="en-GB" sz="45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On first run, a temporary UserID is created and assigned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When adding an item to a bakset this UserID is used to identify the current user when retrieving the basket later in the session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Basket items are deleted after n number of minutes by the database</a:t>
            </a:r>
            <a:endParaRPr b="0" lang="en-GB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When a user completes a checkout, their UserID is flagged as permanent and their details stored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Database has functionality to allow for user login at a later date (future update)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260000" y="254160"/>
            <a:ext cx="7739640" cy="5207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981160" y="360000"/>
            <a:ext cx="4218480" cy="503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Backend Development</a:t>
            </a:r>
            <a:endParaRPr b="0" lang="en-GB" sz="45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Provide a front facing Interface for the front end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Handle queries of the SQL database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Use of a StatementBuilder to use Prepared Statements to complete pre-prepared statements to protect against SQL Injection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Validate user inputs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Database Development</a:t>
            </a:r>
            <a:endParaRPr b="0" lang="en-GB" sz="45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SQL Events to remove unpurchased tickets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400" spc="-1" strike="noStrike">
                <a:latin typeface="Source Sans Pro"/>
              </a:rPr>
              <a:t>Runs every 5 minutes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400" spc="-1" strike="noStrike">
                <a:latin typeface="Source Sans Pro"/>
              </a:rPr>
              <a:t>Removes tickets which are over 5 minutes old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Database maintains accurate baskets for all users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Frontend Development</a:t>
            </a:r>
            <a:endParaRPr b="0" lang="en-GB" sz="45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Primary user interface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Search for shows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400" spc="-1" strike="noStrike">
                <a:latin typeface="Source Sans Pro"/>
              </a:rPr>
              <a:t>From date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400" spc="-1" strike="noStrike">
                <a:latin typeface="Source Sans Pro"/>
              </a:rPr>
              <a:t>Show title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400" spc="-1" strike="noStrike">
                <a:latin typeface="Source Sans Pro"/>
              </a:rPr>
              <a:t>Browse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Show information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400" spc="-1" strike="noStrike">
                <a:latin typeface="Source Sans Pro"/>
              </a:rPr>
              <a:t>Performers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400" spc="-1" strike="noStrike">
                <a:latin typeface="Source Sans Pro"/>
              </a:rPr>
              <a:t>Prices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Multiple tickets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Different shows in the same order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3821400" y="1440000"/>
            <a:ext cx="6078600" cy="34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2022-01-12T20:45:05Z</dcterms:created>
  <dc:creator/>
  <dc:description/>
  <dc:language>en-GB</dc:language>
  <cp:lastModifiedBy/>
  <dcterms:modified xsi:type="dcterms:W3CDTF">2022-01-14T12:50:19Z</dcterms:modified>
  <cp:revision>10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