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0113-5318-4AE7-BEFE-47DFC9B590E0}" type="datetimeFigureOut">
              <a:rPr lang="ko-KR" altLang="en-US" smtClean="0"/>
              <a:t>2014-08-27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2BB7-54C6-4CC9-A747-7676E965A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7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0113-5318-4AE7-BEFE-47DFC9B590E0}" type="datetimeFigureOut">
              <a:rPr lang="ko-KR" altLang="en-US" smtClean="0"/>
              <a:t>2014-08-27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2BB7-54C6-4CC9-A747-7676E965A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0113-5318-4AE7-BEFE-47DFC9B590E0}" type="datetimeFigureOut">
              <a:rPr lang="ko-KR" altLang="en-US" smtClean="0"/>
              <a:t>2014-08-27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2BB7-54C6-4CC9-A747-7676E965A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34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0113-5318-4AE7-BEFE-47DFC9B590E0}" type="datetimeFigureOut">
              <a:rPr lang="ko-KR" altLang="en-US" smtClean="0"/>
              <a:t>2014-08-27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2BB7-54C6-4CC9-A747-7676E965A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54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0113-5318-4AE7-BEFE-47DFC9B590E0}" type="datetimeFigureOut">
              <a:rPr lang="ko-KR" altLang="en-US" smtClean="0"/>
              <a:t>2014-08-27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2BB7-54C6-4CC9-A747-7676E965A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25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0113-5318-4AE7-BEFE-47DFC9B590E0}" type="datetimeFigureOut">
              <a:rPr lang="ko-KR" altLang="en-US" smtClean="0"/>
              <a:t>2014-08-27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2BB7-54C6-4CC9-A747-7676E965A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8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0113-5318-4AE7-BEFE-47DFC9B590E0}" type="datetimeFigureOut">
              <a:rPr lang="ko-KR" altLang="en-US" smtClean="0"/>
              <a:t>2014-08-27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2BB7-54C6-4CC9-A747-7676E965A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0113-5318-4AE7-BEFE-47DFC9B590E0}" type="datetimeFigureOut">
              <a:rPr lang="ko-KR" altLang="en-US" smtClean="0"/>
              <a:t>2014-08-27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2BB7-54C6-4CC9-A747-7676E965A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07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0113-5318-4AE7-BEFE-47DFC9B590E0}" type="datetimeFigureOut">
              <a:rPr lang="ko-KR" altLang="en-US" smtClean="0"/>
              <a:t>2014-08-27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2BB7-54C6-4CC9-A747-7676E965A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9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0113-5318-4AE7-BEFE-47DFC9B590E0}" type="datetimeFigureOut">
              <a:rPr lang="ko-KR" altLang="en-US" smtClean="0"/>
              <a:t>2014-08-27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2BB7-54C6-4CC9-A747-7676E965A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3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0113-5318-4AE7-BEFE-47DFC9B590E0}" type="datetimeFigureOut">
              <a:rPr lang="ko-KR" altLang="en-US" smtClean="0"/>
              <a:t>2014-08-27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2BB7-54C6-4CC9-A747-7676E965A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5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E0113-5318-4AE7-BEFE-47DFC9B590E0}" type="datetimeFigureOut">
              <a:rPr lang="ko-KR" altLang="en-US" smtClean="0"/>
              <a:t>2014-08-27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92BB7-54C6-4CC9-A747-7676E965A7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9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52091"/>
          </a:xfr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ko-KR" sz="2800" b="1" dirty="0" smtClean="0">
                <a:latin typeface="Gisha" panose="020B0502040204020203" pitchFamily="34" charset="-79"/>
                <a:cs typeface="Gisha" panose="020B0502040204020203" pitchFamily="34" charset="-79"/>
              </a:rPr>
              <a:t>MUSED</a:t>
            </a:r>
            <a:endParaRPr lang="ko-KR" altLang="en-US" sz="20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6286086" y="1007303"/>
            <a:ext cx="1973179" cy="28468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3938941" y="1007281"/>
            <a:ext cx="1973179" cy="284688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ㅇ</a:t>
            </a:r>
            <a:endParaRPr lang="ko-KR" altLang="en-US" dirty="0"/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8633231" y="1005465"/>
            <a:ext cx="1973179" cy="43687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1591796" y="1005465"/>
            <a:ext cx="1973179" cy="48414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9" name="부제목 2"/>
          <p:cNvSpPr txBox="1">
            <a:spLocks/>
          </p:cNvSpPr>
          <p:nvPr/>
        </p:nvSpPr>
        <p:spPr>
          <a:xfrm>
            <a:off x="3938941" y="1005465"/>
            <a:ext cx="1973179" cy="37735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0" name="부제목 2"/>
          <p:cNvSpPr txBox="1">
            <a:spLocks/>
          </p:cNvSpPr>
          <p:nvPr/>
        </p:nvSpPr>
        <p:spPr>
          <a:xfrm>
            <a:off x="3938941" y="4934309"/>
            <a:ext cx="1973179" cy="19236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부제목 2"/>
          <p:cNvSpPr txBox="1">
            <a:spLocks/>
          </p:cNvSpPr>
          <p:nvPr/>
        </p:nvSpPr>
        <p:spPr>
          <a:xfrm>
            <a:off x="6286085" y="4002657"/>
            <a:ext cx="1973179" cy="28553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8633231" y="5512279"/>
            <a:ext cx="1973179" cy="13457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1591796" y="5986733"/>
            <a:ext cx="1973179" cy="87126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639021" y="1052427"/>
            <a:ext cx="1871929" cy="27345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16658" y="3926836"/>
            <a:ext cx="1716656" cy="1783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714394" y="3926836"/>
            <a:ext cx="1046059" cy="17838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861709" y="1207698"/>
            <a:ext cx="450836" cy="20703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scrap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10964175" y="6400801"/>
            <a:ext cx="457199" cy="4485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위쪽 화살표 23"/>
          <p:cNvSpPr/>
          <p:nvPr/>
        </p:nvSpPr>
        <p:spPr>
          <a:xfrm>
            <a:off x="11093570" y="6530196"/>
            <a:ext cx="181155" cy="207034"/>
          </a:xfrm>
          <a:prstGeom prst="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08958" y="125083"/>
            <a:ext cx="759124" cy="3019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카테고리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1397479" y="125083"/>
            <a:ext cx="1915066" cy="3019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검색 바</a:t>
            </a:r>
            <a:endParaRPr lang="ko-KR" altLang="en-US" sz="1100" dirty="0"/>
          </a:p>
        </p:txBody>
      </p:sp>
      <p:sp>
        <p:nvSpPr>
          <p:cNvPr id="28" name="직사각형 27"/>
          <p:cNvSpPr/>
          <p:nvPr/>
        </p:nvSpPr>
        <p:spPr>
          <a:xfrm>
            <a:off x="10722633" y="125083"/>
            <a:ext cx="940281" cy="3019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사용자 기능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9325156" y="125083"/>
            <a:ext cx="1269452" cy="3019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스크랩 모아보기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081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Gisha</vt:lpstr>
      <vt:lpstr>Office 테마</vt:lpstr>
      <vt:lpstr>MUSED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MUSED</dc:title>
  <dc:creator>JS MOON</dc:creator>
  <cp:lastModifiedBy>JS MOON</cp:lastModifiedBy>
  <cp:revision>4</cp:revision>
  <dcterms:created xsi:type="dcterms:W3CDTF">2014-08-27T09:10:47Z</dcterms:created>
  <dcterms:modified xsi:type="dcterms:W3CDTF">2014-08-27T09:36:15Z</dcterms:modified>
</cp:coreProperties>
</file>