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13716000" cx="2438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Montserrat Light"/>
      <p:regular r:id="rId23"/>
      <p:bold r:id="rId24"/>
      <p:italic r:id="rId25"/>
      <p:boldItalic r:id="rId26"/>
    </p:embeddedFont>
    <p:embeddedFont>
      <p:font typeface="Helvetica Neue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1" roundtripDataSignature="AMtx7mgLQsLs2dG6+UabSGKOuvExUrnc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C3F4841-9DAE-4095-8B95-CCA369A4F550}">
  <a:tblStyle styleId="{7C3F4841-9DAE-4095-8B95-CCA369A4F55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MontserratLight-bold.fntdata"/><Relationship Id="rId23" Type="http://schemas.openxmlformats.org/officeDocument/2006/relationships/font" Target="fonts/MontserratLigh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ontserratLight-boldItalic.fntdata"/><Relationship Id="rId25" Type="http://schemas.openxmlformats.org/officeDocument/2006/relationships/font" Target="fonts/MontserratLight-italic.fntdata"/><Relationship Id="rId28" Type="http://schemas.openxmlformats.org/officeDocument/2006/relationships/font" Target="fonts/HelveticaNeue-bold.fntdata"/><Relationship Id="rId27" Type="http://schemas.openxmlformats.org/officeDocument/2006/relationships/font" Target="fonts/HelveticaNeu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elveticaNeue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font" Target="fonts/HelveticaNeue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0" name="Google Shape;12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f1ff33ead2_1_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gf1ff33ead2_1_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0" name="Google Shape;19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9" name="Google Shape;20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f1ff33ead2_1_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gf1ff33ead2_1_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showMasterSp="0" type="title">
  <p:cSld name="TITLE">
    <p:bg>
      <p:bgPr>
        <a:solidFill>
          <a:srgbClr val="4294A2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0"/>
          <p:cNvSpPr txBox="1"/>
          <p:nvPr>
            <p:ph type="title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600"/>
              <a:buFont typeface="Helvetica Neue"/>
              <a:buNone/>
              <a:defRPr sz="11600">
                <a:solidFill>
                  <a:srgbClr val="FFFFFF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14" name="Google Shape;14;p20"/>
          <p:cNvSpPr txBox="1"/>
          <p:nvPr>
            <p:ph idx="1" type="body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>
                <a:solidFill>
                  <a:srgbClr val="FFFFFF"/>
                </a:solidFill>
              </a:defRPr>
            </a:lvl1pPr>
            <a:lvl2pPr indent="-228600" lvl="1" marL="9144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>
                <a:solidFill>
                  <a:srgbClr val="FFFFFF"/>
                </a:solidFill>
              </a:defRPr>
            </a:lvl2pPr>
            <a:lvl3pPr indent="-228600" lvl="2" marL="13716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>
                <a:solidFill>
                  <a:srgbClr val="FFFFFF"/>
                </a:solidFill>
              </a:defRPr>
            </a:lvl3pPr>
            <a:lvl4pPr indent="-228600" lvl="3" marL="18288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>
                <a:solidFill>
                  <a:srgbClr val="FFFFFF"/>
                </a:solidFill>
              </a:defRPr>
            </a:lvl4pPr>
            <a:lvl5pPr indent="-228600" lvl="4" marL="22860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  <a:defRPr b="1" sz="5500">
                <a:solidFill>
                  <a:srgbClr val="FFFFFF"/>
                </a:solidFill>
              </a:defRPr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pic>
        <p:nvPicPr>
          <p:cNvPr descr="mcittt-01.png" id="15" name="Google Shape;15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51098" y="11337232"/>
            <a:ext cx="4777359" cy="26872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waiq Academy Logo-02.png" id="16" name="Google Shape;1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51050" y="10674873"/>
            <a:ext cx="7136316" cy="40119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SAFCSP-01.png" id="17" name="Google Shape;1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10718" y="10674873"/>
            <a:ext cx="5672729" cy="401198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0"/>
          <p:cNvSpPr/>
          <p:nvPr/>
        </p:nvSpPr>
        <p:spPr>
          <a:xfrm>
            <a:off x="5858" y="-54931"/>
            <a:ext cx="24372285" cy="15318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rPr b="0" i="0" lang="en-GB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uwaiq1000-google-logo-01.png" id="19" name="Google Shape;19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2625" y="-970857"/>
            <a:ext cx="6194032" cy="3363691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0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9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83" name="Google Shape;83;p29"/>
          <p:cNvSpPr txBox="1"/>
          <p:nvPr>
            <p:ph idx="1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1pPr>
            <a:lvl2pPr indent="-369189" lvl="1" marL="9144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indent="-369189" lvl="2" marL="13716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indent="-369189" lvl="3" marL="18288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indent="-369189" lvl="4" marL="22860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84" name="Google Shape;84;p29"/>
          <p:cNvSpPr txBox="1"/>
          <p:nvPr>
            <p:ph idx="2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b="1" sz="5500"/>
            </a:lvl1pPr>
            <a:lvl2pPr indent="-369189" lvl="1" marL="9144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indent="-369189" lvl="2" marL="13716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indent="-369189" lvl="3" marL="18288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indent="-369189" lvl="4" marL="22860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85" name="Google Shape;85;p29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 showMasterSp="0">
  <p:cSld name="Bullets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0"/>
          <p:cNvSpPr txBox="1"/>
          <p:nvPr/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381000" lvl="0" marL="381000" marR="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</a:pPr>
            <a:r>
              <a:rPr b="0" i="0" lang="en-GB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Body Level One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1" marL="990600" marR="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</a:pPr>
            <a:r>
              <a:rPr b="0" i="0" lang="en-GB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Body Level Two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2" marL="1600200" marR="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</a:pPr>
            <a:r>
              <a:rPr b="0" i="0" lang="en-GB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Body Level Three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3" marL="2209800" marR="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</a:pPr>
            <a:r>
              <a:rPr b="0" i="0" lang="en-GB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Body Level Four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4" marL="2819400" marR="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</a:pPr>
            <a:r>
              <a:rPr b="0" i="0" lang="en-GB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Body Level Five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uwaiq1000-google-logo-01.png" id="88" name="Google Shape;88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2625" y="10970685"/>
            <a:ext cx="6194032" cy="33636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tline-02.png" id="89" name="Google Shape;8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451082" y="0"/>
            <a:ext cx="9700512" cy="13716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waiq Academy LogoWaterMark-01-01.png" id="90" name="Google Shape;90;p30"/>
          <p:cNvPicPr preferRelativeResize="0"/>
          <p:nvPr/>
        </p:nvPicPr>
        <p:blipFill rotWithShape="1">
          <a:blip r:embed="rId4">
            <a:alphaModFix amt="50159"/>
          </a:blip>
          <a:srcRect b="0" l="0" r="0" t="0"/>
          <a:stretch/>
        </p:blipFill>
        <p:spPr>
          <a:xfrm>
            <a:off x="2141904" y="-7352294"/>
            <a:ext cx="20100191" cy="28420589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30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1"/>
          <p:cNvSpPr txBox="1"/>
          <p:nvPr>
            <p:ph type="title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94" name="Google Shape;94;p31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b="1" sz="5500"/>
            </a:lvl1pPr>
            <a:lvl2pPr indent="-369189" lvl="1" marL="9144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indent="-369189" lvl="2" marL="13716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indent="-369189" lvl="3" marL="18288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indent="-369189" lvl="4" marL="22860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pic>
        <p:nvPicPr>
          <p:cNvPr descr="Tuwaiq1000-google-logo-01.png" id="95" name="Google Shape;95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2625" y="10970685"/>
            <a:ext cx="6194032" cy="33636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tline-01.png" id="96" name="Google Shape;9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472" y="-2525380"/>
            <a:ext cx="9700513" cy="13716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waiq Academy LogoWaterMark-01-01.png" id="97" name="Google Shape;97;p31"/>
          <p:cNvPicPr preferRelativeResize="0"/>
          <p:nvPr/>
        </p:nvPicPr>
        <p:blipFill rotWithShape="1">
          <a:blip r:embed="rId4">
            <a:alphaModFix amt="50159"/>
          </a:blip>
          <a:srcRect b="0" l="0" r="0" t="0"/>
          <a:stretch/>
        </p:blipFill>
        <p:spPr>
          <a:xfrm>
            <a:off x="2141904" y="-7352294"/>
            <a:ext cx="20100191" cy="28420589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31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 showMasterSp="0">
  <p:cSld name="Agenda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2"/>
          <p:cNvSpPr txBox="1"/>
          <p:nvPr>
            <p:ph type="title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101" name="Google Shape;101;p32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b="1" sz="5500"/>
            </a:lvl1pPr>
            <a:lvl2pPr indent="-369189" lvl="1" marL="9144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indent="-369189" lvl="2" marL="13716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indent="-369189" lvl="3" marL="18288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indent="-369189" lvl="4" marL="22860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02" name="Google Shape;102;p32"/>
          <p:cNvSpPr txBox="1"/>
          <p:nvPr>
            <p:ph idx="2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rtl="1" algn="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sz="5500"/>
            </a:lvl1pPr>
            <a:lvl2pPr indent="-228600" lvl="1" marL="914400" rtl="1" algn="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sz="5500"/>
            </a:lvl2pPr>
            <a:lvl3pPr indent="-228600" lvl="2" marL="1371600" rtl="1" algn="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sz="5500"/>
            </a:lvl3pPr>
            <a:lvl4pPr indent="-228600" lvl="3" marL="1828800" rtl="1" algn="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sz="5500"/>
            </a:lvl4pPr>
            <a:lvl5pPr indent="-228600" lvl="4" marL="2286000" rtl="1" algn="r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sz="5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pic>
        <p:nvPicPr>
          <p:cNvPr descr="Tuwaiq1000-google-logo-01.png" id="103" name="Google Shape;103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2625" y="10970685"/>
            <a:ext cx="6194032" cy="33636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tline-02.png" id="104" name="Google Shape;10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451082" y="0"/>
            <a:ext cx="9700512" cy="13716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waiq Academy LogoWaterMark-01-01.png" id="105" name="Google Shape;105;p32"/>
          <p:cNvPicPr preferRelativeResize="0"/>
          <p:nvPr/>
        </p:nvPicPr>
        <p:blipFill rotWithShape="1">
          <a:blip r:embed="rId4">
            <a:alphaModFix amt="50159"/>
          </a:blip>
          <a:srcRect b="0" l="0" r="0" t="0"/>
          <a:stretch/>
        </p:blipFill>
        <p:spPr>
          <a:xfrm>
            <a:off x="2141904" y="-7352294"/>
            <a:ext cx="20100191" cy="28420589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2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 showMasterSp="0">
  <p:cSld name="Quote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3"/>
          <p:cNvSpPr txBox="1"/>
          <p:nvPr>
            <p:ph idx="1" type="body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600"/>
              <a:buFont typeface="Helvetica Neue"/>
              <a:buNone/>
              <a:defRPr b="1" sz="3600"/>
            </a:lvl1pPr>
            <a:lvl2pPr indent="-369189" lvl="1" marL="9144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indent="-369189" lvl="2" marL="13716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indent="-369189" lvl="3" marL="18288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indent="-369189" lvl="4" marL="22860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09" name="Google Shape;109;p33"/>
          <p:cNvSpPr txBox="1"/>
          <p:nvPr>
            <p:ph idx="2" type="body"/>
          </p:nvPr>
        </p:nvSpPr>
        <p:spPr>
          <a:xfrm>
            <a:off x="1753923" y="4939860"/>
            <a:ext cx="20876153" cy="383628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sz="8500"/>
            </a:lvl1pPr>
            <a:lvl2pPr indent="-228600" lvl="1" marL="9144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sz="8500"/>
            </a:lvl2pPr>
            <a:lvl3pPr indent="-228600" lvl="2" marL="13716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sz="8500"/>
            </a:lvl3pPr>
            <a:lvl4pPr indent="-228600" lvl="3" marL="18288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sz="8500"/>
            </a:lvl4pPr>
            <a:lvl5pPr indent="-228600" lvl="4" marL="2286000" rtl="1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sz="8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pic>
        <p:nvPicPr>
          <p:cNvPr descr="Tuwaiq1000-google-logo-01.png" id="110" name="Google Shape;110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2625" y="10970685"/>
            <a:ext cx="6194032" cy="33636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tline-01.png" id="111" name="Google Shape;11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9147" y="-3081427"/>
            <a:ext cx="9700513" cy="13716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waiq Academy LogoWaterMark-01-01.png" id="112" name="Google Shape;112;p33"/>
          <p:cNvPicPr preferRelativeResize="0"/>
          <p:nvPr/>
        </p:nvPicPr>
        <p:blipFill rotWithShape="1">
          <a:blip r:embed="rId4">
            <a:alphaModFix amt="50159"/>
          </a:blip>
          <a:srcRect b="0" l="0" r="0" t="0"/>
          <a:stretch/>
        </p:blipFill>
        <p:spPr>
          <a:xfrm>
            <a:off x="2141904" y="-7352294"/>
            <a:ext cx="20100191" cy="28420589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33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 showMasterSp="0">
  <p:cSld name="Photo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4"/>
          <p:cNvSpPr/>
          <p:nvPr>
            <p:ph idx="2" type="pic"/>
          </p:nvPr>
        </p:nvSpPr>
        <p:spPr>
          <a:xfrm>
            <a:off x="5853394" y="519393"/>
            <a:ext cx="12677213" cy="12677214"/>
          </a:xfrm>
          <a:prstGeom prst="rect">
            <a:avLst/>
          </a:prstGeom>
          <a:noFill/>
          <a:ln>
            <a:noFill/>
          </a:ln>
        </p:spPr>
      </p:sp>
      <p:pic>
        <p:nvPicPr>
          <p:cNvPr descr="Tuwaiq1000-google-logo-01.png" id="116" name="Google Shape;116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2625" y="10970685"/>
            <a:ext cx="6194032" cy="3363691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34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3 Up" showMasterSp="0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/>
          <p:nvPr>
            <p:ph idx="2" type="pic"/>
          </p:nvPr>
        </p:nvSpPr>
        <p:spPr>
          <a:xfrm>
            <a:off x="16570577" y="2146152"/>
            <a:ext cx="4399069" cy="4399069"/>
          </a:xfrm>
          <a:prstGeom prst="rect">
            <a:avLst/>
          </a:prstGeom>
          <a:noFill/>
          <a:ln>
            <a:noFill/>
          </a:ln>
        </p:spPr>
      </p:sp>
      <p:sp>
        <p:nvSpPr>
          <p:cNvPr id="23" name="Google Shape;23;p21"/>
          <p:cNvSpPr/>
          <p:nvPr>
            <p:ph idx="3" type="pic"/>
          </p:nvPr>
        </p:nvSpPr>
        <p:spPr>
          <a:xfrm>
            <a:off x="16571595" y="7095452"/>
            <a:ext cx="4397120" cy="4397120"/>
          </a:xfrm>
          <a:prstGeom prst="rect">
            <a:avLst/>
          </a:prstGeom>
          <a:noFill/>
          <a:ln>
            <a:noFill/>
          </a:ln>
        </p:spPr>
      </p:sp>
      <p:sp>
        <p:nvSpPr>
          <p:cNvPr id="24" name="Google Shape;24;p21"/>
          <p:cNvSpPr/>
          <p:nvPr>
            <p:ph idx="4" type="pic"/>
          </p:nvPr>
        </p:nvSpPr>
        <p:spPr>
          <a:xfrm>
            <a:off x="3587234" y="2155100"/>
            <a:ext cx="9488866" cy="9488864"/>
          </a:xfrm>
          <a:prstGeom prst="rect">
            <a:avLst/>
          </a:prstGeom>
          <a:noFill/>
          <a:ln>
            <a:noFill/>
          </a:ln>
        </p:spPr>
      </p:sp>
      <p:pic>
        <p:nvPicPr>
          <p:cNvPr descr="Tuwaiq1000-google-logo-01.png" id="25" name="Google Shape;25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2625" y="10970685"/>
            <a:ext cx="6194032" cy="3363691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21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" showMasterSp="0">
  <p:cSld name="Statemen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uwaiq1000-google-logo-01.png" id="28" name="Google Shape;28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2625" y="10970685"/>
            <a:ext cx="6194032" cy="33636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tline-01.png" id="29" name="Google Shape;2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87801" y="-1621804"/>
            <a:ext cx="9700512" cy="1371600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26"/>
          <p:cNvSpPr txBox="1"/>
          <p:nvPr>
            <p:ph idx="1" type="body"/>
          </p:nvPr>
        </p:nvSpPr>
        <p:spPr>
          <a:xfrm>
            <a:off x="20006181" y="3163652"/>
            <a:ext cx="3045544" cy="8205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369189" lvl="0" marL="4572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1pPr>
            <a:lvl2pPr indent="-369189" lvl="1" marL="9144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indent="-369189" lvl="2" marL="13716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indent="-369189" lvl="3" marL="18288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indent="-369189" lvl="4" marL="22860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31" name="Google Shape;31;p26"/>
          <p:cNvSpPr txBox="1"/>
          <p:nvPr>
            <p:ph idx="2" type="body"/>
          </p:nvPr>
        </p:nvSpPr>
        <p:spPr>
          <a:xfrm>
            <a:off x="1780557" y="3163652"/>
            <a:ext cx="17993860" cy="8205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369189" lvl="0" marL="4572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1pPr>
            <a:lvl2pPr indent="-369189" lvl="1" marL="9144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indent="-369189" lvl="2" marL="13716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indent="-369189" lvl="3" marL="18288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indent="-369189" lvl="4" marL="22860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32" name="Google Shape;32;p26"/>
          <p:cNvSpPr txBox="1"/>
          <p:nvPr>
            <p:ph idx="3" type="body"/>
          </p:nvPr>
        </p:nvSpPr>
        <p:spPr>
          <a:xfrm>
            <a:off x="1759560" y="1813733"/>
            <a:ext cx="7656921" cy="817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228600" lvl="0" marL="45720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69189" lvl="1" marL="9144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indent="-369189" lvl="2" marL="13716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indent="-369189" lvl="3" marL="18288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indent="-369189" lvl="4" marL="22860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33" name="Google Shape;33;p26"/>
          <p:cNvSpPr txBox="1"/>
          <p:nvPr>
            <p:ph idx="4" type="body"/>
          </p:nvPr>
        </p:nvSpPr>
        <p:spPr>
          <a:xfrm>
            <a:off x="12115931" y="1813733"/>
            <a:ext cx="7656922" cy="817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228600" lvl="0" marL="45720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B7076"/>
              </a:buClr>
              <a:buSzPts val="4760"/>
              <a:buFont typeface="Helvetica Neue"/>
              <a:buNone/>
              <a:defRPr b="1" sz="4760">
                <a:solidFill>
                  <a:srgbClr val="6B70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69189" lvl="1" marL="9144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indent="-369189" lvl="2" marL="13716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indent="-369189" lvl="3" marL="18288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indent="-369189" lvl="4" marL="22860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pic>
        <p:nvPicPr>
          <p:cNvPr descr="Tuwaiq Academy LogoWaterMark-01-01.png" id="34" name="Google Shape;34;p26"/>
          <p:cNvPicPr preferRelativeResize="0"/>
          <p:nvPr/>
        </p:nvPicPr>
        <p:blipFill rotWithShape="1">
          <a:blip r:embed="rId4">
            <a:alphaModFix amt="50159"/>
          </a:blip>
          <a:srcRect b="0" l="0" r="0" t="0"/>
          <a:stretch/>
        </p:blipFill>
        <p:spPr>
          <a:xfrm>
            <a:off x="2141904" y="-7352294"/>
            <a:ext cx="20100191" cy="28420589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26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>
  <p:cSld name="Blank">
    <p:bg>
      <p:bgPr>
        <a:solidFill>
          <a:srgbClr val="4294A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7"/>
          <p:cNvSpPr txBox="1"/>
          <p:nvPr>
            <p:ph type="title"/>
          </p:nvPr>
        </p:nvSpPr>
        <p:spPr>
          <a:xfrm>
            <a:off x="6953250" y="6140450"/>
            <a:ext cx="104775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rt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500"/>
              <a:buFont typeface="Helvetica Neue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pic>
        <p:nvPicPr>
          <p:cNvPr descr="mcittt-01.png" id="38" name="Google Shape;38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351098" y="11337232"/>
            <a:ext cx="4777359" cy="268726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waiq Academy Logo-02.png" id="39" name="Google Shape;3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51050" y="10674873"/>
            <a:ext cx="7136316" cy="40119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SAFCSP-01.png" id="40" name="Google Shape;40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10718" y="10674873"/>
            <a:ext cx="5672729" cy="4011984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27"/>
          <p:cNvSpPr/>
          <p:nvPr/>
        </p:nvSpPr>
        <p:spPr>
          <a:xfrm>
            <a:off x="5858" y="-54931"/>
            <a:ext cx="24372285" cy="153183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rPr b="0" i="0" lang="en-GB" sz="32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uwaiq1000-google-logo-01.png" id="42" name="Google Shape;42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2625" y="-970857"/>
            <a:ext cx="6194032" cy="3363691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27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 &amp; Photo" showMasterSp="0">
  <p:cSld name="Title, Bullets &amp; Photo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2"/>
          <p:cNvSpPr txBox="1"/>
          <p:nvPr>
            <p:ph idx="1" type="body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b="1" sz="5500"/>
            </a:lvl1pPr>
            <a:lvl2pPr indent="-369189" lvl="1" marL="9144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indent="-369189" lvl="2" marL="13716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indent="-369189" lvl="3" marL="18288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indent="-369189" lvl="4" marL="22860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46" name="Google Shape;46;p22"/>
          <p:cNvSpPr txBox="1"/>
          <p:nvPr>
            <p:ph idx="2" type="body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1pPr>
            <a:lvl2pPr indent="-369189" lvl="1" marL="9144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indent="-369189" lvl="2" marL="13716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indent="-369189" lvl="3" marL="18288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indent="-369189" lvl="4" marL="22860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47" name="Google Shape;47;p22"/>
          <p:cNvSpPr/>
          <p:nvPr>
            <p:ph idx="3" type="pic"/>
          </p:nvPr>
        </p:nvSpPr>
        <p:spPr>
          <a:xfrm>
            <a:off x="12193751" y="1401265"/>
            <a:ext cx="10913372" cy="10913371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22"/>
          <p:cNvSpPr txBox="1"/>
          <p:nvPr>
            <p:ph type="title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pic>
        <p:nvPicPr>
          <p:cNvPr descr="Tuwaiq1000-google-logo-01.png" id="49" name="Google Shape;49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2625" y="10970685"/>
            <a:ext cx="6194032" cy="33636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waiq Academy LogoWaterMark-01-01.png" id="50" name="Google Shape;50;p22"/>
          <p:cNvPicPr preferRelativeResize="0"/>
          <p:nvPr/>
        </p:nvPicPr>
        <p:blipFill rotWithShape="1">
          <a:blip r:embed="rId3">
            <a:alphaModFix amt="50159"/>
          </a:blip>
          <a:srcRect b="0" l="0" r="0" t="0"/>
          <a:stretch/>
        </p:blipFill>
        <p:spPr>
          <a:xfrm>
            <a:off x="2141904" y="-7352294"/>
            <a:ext cx="20100191" cy="28420589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2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Fact" showMasterSp="0">
  <p:cSld name="Big Fac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3"/>
          <p:cNvSpPr txBox="1"/>
          <p:nvPr>
            <p:ph idx="1" type="body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indent="-228600" lvl="0" marL="457200" rt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5000"/>
              <a:buFont typeface="Helvetica Neue"/>
              <a:buNone/>
              <a:defRPr b="1" sz="25000"/>
            </a:lvl1pPr>
            <a:lvl2pPr indent="-228600" lvl="1" marL="914400" rt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5000"/>
              <a:buFont typeface="Helvetica Neue"/>
              <a:buNone/>
              <a:defRPr b="1" sz="25000"/>
            </a:lvl2pPr>
            <a:lvl3pPr indent="-228600" lvl="2" marL="1371600" rt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5000"/>
              <a:buFont typeface="Helvetica Neue"/>
              <a:buNone/>
              <a:defRPr b="1" sz="25000"/>
            </a:lvl3pPr>
            <a:lvl4pPr indent="-228600" lvl="3" marL="1828800" rt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5000"/>
              <a:buFont typeface="Helvetica Neue"/>
              <a:buNone/>
              <a:defRPr b="1" sz="25000"/>
            </a:lvl4pPr>
            <a:lvl5pPr indent="-228600" lvl="4" marL="2286000" rt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5000"/>
              <a:buFont typeface="Helvetica Neue"/>
              <a:buNone/>
              <a:defRPr b="1" sz="250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4" name="Google Shape;54;p23"/>
          <p:cNvSpPr txBox="1"/>
          <p:nvPr>
            <p:ph idx="2" type="body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b="1" sz="5500"/>
            </a:lvl1pPr>
            <a:lvl2pPr indent="-369189" lvl="1" marL="9144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indent="-369189" lvl="2" marL="13716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indent="-369189" lvl="3" marL="18288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indent="-369189" lvl="4" marL="22860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pic>
        <p:nvPicPr>
          <p:cNvPr descr="Tuwaiq1000-google-logo-01.png" id="55" name="Google Shape;55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2625" y="10970685"/>
            <a:ext cx="6194032" cy="33636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tline-02.png" id="56" name="Google Shape;5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451082" y="0"/>
            <a:ext cx="9700512" cy="13716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waiq Academy LogoWaterMark-01-01.png" id="57" name="Google Shape;57;p23"/>
          <p:cNvPicPr preferRelativeResize="0"/>
          <p:nvPr/>
        </p:nvPicPr>
        <p:blipFill rotWithShape="1">
          <a:blip r:embed="rId4">
            <a:alphaModFix amt="50159"/>
          </a:blip>
          <a:srcRect b="0" l="0" r="0" t="0"/>
          <a:stretch/>
        </p:blipFill>
        <p:spPr>
          <a:xfrm>
            <a:off x="2141904" y="-7352294"/>
            <a:ext cx="20100191" cy="28420589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3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Photo Alt" showMasterSp="0">
  <p:cSld name="Title &amp; Photo Al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uwaiq Academy LogoWaterMark-01-01.png" id="60" name="Google Shape;60;p24"/>
          <p:cNvPicPr preferRelativeResize="0"/>
          <p:nvPr/>
        </p:nvPicPr>
        <p:blipFill rotWithShape="1">
          <a:blip r:embed="rId2">
            <a:alphaModFix amt="50159"/>
          </a:blip>
          <a:srcRect b="0" l="0" r="0" t="0"/>
          <a:stretch/>
        </p:blipFill>
        <p:spPr>
          <a:xfrm>
            <a:off x="2141904" y="-7352294"/>
            <a:ext cx="20100191" cy="28420589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24"/>
          <p:cNvSpPr/>
          <p:nvPr>
            <p:ph idx="2" type="pic"/>
          </p:nvPr>
        </p:nvSpPr>
        <p:spPr>
          <a:xfrm>
            <a:off x="12065000" y="1270000"/>
            <a:ext cx="11176000" cy="111760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24"/>
          <p:cNvSpPr txBox="1"/>
          <p:nvPr>
            <p:ph type="title"/>
          </p:nvPr>
        </p:nvSpPr>
        <p:spPr>
          <a:xfrm>
            <a:off x="1206500" y="-381000"/>
            <a:ext cx="9779000" cy="5882273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63" name="Google Shape;63;p24"/>
          <p:cNvSpPr txBox="1"/>
          <p:nvPr>
            <p:ph idx="1" type="body"/>
          </p:nvPr>
        </p:nvSpPr>
        <p:spPr>
          <a:xfrm>
            <a:off x="1206500" y="5409576"/>
            <a:ext cx="9779000" cy="5385424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b="1" sz="5500"/>
            </a:lvl1pPr>
            <a:lvl2pPr indent="-228600" lvl="1" marL="9144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b="1" sz="5500"/>
            </a:lvl2pPr>
            <a:lvl3pPr indent="-228600" lvl="2" marL="13716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b="1" sz="5500"/>
            </a:lvl3pPr>
            <a:lvl4pPr indent="-228600" lvl="3" marL="18288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b="1" sz="5500"/>
            </a:lvl4pPr>
            <a:lvl5pPr indent="-228600" lvl="4" marL="22860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b="1" sz="5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pic>
        <p:nvPicPr>
          <p:cNvPr descr="Tuwaiq1000-google-logo-01.png" id="64" name="Google Shape;6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625" y="10970685"/>
            <a:ext cx="6194032" cy="3363691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24"/>
          <p:cNvSpPr txBox="1"/>
          <p:nvPr>
            <p:ph idx="12" type="sldNum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" showMasterSp="0">
  <p:cSld name="Section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5"/>
          <p:cNvSpPr txBox="1"/>
          <p:nvPr>
            <p:ph type="title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1600"/>
              <a:buFont typeface="Helvetica Neue"/>
              <a:buNone/>
              <a:defRPr b="0" sz="11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68" name="Google Shape;68;p25"/>
          <p:cNvSpPr/>
          <p:nvPr/>
        </p:nvSpPr>
        <p:spPr>
          <a:xfrm>
            <a:off x="23559869" y="4533900"/>
            <a:ext cx="832032" cy="4648200"/>
          </a:xfrm>
          <a:prstGeom prst="rect">
            <a:avLst/>
          </a:prstGeom>
          <a:solidFill>
            <a:srgbClr val="4294A2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Dotline-02.png" id="69" name="Google Shape;69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4451082" y="0"/>
            <a:ext cx="9700512" cy="13716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waiq Academy LogoWaterMark-01-01.png" id="70" name="Google Shape;70;p25"/>
          <p:cNvPicPr preferRelativeResize="0"/>
          <p:nvPr/>
        </p:nvPicPr>
        <p:blipFill rotWithShape="1">
          <a:blip r:embed="rId3">
            <a:alphaModFix amt="50159"/>
          </a:blip>
          <a:srcRect b="0" l="0" r="0" t="0"/>
          <a:stretch/>
        </p:blipFill>
        <p:spPr>
          <a:xfrm>
            <a:off x="2141904" y="-7352294"/>
            <a:ext cx="20100191" cy="28420589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25"/>
          <p:cNvSpPr txBox="1"/>
          <p:nvPr>
            <p:ph idx="12" type="sldNum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Photo" showMasterSp="0">
  <p:cSld name="Title &amp; Photo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/>
          <p:cNvSpPr txBox="1"/>
          <p:nvPr>
            <p:ph type="title"/>
          </p:nvPr>
        </p:nvSpPr>
        <p:spPr>
          <a:xfrm>
            <a:off x="1206500" y="7123707"/>
            <a:ext cx="19570511" cy="46482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1600"/>
              <a:buFont typeface="Helvetica Neue"/>
              <a:buNone/>
              <a:defRPr sz="11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1800"/>
              <a:buNone/>
              <a:defRPr/>
            </a:lvl9pPr>
          </a:lstStyle>
          <a:p/>
        </p:txBody>
      </p:sp>
      <p:sp>
        <p:nvSpPr>
          <p:cNvPr id="74" name="Google Shape;74;p28"/>
          <p:cNvSpPr txBox="1"/>
          <p:nvPr>
            <p:ph idx="1" type="body"/>
          </p:nvPr>
        </p:nvSpPr>
        <p:spPr>
          <a:xfrm>
            <a:off x="1207690" y="1106137"/>
            <a:ext cx="19568131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3600"/>
              <a:buFont typeface="Helvetica Neue"/>
              <a:buNone/>
              <a:defRPr b="1" sz="3600"/>
            </a:lvl1pPr>
            <a:lvl2pPr indent="-369189" lvl="1" marL="9144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2pPr>
            <a:lvl3pPr indent="-369189" lvl="2" marL="13716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3pPr>
            <a:lvl4pPr indent="-369189" lvl="3" marL="18288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4pPr>
            <a:lvl5pPr indent="-369189" lvl="4" marL="228600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75" name="Google Shape;75;p28"/>
          <p:cNvSpPr txBox="1"/>
          <p:nvPr>
            <p:ph idx="2" type="body"/>
          </p:nvPr>
        </p:nvSpPr>
        <p:spPr>
          <a:xfrm>
            <a:off x="1206500" y="11609910"/>
            <a:ext cx="19570511" cy="111695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b="1" sz="5500"/>
            </a:lvl1pPr>
            <a:lvl2pPr indent="-228600" lvl="1" marL="9144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b="1" sz="5500"/>
            </a:lvl2pPr>
            <a:lvl3pPr indent="-228600" lvl="2" marL="13716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b="1" sz="5500"/>
            </a:lvl3pPr>
            <a:lvl4pPr indent="-228600" lvl="3" marL="18288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b="1" sz="5500"/>
            </a:lvl4pPr>
            <a:lvl5pPr indent="-228600" lvl="4" marL="2286000" rt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5500"/>
              <a:buFont typeface="Helvetica Neue"/>
              <a:buNone/>
              <a:defRPr b="1" sz="5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76" name="Google Shape;76;p28"/>
          <p:cNvSpPr/>
          <p:nvPr/>
        </p:nvSpPr>
        <p:spPr>
          <a:xfrm>
            <a:off x="21848894" y="-110577"/>
            <a:ext cx="2543007" cy="13937154"/>
          </a:xfrm>
          <a:prstGeom prst="rect">
            <a:avLst/>
          </a:prstGeom>
          <a:solidFill>
            <a:srgbClr val="4294A2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Tuwaiq1000-google-logo-01.png" id="77" name="Google Shape;77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02625" y="10970685"/>
            <a:ext cx="6194032" cy="33636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tline-02.png" id="78" name="Google Shape;7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451082" y="0"/>
            <a:ext cx="9700512" cy="13716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waiq Academy LogoWaterMark-01-01.png" id="79" name="Google Shape;79;p28"/>
          <p:cNvPicPr preferRelativeResize="0"/>
          <p:nvPr/>
        </p:nvPicPr>
        <p:blipFill rotWithShape="1">
          <a:blip r:embed="rId4">
            <a:alphaModFix amt="50159"/>
          </a:blip>
          <a:srcRect b="0" l="0" r="0" t="0"/>
          <a:stretch/>
        </p:blipFill>
        <p:spPr>
          <a:xfrm>
            <a:off x="2141904" y="-7352294"/>
            <a:ext cx="20100191" cy="28420589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8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10.png"/><Relationship Id="rId2" Type="http://schemas.openxmlformats.org/officeDocument/2006/relationships/image" Target="../media/image1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3.xml"/><Relationship Id="rId18" Type="http://schemas.openxmlformats.org/officeDocument/2006/relationships/slideLayout" Target="../slideLayouts/slideLayout15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marR="0" rt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19"/>
          <p:cNvSpPr txBox="1"/>
          <p:nvPr>
            <p:ph idx="1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462915" lvl="0" marL="457200" marR="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  <a:defRPr b="0" i="0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62915" lvl="1" marL="914400" marR="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  <a:defRPr b="0" i="0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462914" lvl="2" marL="1371600" marR="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  <a:defRPr b="0" i="0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462914" lvl="3" marL="1828800" marR="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  <a:defRPr b="0" i="0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462914" lvl="4" marL="2286000" marR="0" rtl="1" algn="r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  <a:defRPr b="0" i="0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46291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  <a:defRPr b="0" i="0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46291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  <a:defRPr b="0" i="0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46291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  <a:defRPr b="0" i="0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462915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5E5E5E"/>
              </a:buClr>
              <a:buSzPts val="3690"/>
              <a:buFont typeface="Helvetica Neue"/>
              <a:buChar char="•"/>
              <a:defRPr b="0" i="0" sz="30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pic>
        <p:nvPicPr>
          <p:cNvPr descr="Tuwaiq1000-google-logo-01.png" id="8" name="Google Shape;8;p1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02625" y="10970685"/>
            <a:ext cx="6194032" cy="336369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uwaiq Academy LogoWaterMark-01-01.png" id="9" name="Google Shape;9;p19"/>
          <p:cNvPicPr preferRelativeResize="0"/>
          <p:nvPr/>
        </p:nvPicPr>
        <p:blipFill rotWithShape="1">
          <a:blip r:embed="rId2">
            <a:alphaModFix amt="50159"/>
          </a:blip>
          <a:srcRect b="0" l="0" r="0" t="0"/>
          <a:stretch/>
        </p:blipFill>
        <p:spPr>
          <a:xfrm>
            <a:off x="2141904" y="-7352294"/>
            <a:ext cx="20100191" cy="2842058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otline-02.png" id="10" name="Google Shape;1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451082" y="0"/>
            <a:ext cx="9700512" cy="1371600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9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w3resource.com/javascript-exercises/javascript-functions-exercises.php" TargetMode="External"/><Relationship Id="rId4" Type="http://schemas.openxmlformats.org/officeDocument/2006/relationships/hyperlink" Target="https://www.w3resource.com/javascript-exercises/javascript-dom-exercises.php" TargetMode="External"/><Relationship Id="rId5" Type="http://schemas.openxmlformats.org/officeDocument/2006/relationships/hyperlink" Target="https://cs.lmu.edu/~ray/notes/javascriptfunctions/" TargetMode="External"/><Relationship Id="rId6" Type="http://schemas.openxmlformats.org/officeDocument/2006/relationships/image" Target="../media/image19.png"/><Relationship Id="rId7" Type="http://schemas.openxmlformats.org/officeDocument/2006/relationships/image" Target="../media/image23.png"/><Relationship Id="rId8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Relationship Id="rId4" Type="http://schemas.openxmlformats.org/officeDocument/2006/relationships/image" Target="../media/image2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"/>
          <p:cNvSpPr txBox="1"/>
          <p:nvPr>
            <p:ph idx="4294967295" type="ctrTitle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600"/>
              <a:buFont typeface="Helvetica Neue"/>
              <a:buNone/>
            </a:pPr>
            <a:r>
              <a:rPr b="1" i="0" lang="en-GB" sz="1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JavaScript III</a:t>
            </a:r>
            <a:endParaRPr b="1" i="0" sz="11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3" name="Google Shape;123;p1"/>
          <p:cNvSpPr txBox="1"/>
          <p:nvPr>
            <p:ph idx="4294967295" type="subTitle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500"/>
              <a:buFont typeface="Helvetica Neue"/>
              <a:buNone/>
            </a:pPr>
            <a:r>
              <a:rPr b="1" i="0" lang="en-GB" sz="5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Scripting, Event </a:t>
            </a:r>
            <a:r>
              <a:rPr b="1" lang="en-GB" sz="5500">
                <a:solidFill>
                  <a:srgbClr val="FFFFFF"/>
                </a:solidFill>
              </a:rPr>
              <a:t>handling</a:t>
            </a:r>
            <a:r>
              <a:rPr b="1" i="0" lang="en-GB" sz="5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DOM</a:t>
            </a:r>
            <a:endParaRPr b="1" i="0" sz="55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Logo&#10;&#10;Description automatically generated" id="124" name="Google Shape;12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47241" y="12052718"/>
            <a:ext cx="2271440" cy="1605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648641" y="12429266"/>
            <a:ext cx="1505130" cy="752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f1ff33ead2_1_9"/>
          <p:cNvSpPr txBox="1"/>
          <p:nvPr/>
        </p:nvSpPr>
        <p:spPr>
          <a:xfrm>
            <a:off x="831200" y="570048"/>
            <a:ext cx="22721700" cy="15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6B91D"/>
              </a:buClr>
              <a:buSzPts val="2800"/>
              <a:buFont typeface="Trebuchet MS"/>
              <a:buNone/>
            </a:pPr>
            <a:r>
              <a:rPr b="1" i="0" lang="en-GB" sz="8501" u="none" cap="none" strike="noStrike">
                <a:solidFill>
                  <a:srgbClr val="E6B91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JavaScript Functions as Events Handlers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5" name="Google Shape;185;gf1ff33ead2_1_9"/>
          <p:cNvGrpSpPr/>
          <p:nvPr/>
        </p:nvGrpSpPr>
        <p:grpSpPr>
          <a:xfrm>
            <a:off x="1308061" y="2097451"/>
            <a:ext cx="21830292" cy="10005746"/>
            <a:chOff x="1692000" y="2584475"/>
            <a:chExt cx="5762100" cy="2433600"/>
          </a:xfrm>
        </p:grpSpPr>
        <p:sp>
          <p:nvSpPr>
            <p:cNvPr id="186" name="Google Shape;186;gf1ff33ead2_1_9"/>
            <p:cNvSpPr/>
            <p:nvPr/>
          </p:nvSpPr>
          <p:spPr>
            <a:xfrm>
              <a:off x="1692000" y="2584475"/>
              <a:ext cx="5762100" cy="24336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43800" lIns="243800" spcFirstLastPara="1" rIns="243800" wrap="square" tIns="2438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E5E5E"/>
                </a:buClr>
                <a:buSzPts val="6400"/>
                <a:buFont typeface="Helvetica Neue"/>
                <a:buNone/>
              </a:pPr>
              <a:r>
                <a:t/>
              </a:r>
              <a:endParaRPr b="0" i="0" sz="6400" u="none" cap="none" strike="noStrik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pic>
          <p:nvPicPr>
            <p:cNvPr id="187" name="Google Shape;187;gf1ff33ead2_1_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776400" y="2683813"/>
              <a:ext cx="5591175" cy="22002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"/>
          <p:cNvSpPr txBox="1"/>
          <p:nvPr/>
        </p:nvSpPr>
        <p:spPr>
          <a:xfrm>
            <a:off x="831200" y="570048"/>
            <a:ext cx="22721601" cy="15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6B91D"/>
              </a:buClr>
              <a:buSzPts val="2800"/>
              <a:buFont typeface="Trebuchet MS"/>
              <a:buNone/>
            </a:pPr>
            <a:r>
              <a:rPr b="1" i="0" lang="en-GB" sz="8501" u="none" cap="none" strike="noStrike">
                <a:solidFill>
                  <a:srgbClr val="E6B91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Built-in JavaScript Methods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9"/>
          <p:cNvSpPr txBox="1"/>
          <p:nvPr/>
        </p:nvSpPr>
        <p:spPr>
          <a:xfrm>
            <a:off x="1980389" y="2241206"/>
            <a:ext cx="20423100" cy="83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Autofit/>
          </a:bodyPr>
          <a:lstStyle/>
          <a:p>
            <a:pPr indent="-1016013" lvl="0" marL="12192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❖"/>
            </a:pPr>
            <a:r>
              <a:rPr b="0" i="0" lang="en-GB" sz="6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Commonly used built-in methods:</a:t>
            </a:r>
            <a:endParaRPr b="0" i="0" sz="6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194" name="Google Shape;194;p9"/>
          <p:cNvGraphicFramePr/>
          <p:nvPr/>
        </p:nvGraphicFramePr>
        <p:xfrm>
          <a:off x="1910606" y="424398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{7C3F4841-9DAE-4095-8B95-CCA369A4F550}</a:tableStyleId>
              </a:tblPr>
              <a:tblGrid>
                <a:gridCol w="8175475"/>
                <a:gridCol w="13126700"/>
              </a:tblGrid>
              <a:tr h="1070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Helvetica Neue"/>
                        <a:buNone/>
                      </a:pPr>
                      <a:r>
                        <a:rPr lang="en-GB" sz="3900" u="none" cap="none" strike="noStrike"/>
                        <a:t>Method</a:t>
                      </a:r>
                      <a:endParaRPr b="1" sz="39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69325" marB="169325" marR="169325" marL="1693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Helvetica Neue"/>
                        <a:buNone/>
                      </a:pPr>
                      <a:r>
                        <a:rPr lang="en-GB" sz="3900" u="none" cap="none" strike="noStrike"/>
                        <a:t>Description</a:t>
                      </a:r>
                      <a:endParaRPr b="1" sz="39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69325" marB="169325" marR="169325" marL="169325"/>
                </a:tc>
              </a:tr>
              <a:tr h="1856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Helvetica Neue"/>
                        <a:buNone/>
                      </a:pPr>
                      <a:r>
                        <a:rPr lang="en-GB" sz="3900" u="none" cap="none" strike="noStrike"/>
                        <a:t>document.createElement(‘tag’);</a:t>
                      </a:r>
                      <a:endParaRPr sz="3900" u="none" cap="none" strike="noStrike"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169325" marB="169325" marR="169325" marL="169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Helvetica Neue"/>
                        <a:buNone/>
                      </a:pPr>
                      <a:r>
                        <a:rPr lang="en-GB" sz="3900" u="none" cap="none" strike="noStrike"/>
                        <a:t>Creates an element with the given tag name. E.g. document.createElement(‘p’) would create a &lt;p&gt; element.</a:t>
                      </a:r>
                      <a:endParaRPr sz="3900" u="none" cap="none" strike="noStrike"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169325" marB="169325" marR="169325" marL="169325"/>
                </a:tc>
              </a:tr>
              <a:tr h="3578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Helvetica Neue"/>
                        <a:buNone/>
                      </a:pPr>
                      <a:r>
                        <a:rPr lang="en-GB" sz="3900" u="none" cap="none" strike="noStrike"/>
                        <a:t>document.getElementById(‘id’);z</a:t>
                      </a:r>
                      <a:endParaRPr sz="3900" u="none" cap="none" strike="noStrike"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169325" marB="169325" marR="169325" marL="169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Helvetica Neue"/>
                        <a:buNone/>
                      </a:pPr>
                      <a:r>
                        <a:rPr lang="en-GB" sz="3900" u="none" cap="none" strike="noStrike"/>
                        <a:t>Returns an object reference to the identified element. For example if you had a &lt;div&gt; element for which you had set the id attribute of that element to ‘myDiv’ and you called document.getElementById(‘myDiv’) that &lt;div&gt; element would be returned.</a:t>
                      </a:r>
                      <a:endParaRPr sz="3900" u="none" cap="none" strike="noStrike"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169325" marB="169325" marR="169325" marL="169325"/>
                </a:tc>
              </a:tr>
              <a:tr h="1801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Helvetica Neue"/>
                        <a:buNone/>
                      </a:pPr>
                      <a:r>
                        <a:rPr lang="en-GB" sz="3900" u="none" cap="none" strike="noStrike"/>
                        <a:t>element.appendChild(aChild);</a:t>
                      </a:r>
                      <a:endParaRPr sz="3900" u="none" cap="none" strike="noStrike"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169325" marB="169325" marR="169325" marL="169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Helvetica Neue"/>
                        <a:buNone/>
                      </a:pPr>
                      <a:r>
                        <a:rPr lang="en-GB" sz="3900" u="none" cap="none" strike="noStrike"/>
                        <a:t>Nests an element to another element. See “Example 3” for more information.</a:t>
                      </a:r>
                      <a:endParaRPr sz="3900" u="none" cap="none" strike="noStrike"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169325" marB="169325" marR="169325" marL="1693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8"/>
          <p:cNvSpPr txBox="1"/>
          <p:nvPr>
            <p:ph idx="2" type="body"/>
          </p:nvPr>
        </p:nvSpPr>
        <p:spPr>
          <a:xfrm>
            <a:off x="1780557" y="3163652"/>
            <a:ext cx="17993860" cy="8205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-381000" lvl="0" marL="381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B7076"/>
              </a:buClr>
              <a:buSzPts val="3000"/>
              <a:buFont typeface="Helvetica Neue"/>
              <a:buChar char="•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https://www.w3resource.com/javascript-exercises/javascript-functions-exercises.php</a:t>
            </a:r>
            <a:endParaRPr/>
          </a:p>
          <a:p>
            <a:pPr indent="-381000" lvl="0" marL="3810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6B7076"/>
              </a:buClr>
              <a:buSzPts val="3000"/>
              <a:buFont typeface="Helvetica Neue"/>
              <a:buChar char="•"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https://www.w3resource.com/javascript-exercises/javascript-dom-exercises.php</a:t>
            </a:r>
            <a:endParaRPr/>
          </a:p>
          <a:p>
            <a:pPr indent="-381000" lvl="0" marL="3810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6B7076"/>
              </a:buClr>
              <a:buSzPts val="3000"/>
              <a:buFont typeface="Helvetica Neue"/>
              <a:buChar char="•"/>
            </a:pPr>
            <a:r>
              <a:rPr lang="en-GB" u="sng">
                <a:solidFill>
                  <a:schemeClr val="hlink"/>
                </a:solidFill>
                <a:hlinkClick r:id="rId5"/>
              </a:rPr>
              <a:t>https://cs.lmu.edu/~ray/notes/javascriptfunctions/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6B7076"/>
              </a:buClr>
              <a:buSzPts val="3000"/>
              <a:buFont typeface="Helvetica Neue"/>
              <a:buNone/>
            </a:pPr>
            <a:r>
              <a:t/>
            </a:r>
            <a:endParaRPr/>
          </a:p>
        </p:txBody>
      </p:sp>
      <p:sp>
        <p:nvSpPr>
          <p:cNvPr id="200" name="Google Shape;200;p18"/>
          <p:cNvSpPr txBox="1"/>
          <p:nvPr>
            <p:ph idx="4" type="body"/>
          </p:nvPr>
        </p:nvSpPr>
        <p:spPr>
          <a:xfrm>
            <a:off x="9410053" y="1591857"/>
            <a:ext cx="4865784" cy="817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 fontScale="85000" lnSpcReduction="2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6B7076"/>
              </a:buClr>
              <a:buSzPct val="176320"/>
              <a:buFont typeface="Helvetica Neue"/>
              <a:buNone/>
            </a:pPr>
            <a:r>
              <a:rPr lang="en-GB"/>
              <a:t>Resources</a:t>
            </a:r>
            <a:endParaRPr/>
          </a:p>
        </p:txBody>
      </p:sp>
      <p:sp>
        <p:nvSpPr>
          <p:cNvPr id="201" name="Google Shape;201;p18"/>
          <p:cNvSpPr/>
          <p:nvPr/>
        </p:nvSpPr>
        <p:spPr>
          <a:xfrm>
            <a:off x="22116369" y="657012"/>
            <a:ext cx="817669" cy="817668"/>
          </a:xfrm>
          <a:prstGeom prst="roundRect">
            <a:avLst>
              <a:gd fmla="val 15000" name="adj"/>
            </a:avLst>
          </a:prstGeom>
          <a:solidFill>
            <a:srgbClr val="4294A2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2" name="Google Shape;202;p18"/>
          <p:cNvSpPr/>
          <p:nvPr/>
        </p:nvSpPr>
        <p:spPr>
          <a:xfrm>
            <a:off x="21120119" y="657012"/>
            <a:ext cx="817669" cy="817668"/>
          </a:xfrm>
          <a:prstGeom prst="roundRect">
            <a:avLst>
              <a:gd fmla="val 15000" name="adj"/>
            </a:avLst>
          </a:prstGeom>
          <a:solidFill>
            <a:srgbClr val="D6D6D6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3" name="Google Shape;203;p18"/>
          <p:cNvSpPr/>
          <p:nvPr/>
        </p:nvSpPr>
        <p:spPr>
          <a:xfrm>
            <a:off x="20123869" y="657012"/>
            <a:ext cx="817669" cy="817668"/>
          </a:xfrm>
          <a:prstGeom prst="roundRect">
            <a:avLst>
              <a:gd fmla="val 15000" name="adj"/>
            </a:avLst>
          </a:prstGeom>
          <a:solidFill>
            <a:srgbClr val="D6D6D6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Helvetica Neue"/>
              <a:buNone/>
            </a:pPr>
            <a:r>
              <a:t/>
            </a:r>
            <a:endParaRPr b="0" i="0" sz="2400" u="none" cap="none" strike="noStrike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Untitled-2_Android.png" id="204" name="Google Shape;204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590358" y="131001"/>
            <a:ext cx="1869689" cy="186969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titled-2_iOS.png" id="205" name="Google Shape;205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9677564" y="186684"/>
            <a:ext cx="1710278" cy="171027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titled-2_JS.png" id="206" name="Google Shape;206;p1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0649791" y="186684"/>
            <a:ext cx="1710278" cy="1710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6"/>
          <p:cNvSpPr txBox="1"/>
          <p:nvPr>
            <p:ph type="title"/>
          </p:nvPr>
        </p:nvSpPr>
        <p:spPr>
          <a:xfrm>
            <a:off x="7139862" y="2165609"/>
            <a:ext cx="10477500" cy="14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500"/>
              <a:buFont typeface="Helvetica Neue"/>
              <a:buNone/>
            </a:pPr>
            <a:r>
              <a:rPr lang="en-GB"/>
              <a:t>Summary</a:t>
            </a:r>
            <a:endParaRPr/>
          </a:p>
        </p:txBody>
      </p:sp>
      <p:sp>
        <p:nvSpPr>
          <p:cNvPr id="212" name="Google Shape;212;p16"/>
          <p:cNvSpPr txBox="1"/>
          <p:nvPr/>
        </p:nvSpPr>
        <p:spPr>
          <a:xfrm>
            <a:off x="1206500" y="4114800"/>
            <a:ext cx="21971100" cy="74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381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44"/>
              <a:buFont typeface="Helvetica Neue"/>
              <a:buChar char="•"/>
            </a:pPr>
            <a:r>
              <a:rPr b="0" i="0" lang="en-GB" sz="2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Script Element in HTML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381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lt1"/>
              </a:buClr>
              <a:buSzPts val="3444"/>
              <a:buFont typeface="Helvetica Neue"/>
              <a:buChar char="•"/>
            </a:pPr>
            <a:r>
              <a:rPr b="0" i="0" lang="en-GB" sz="2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Functions in JS (intro)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381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lt1"/>
              </a:buClr>
              <a:buSzPts val="3444"/>
              <a:buFont typeface="Helvetica Neue"/>
              <a:buChar char="•"/>
            </a:pPr>
            <a:r>
              <a:rPr b="0" i="0" lang="en-GB" sz="2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Function Declaration (Creating Functions)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381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lt1"/>
              </a:buClr>
              <a:buSzPts val="3444"/>
              <a:buFont typeface="Helvetica Neue"/>
              <a:buChar char="•"/>
            </a:pPr>
            <a:r>
              <a:rPr b="0" i="0" lang="en-GB" sz="2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Calling a Function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381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lt1"/>
              </a:buClr>
              <a:buSzPts val="3444"/>
              <a:buFont typeface="Helvetica Neue"/>
              <a:buChar char="•"/>
            </a:pPr>
            <a:r>
              <a:rPr b="0" i="0" lang="en-GB" sz="2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Events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381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lt1"/>
              </a:buClr>
              <a:buSzPts val="3444"/>
              <a:buFont typeface="Helvetica Neue"/>
              <a:buChar char="•"/>
            </a:pPr>
            <a:r>
              <a:rPr b="0" i="0" lang="en-GB" sz="2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JavaScript Functions as Events Handlers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381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lt1"/>
              </a:buClr>
              <a:buSzPts val="3444"/>
              <a:buFont typeface="Helvetica Neue"/>
              <a:buChar char="•"/>
            </a:pPr>
            <a:r>
              <a:rPr b="0" i="0" lang="en-GB" sz="2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Built - in JavaScript Methods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381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chemeClr val="lt1"/>
              </a:buClr>
              <a:buSzPts val="3444"/>
              <a:buFont typeface="Helvetica Neue"/>
              <a:buChar char="•"/>
            </a:pPr>
            <a:r>
              <a:rPr b="0" i="0" lang="en-GB" sz="2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Scopes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"/>
          <p:cNvSpPr txBox="1"/>
          <p:nvPr>
            <p:ph idx="4294967295" type="ctrTitle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600"/>
              <a:buFont typeface="Helvetica Neue"/>
              <a:buNone/>
            </a:pPr>
            <a:r>
              <a:rPr b="1" i="0" lang="en-GB" sz="1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Objective</a:t>
            </a:r>
            <a:br>
              <a:rPr b="1" i="0" lang="en-GB" sz="1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1" i="0" lang="en-GB" sz="116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b="1" i="0" sz="11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2"/>
          <p:cNvSpPr txBox="1"/>
          <p:nvPr>
            <p:ph idx="4294967295" type="subTitle"/>
          </p:nvPr>
        </p:nvSpPr>
        <p:spPr>
          <a:xfrm>
            <a:off x="1206500" y="4686300"/>
            <a:ext cx="21971000" cy="645470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 fontScale="62500" lnSpcReduction="20000"/>
          </a:bodyPr>
          <a:lstStyle/>
          <a:p>
            <a:pPr indent="-685831" lvl="0" marL="6858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-GB" sz="5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Script Element in HTML </a:t>
            </a:r>
            <a:endParaRPr b="0" i="0" sz="3000" u="none" cap="none" strike="noStrike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685831" lvl="0" marL="6858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-GB" sz="5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Functions in JS (intro)</a:t>
            </a:r>
            <a:endParaRPr b="0" i="0" sz="3000" u="none" cap="none" strike="noStrike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685831" lvl="0" marL="6858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-GB" sz="5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Function Declaration (Creating Functions)</a:t>
            </a:r>
            <a:endParaRPr b="0" i="0" sz="3000" u="none" cap="none" strike="noStrike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685831" lvl="0" marL="6858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-GB" sz="5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Calling a Function </a:t>
            </a:r>
            <a:endParaRPr b="0" i="0" sz="3000" u="none" cap="none" strike="noStrike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685831" lvl="0" marL="6858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-GB" sz="5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Events </a:t>
            </a:r>
            <a:endParaRPr b="0" i="0" sz="3000" u="none" cap="none" strike="noStrike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685831" lvl="0" marL="6858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-GB" sz="5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JavaScript Functions as Events Handlers</a:t>
            </a:r>
            <a:endParaRPr b="0" i="0" sz="3000" u="none" cap="none" strike="noStrike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685831" lvl="0" marL="6858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-GB" sz="5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Built - in JavaScript Methods</a:t>
            </a:r>
            <a:endParaRPr b="0" i="0" sz="3000" u="none" cap="none" strike="noStrike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685831" lvl="0" marL="6858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Char char="•"/>
            </a:pPr>
            <a:r>
              <a:rPr b="0" i="0" lang="en-GB" sz="55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Scopes </a:t>
            </a:r>
            <a:endParaRPr b="0" i="0" sz="3000" u="none" cap="none" strike="noStrike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467550" lvl="0" marL="6858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t/>
            </a:r>
            <a:endParaRPr b="1" i="0" sz="55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Logo&#10;&#10;Description automatically generated" id="132" name="Google Shape;13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47241" y="12052718"/>
            <a:ext cx="2271440" cy="1605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648641" y="12429266"/>
            <a:ext cx="1505130" cy="7525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"/>
          <p:cNvSpPr txBox="1"/>
          <p:nvPr/>
        </p:nvSpPr>
        <p:spPr>
          <a:xfrm>
            <a:off x="831200" y="570048"/>
            <a:ext cx="22721601" cy="15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6B91D"/>
              </a:buClr>
              <a:buSzPts val="2800"/>
              <a:buFont typeface="Trebuchet MS"/>
              <a:buNone/>
            </a:pPr>
            <a:r>
              <a:rPr b="1" i="0" lang="en-GB" sz="8501" u="none" cap="none" strike="noStrike">
                <a:solidFill>
                  <a:srgbClr val="E6B91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Script Element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3"/>
          <p:cNvSpPr txBox="1"/>
          <p:nvPr/>
        </p:nvSpPr>
        <p:spPr>
          <a:xfrm>
            <a:off x="2074267" y="2097267"/>
            <a:ext cx="21031061" cy="10124469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Autofit/>
          </a:bodyPr>
          <a:lstStyle/>
          <a:p>
            <a:pPr indent="-1016013" lvl="0" marL="12192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❖"/>
            </a:pPr>
            <a:r>
              <a:rPr b="0" i="0" lang="en-GB" sz="6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The HTML </a:t>
            </a:r>
            <a:r>
              <a:rPr b="0" i="0" lang="en-GB" sz="6400" u="none" cap="none" strike="noStrike">
                <a:solidFill>
                  <a:srgbClr val="E6B91D"/>
                </a:solidFill>
                <a:latin typeface="Consolas"/>
                <a:ea typeface="Consolas"/>
                <a:cs typeface="Consolas"/>
                <a:sym typeface="Consolas"/>
              </a:rPr>
              <a:t>&lt;script&gt; </a:t>
            </a:r>
            <a:r>
              <a:rPr b="0" i="0" lang="en-GB" sz="6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element is used to </a:t>
            </a:r>
            <a:r>
              <a:rPr b="0" i="0" lang="en-GB" sz="6400" u="none" cap="none" strike="noStrike">
                <a:solidFill>
                  <a:srgbClr val="E6B91D"/>
                </a:solidFill>
                <a:latin typeface="Trebuchet MS"/>
                <a:ea typeface="Trebuchet MS"/>
                <a:cs typeface="Trebuchet MS"/>
                <a:sym typeface="Trebuchet MS"/>
              </a:rPr>
              <a:t>embed or reference </a:t>
            </a:r>
            <a:r>
              <a:rPr b="0" i="0" lang="en-GB" sz="6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executable code like JavaScript</a:t>
            </a:r>
            <a:endParaRPr b="0" i="0" sz="6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016013" lvl="0" marL="1219215" marR="0" rtl="0" algn="l">
              <a:lnSpc>
                <a:spcPct val="100000"/>
              </a:lnSpc>
              <a:spcBef>
                <a:spcPts val="2667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❖"/>
            </a:pPr>
            <a:r>
              <a:rPr b="0" i="0" lang="en-GB" sz="6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The browser will execute the JavaScript statements in the</a:t>
            </a:r>
            <a:r>
              <a:rPr b="0" i="0" lang="en-GB" sz="6400" u="none" cap="none" strike="noStrike">
                <a:solidFill>
                  <a:schemeClr val="dk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GB" sz="6400" u="none" cap="none" strike="noStrike">
                <a:solidFill>
                  <a:srgbClr val="E6B91D"/>
                </a:solidFill>
                <a:latin typeface="Consolas"/>
                <a:ea typeface="Consolas"/>
                <a:cs typeface="Consolas"/>
                <a:sym typeface="Consolas"/>
              </a:rPr>
              <a:t>&lt;script&gt;</a:t>
            </a:r>
            <a:r>
              <a:rPr b="0" i="0" lang="en-GB" sz="6400" u="none" cap="none" strike="noStrike">
                <a:solidFill>
                  <a:srgbClr val="E6B91D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n-GB" sz="6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element as the page is loading</a:t>
            </a:r>
            <a:endParaRPr b="0" i="0" sz="6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016013" lvl="0" marL="1219215" marR="0" rtl="0" algn="l">
              <a:lnSpc>
                <a:spcPct val="100000"/>
              </a:lnSpc>
              <a:spcBef>
                <a:spcPts val="2667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❖"/>
            </a:pPr>
            <a:r>
              <a:rPr b="0" i="0" lang="en-GB" sz="6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You can </a:t>
            </a:r>
            <a:r>
              <a:rPr b="0" i="0" lang="en-GB" sz="6400" u="none" cap="none" strike="noStrike">
                <a:solidFill>
                  <a:srgbClr val="E6B91D"/>
                </a:solidFill>
                <a:latin typeface="Trebuchet MS"/>
                <a:ea typeface="Trebuchet MS"/>
                <a:cs typeface="Trebuchet MS"/>
                <a:sym typeface="Trebuchet MS"/>
              </a:rPr>
              <a:t>insert</a:t>
            </a:r>
            <a:r>
              <a:rPr b="0" i="0" lang="en-GB" sz="6400" u="none" cap="none" strike="noStrike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n-GB" sz="6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JavaScript</a:t>
            </a:r>
            <a:r>
              <a:rPr b="0" i="0" lang="en-GB" sz="6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n-GB" sz="6400" u="none" cap="none" strike="noStrike">
                <a:solidFill>
                  <a:srgbClr val="E6B91D"/>
                </a:solidFill>
                <a:latin typeface="Trebuchet MS"/>
                <a:ea typeface="Trebuchet MS"/>
                <a:cs typeface="Trebuchet MS"/>
                <a:sym typeface="Trebuchet MS"/>
              </a:rPr>
              <a:t>directly</a:t>
            </a:r>
            <a:r>
              <a:rPr b="0" i="0" lang="en-GB" sz="6400" u="none" cap="none" strike="noStrike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n-GB" sz="6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into the </a:t>
            </a:r>
            <a:r>
              <a:rPr b="0" i="0" lang="en-GB" sz="6400" u="none" cap="none" strike="noStrike">
                <a:solidFill>
                  <a:srgbClr val="E6B91D"/>
                </a:solidFill>
                <a:latin typeface="Consolas"/>
                <a:ea typeface="Consolas"/>
                <a:cs typeface="Consolas"/>
                <a:sym typeface="Consolas"/>
              </a:rPr>
              <a:t>&lt;script&gt;</a:t>
            </a:r>
            <a:r>
              <a:rPr b="0" i="0" lang="en-GB" sz="6400" u="none" cap="none" strike="noStrike">
                <a:solidFill>
                  <a:srgbClr val="E6B91D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n-GB" sz="6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element of the HTML page </a:t>
            </a:r>
            <a:endParaRPr b="0" i="0" sz="6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016013" lvl="0" marL="1219215" marR="0" rtl="0" algn="l">
              <a:lnSpc>
                <a:spcPct val="100000"/>
              </a:lnSpc>
              <a:spcBef>
                <a:spcPts val="2667"/>
              </a:spcBef>
              <a:spcAft>
                <a:spcPts val="2667"/>
              </a:spcAft>
              <a:buClr>
                <a:schemeClr val="dk2"/>
              </a:buClr>
              <a:buSzPts val="2400"/>
              <a:buFont typeface="Trebuchet MS"/>
              <a:buChar char="❖"/>
            </a:pPr>
            <a:r>
              <a:rPr b="0" i="0" lang="en-GB" sz="6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Or you can put the JavaScript in an </a:t>
            </a:r>
            <a:r>
              <a:rPr b="0" i="0" lang="en-GB" sz="6400" u="none" cap="none" strike="noStrike">
                <a:solidFill>
                  <a:srgbClr val="E6B91D"/>
                </a:solidFill>
                <a:latin typeface="Trebuchet MS"/>
                <a:ea typeface="Trebuchet MS"/>
                <a:cs typeface="Trebuchet MS"/>
                <a:sym typeface="Trebuchet MS"/>
              </a:rPr>
              <a:t>external</a:t>
            </a:r>
            <a:r>
              <a:rPr b="0" i="0" lang="en-GB" sz="6400" u="none" cap="none" strike="noStrike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n-GB" sz="6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JavaScript file and link to that file in the </a:t>
            </a:r>
            <a:r>
              <a:rPr b="0" i="0" lang="en-GB" sz="6400" u="none" cap="none" strike="noStrike">
                <a:solidFill>
                  <a:srgbClr val="E6B91D"/>
                </a:solidFill>
                <a:latin typeface="Consolas"/>
                <a:ea typeface="Consolas"/>
                <a:cs typeface="Consolas"/>
                <a:sym typeface="Consolas"/>
              </a:rPr>
              <a:t>&lt;script&gt;</a:t>
            </a:r>
            <a:r>
              <a:rPr b="0" i="0" lang="en-GB" sz="6400" u="none" cap="none" strike="noStrike">
                <a:solidFill>
                  <a:srgbClr val="E6B91D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n-GB" sz="6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element</a:t>
            </a:r>
            <a:endParaRPr b="0" i="0" sz="6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"/>
          <p:cNvSpPr txBox="1"/>
          <p:nvPr/>
        </p:nvSpPr>
        <p:spPr>
          <a:xfrm>
            <a:off x="831200" y="773248"/>
            <a:ext cx="22721601" cy="15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6B91D"/>
              </a:buClr>
              <a:buSzPts val="2800"/>
              <a:buFont typeface="Trebuchet MS"/>
              <a:buNone/>
            </a:pPr>
            <a:r>
              <a:rPr b="1" i="0" lang="en-GB" sz="8501" u="none" cap="none" strike="noStrike">
                <a:solidFill>
                  <a:srgbClr val="E6B91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Introduction to Functions in JavaScript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4"/>
          <p:cNvSpPr txBox="1"/>
          <p:nvPr/>
        </p:nvSpPr>
        <p:spPr>
          <a:xfrm>
            <a:off x="2074267" y="2300467"/>
            <a:ext cx="20423201" cy="100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Autofit/>
          </a:bodyPr>
          <a:lstStyle/>
          <a:p>
            <a:pPr indent="-1016013" lvl="0" marL="12192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6B91D"/>
              </a:buClr>
              <a:buSzPts val="2400"/>
              <a:buFont typeface="Trebuchet MS"/>
              <a:buChar char="❖"/>
            </a:pPr>
            <a:r>
              <a:rPr b="0" i="0" lang="en-GB" sz="6400" u="none" cap="none" strike="noStrike">
                <a:solidFill>
                  <a:srgbClr val="E6B91D"/>
                </a:solidFill>
                <a:latin typeface="Trebuchet MS"/>
                <a:ea typeface="Trebuchet MS"/>
                <a:cs typeface="Trebuchet MS"/>
                <a:sym typeface="Trebuchet MS"/>
              </a:rPr>
              <a:t>Function</a:t>
            </a:r>
            <a:r>
              <a:rPr b="0" i="0" lang="en-GB" sz="6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: a unit/block of code that contains all the instructions needed to complete a specific task</a:t>
            </a:r>
            <a:endParaRPr b="0" i="0" sz="6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016013" lvl="1" marL="24384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➢"/>
            </a:pPr>
            <a:r>
              <a:rPr b="0" i="0" lang="en-GB" sz="6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User-defined</a:t>
            </a:r>
            <a:endParaRPr b="0" i="0" sz="6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016013" lvl="1" marL="243843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➢"/>
            </a:pPr>
            <a:r>
              <a:rPr b="0" i="0" lang="en-GB" sz="6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Built-in</a:t>
            </a:r>
            <a:endParaRPr b="0" i="0" sz="6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"/>
          <p:cNvSpPr txBox="1"/>
          <p:nvPr/>
        </p:nvSpPr>
        <p:spPr>
          <a:xfrm>
            <a:off x="831200" y="570048"/>
            <a:ext cx="22721601" cy="15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6B91D"/>
              </a:buClr>
              <a:buSzPts val="2800"/>
              <a:buFont typeface="Trebuchet MS"/>
              <a:buNone/>
            </a:pPr>
            <a:r>
              <a:rPr b="1" i="0" lang="en-GB" sz="8501" u="none" cap="none" strike="noStrike">
                <a:solidFill>
                  <a:srgbClr val="E6B91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Creating your own Functions: Function Declaration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5"/>
          <p:cNvSpPr txBox="1"/>
          <p:nvPr/>
        </p:nvSpPr>
        <p:spPr>
          <a:xfrm>
            <a:off x="2074267" y="2624533"/>
            <a:ext cx="20045600" cy="100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Autofit/>
          </a:bodyPr>
          <a:lstStyle/>
          <a:p>
            <a:pPr indent="-1016013" lvl="0" marL="12192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❖"/>
            </a:pPr>
            <a:r>
              <a:rPr b="0" i="0" lang="en-GB" sz="6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Easiest method of declaring a function: </a:t>
            </a:r>
            <a:endParaRPr b="0" i="0" sz="6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667"/>
              </a:spcBef>
              <a:spcAft>
                <a:spcPts val="0"/>
              </a:spcAft>
              <a:buClr>
                <a:srgbClr val="5E5E5E"/>
              </a:buClr>
              <a:buSzPts val="6400"/>
              <a:buFont typeface="Helvetica Neue"/>
              <a:buNone/>
            </a:pPr>
            <a:r>
              <a:t/>
            </a:r>
            <a:endParaRPr b="0" i="0" sz="6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667"/>
              </a:spcBef>
              <a:spcAft>
                <a:spcPts val="0"/>
              </a:spcAft>
              <a:buClr>
                <a:srgbClr val="5E5E5E"/>
              </a:buClr>
              <a:buSzPts val="6400"/>
              <a:buFont typeface="Helvetica Neue"/>
              <a:buNone/>
            </a:pPr>
            <a:r>
              <a:t/>
            </a:r>
            <a:endParaRPr b="0" i="0" sz="6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016013" lvl="0" marL="1219215" marR="0" rtl="0" algn="l">
              <a:lnSpc>
                <a:spcPct val="100000"/>
              </a:lnSpc>
              <a:spcBef>
                <a:spcPts val="2667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❖"/>
            </a:pPr>
            <a:r>
              <a:rPr b="0" i="0" lang="en-GB" sz="6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General </a:t>
            </a:r>
            <a:r>
              <a:rPr b="0" i="0" lang="en-GB" sz="6400" u="none" cap="none" strike="noStrike">
                <a:solidFill>
                  <a:srgbClr val="E6B91D"/>
                </a:solidFill>
                <a:latin typeface="Trebuchet MS"/>
                <a:ea typeface="Trebuchet MS"/>
                <a:cs typeface="Trebuchet MS"/>
                <a:sym typeface="Trebuchet MS"/>
              </a:rPr>
              <a:t>syntax</a:t>
            </a:r>
            <a:r>
              <a:rPr b="0" i="0" lang="en-GB" sz="6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 of a function in JavaScript:</a:t>
            </a:r>
            <a:endParaRPr b="0" i="0" sz="6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152" name="Google Shape;152;p5"/>
          <p:cNvGraphicFramePr/>
          <p:nvPr/>
        </p:nvGraphicFramePr>
        <p:xfrm>
          <a:off x="3460400" y="4033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{7C3F4841-9DAE-4095-8B95-CCA369A4F550}</a:tableStyleId>
              </a:tblPr>
              <a:tblGrid>
                <a:gridCol w="15283200"/>
              </a:tblGrid>
              <a:tr h="2533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Montserrat Light"/>
                        <a:buNone/>
                      </a:pPr>
                      <a:r>
                        <a:rPr lang="en-GB" sz="4800" u="none" cap="none" strike="noStrike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function doubleNumber(number) {</a:t>
                      </a:r>
                      <a:endParaRPr sz="4800" u="none" cap="none" strike="noStrike"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Montserrat Light"/>
                        <a:buNone/>
                      </a:pPr>
                      <a:r>
                        <a:rPr lang="en-GB" sz="4800" u="none" cap="none" strike="noStrike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    return number * 2;</a:t>
                      </a:r>
                      <a:endParaRPr sz="4800" u="none" cap="none" strike="noStrike"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Montserrat Light"/>
                        <a:buNone/>
                      </a:pPr>
                      <a:r>
                        <a:rPr lang="en-GB" sz="4800" u="none" cap="none" strike="noStrike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}</a:t>
                      </a:r>
                      <a:endParaRPr sz="4800" u="none" cap="none" strike="noStrike"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169325" marB="169325" marR="169325" marL="1693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3" name="Google Shape;153;p5"/>
          <p:cNvGraphicFramePr/>
          <p:nvPr/>
        </p:nvGraphicFramePr>
        <p:xfrm>
          <a:off x="3460400" y="798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{7C3F4841-9DAE-4095-8B95-CCA369A4F550}</a:tableStyleId>
              </a:tblPr>
              <a:tblGrid>
                <a:gridCol w="15283200"/>
              </a:tblGrid>
              <a:tr h="364405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Montserrat Light"/>
                        <a:buNone/>
                      </a:pPr>
                      <a:r>
                        <a:rPr lang="en-GB" sz="4800" u="none" cap="none" strike="noStrike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function functionName(parameters){</a:t>
                      </a:r>
                      <a:br>
                        <a:rPr lang="en-GB" sz="4800" u="none" cap="none" strike="noStrike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</a:br>
                      <a:r>
                        <a:rPr lang="en-GB" sz="4800" u="none" cap="none" strike="noStrike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       statements;</a:t>
                      </a:r>
                      <a:br>
                        <a:rPr lang="en-GB" sz="4800" u="none" cap="none" strike="noStrike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</a:br>
                      <a:r>
                        <a:rPr lang="en-GB" sz="4800" u="none" cap="none" strike="noStrike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       return (expression);</a:t>
                      </a:r>
                      <a:endParaRPr sz="4800" u="none" cap="none" strike="noStrike"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Montserrat Light"/>
                        <a:buNone/>
                      </a:pPr>
                      <a:r>
                        <a:rPr lang="en-GB" sz="4800" u="none" cap="none" strike="noStrike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}</a:t>
                      </a:r>
                      <a:endParaRPr sz="4800" u="none" cap="none" strike="noStrike"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169325" marB="169325" marR="169325" marL="1693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"/>
          <p:cNvSpPr txBox="1"/>
          <p:nvPr/>
        </p:nvSpPr>
        <p:spPr>
          <a:xfrm>
            <a:off x="831200" y="570048"/>
            <a:ext cx="22721601" cy="15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6B91D"/>
              </a:buClr>
              <a:buSzPts val="2800"/>
              <a:buFont typeface="Trebuchet MS"/>
              <a:buNone/>
            </a:pPr>
            <a:r>
              <a:rPr b="1" i="0" lang="en-GB" sz="8501" u="none" cap="none" strike="noStrike">
                <a:solidFill>
                  <a:srgbClr val="E6B91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Calling a Function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6"/>
          <p:cNvSpPr txBox="1"/>
          <p:nvPr/>
        </p:nvSpPr>
        <p:spPr>
          <a:xfrm>
            <a:off x="2074267" y="2097267"/>
            <a:ext cx="20423201" cy="102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Autofit/>
          </a:bodyPr>
          <a:lstStyle/>
          <a:p>
            <a:pPr indent="-1016013" lvl="0" marL="12192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❖"/>
            </a:pPr>
            <a:r>
              <a:rPr b="0" i="0" lang="en-GB" sz="6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You call a function by using the function’s </a:t>
            </a:r>
            <a:r>
              <a:rPr b="0" i="0" lang="en-GB" sz="6400" u="none" cap="none" strike="noStrike">
                <a:solidFill>
                  <a:srgbClr val="E6B91D"/>
                </a:solidFill>
                <a:latin typeface="Trebuchet MS"/>
                <a:ea typeface="Trebuchet MS"/>
                <a:cs typeface="Trebuchet MS"/>
                <a:sym typeface="Trebuchet MS"/>
              </a:rPr>
              <a:t>name</a:t>
            </a:r>
            <a:r>
              <a:rPr b="0" i="0" lang="en-GB" sz="6400" u="none" cap="none" strike="noStrike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n-GB" sz="6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followed by the </a:t>
            </a:r>
            <a:r>
              <a:rPr b="0" i="0" lang="en-GB" sz="6400" u="none" cap="none" strike="noStrike">
                <a:solidFill>
                  <a:srgbClr val="E6B91D"/>
                </a:solidFill>
                <a:latin typeface="Trebuchet MS"/>
                <a:ea typeface="Trebuchet MS"/>
                <a:cs typeface="Trebuchet MS"/>
                <a:sym typeface="Trebuchet MS"/>
              </a:rPr>
              <a:t>values</a:t>
            </a:r>
            <a:r>
              <a:rPr b="0" i="0" lang="en-GB" sz="6400" u="none" cap="none" strike="noStrike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n-GB" sz="6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you would like to pass to the parameters within parentheses. The values that you pass to the function are referred to as </a:t>
            </a:r>
            <a:r>
              <a:rPr b="0" i="0" lang="en-GB" sz="6400" u="none" cap="none" strike="noStrike">
                <a:solidFill>
                  <a:srgbClr val="E6B91D"/>
                </a:solidFill>
                <a:latin typeface="Trebuchet MS"/>
                <a:ea typeface="Trebuchet MS"/>
                <a:cs typeface="Trebuchet MS"/>
                <a:sym typeface="Trebuchet MS"/>
              </a:rPr>
              <a:t>arguments</a:t>
            </a:r>
            <a:r>
              <a:rPr b="0" i="0" lang="en-GB" sz="6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. </a:t>
            </a:r>
            <a:endParaRPr b="0" i="0" sz="6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016013" lvl="0" marL="12192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❖"/>
            </a:pPr>
            <a:r>
              <a:rPr b="0" i="0" lang="en-GB" sz="6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Example: </a:t>
            </a:r>
            <a:endParaRPr b="0" i="0" sz="6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aphicFrame>
        <p:nvGraphicFramePr>
          <p:cNvPr id="160" name="Google Shape;160;p6"/>
          <p:cNvGraphicFramePr/>
          <p:nvPr/>
        </p:nvGraphicFramePr>
        <p:xfrm>
          <a:off x="3412667" y="8327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{7C3F4841-9DAE-4095-8B95-CCA369A4F550}</a:tableStyleId>
              </a:tblPr>
              <a:tblGrid>
                <a:gridCol w="15283200"/>
              </a:tblGrid>
              <a:tr h="1120300"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Montserrat Light"/>
                        <a:buNone/>
                      </a:pPr>
                      <a:r>
                        <a:rPr lang="en-GB" sz="4800" u="none" cap="none" strike="noStrike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let doubleTen = doubleNumber(10);</a:t>
                      </a:r>
                      <a:endParaRPr sz="4800" u="none" cap="none" strike="noStrike"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169325" marB="169325" marR="169325" marL="169325">
                    <a:lnL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EF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"/>
          <p:cNvSpPr txBox="1"/>
          <p:nvPr/>
        </p:nvSpPr>
        <p:spPr>
          <a:xfrm>
            <a:off x="831200" y="570048"/>
            <a:ext cx="22721601" cy="15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6B91D"/>
              </a:buClr>
              <a:buSzPts val="2800"/>
              <a:buFont typeface="Trebuchet MS"/>
              <a:buNone/>
            </a:pPr>
            <a:r>
              <a:rPr b="1" i="0" lang="en-GB" sz="8501" u="none" cap="none" strike="noStrike">
                <a:solidFill>
                  <a:srgbClr val="E6B91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7"/>
          <p:cNvSpPr txBox="1"/>
          <p:nvPr/>
        </p:nvSpPr>
        <p:spPr>
          <a:xfrm>
            <a:off x="2074267" y="2097267"/>
            <a:ext cx="20423201" cy="102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Autofit/>
          </a:bodyPr>
          <a:lstStyle/>
          <a:p>
            <a:pPr indent="-1016013" lvl="0" marL="1219215" marR="0" rtl="0" algn="l">
              <a:lnSpc>
                <a:spcPct val="100000"/>
              </a:lnSpc>
              <a:spcBef>
                <a:spcPts val="0"/>
              </a:spcBef>
              <a:spcAft>
                <a:spcPts val="2667"/>
              </a:spcAft>
              <a:buClr>
                <a:srgbClr val="E6B91D"/>
              </a:buClr>
              <a:buSzPts val="2400"/>
              <a:buFont typeface="Trebuchet MS"/>
              <a:buChar char="❖"/>
            </a:pPr>
            <a:r>
              <a:rPr b="0" i="0" lang="en-GB" sz="6400" u="none" cap="none" strike="noStrike">
                <a:solidFill>
                  <a:srgbClr val="E6B91D"/>
                </a:solidFill>
                <a:latin typeface="Trebuchet MS"/>
                <a:ea typeface="Trebuchet MS"/>
                <a:cs typeface="Trebuchet MS"/>
                <a:sym typeface="Trebuchet MS"/>
              </a:rPr>
              <a:t>Event: </a:t>
            </a:r>
            <a:r>
              <a:rPr b="0" i="0" lang="en-GB" sz="6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an action that occurs that your program responds to</a:t>
            </a:r>
            <a:endParaRPr b="0" i="0" sz="6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67" name="Google Shape;167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1850" y="5196332"/>
            <a:ext cx="19063449" cy="85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45800" y="6866075"/>
            <a:ext cx="16169900" cy="429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3" name="Google Shape;173;gf1ff33ead2_1_1"/>
          <p:cNvGraphicFramePr/>
          <p:nvPr/>
        </p:nvGraphicFramePr>
        <p:xfrm>
          <a:off x="2974325" y="99538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{7C3F4841-9DAE-4095-8B95-CCA369A4F550}</a:tableStyleId>
              </a:tblPr>
              <a:tblGrid>
                <a:gridCol w="9247350"/>
                <a:gridCol w="9188000"/>
              </a:tblGrid>
              <a:tr h="753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Helvetica Neue"/>
                        <a:buNone/>
                      </a:pPr>
                      <a:r>
                        <a:rPr b="1" lang="en-GB" sz="4800" u="none" cap="none" strike="noStrike"/>
                        <a:t>Event</a:t>
                      </a:r>
                      <a:endParaRPr b="1" sz="4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69325" marB="169325" marR="169325" marL="1693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Helvetica Neue"/>
                        <a:buNone/>
                      </a:pPr>
                      <a:r>
                        <a:rPr b="1" lang="en-GB" sz="4800" u="none" cap="none" strike="noStrike"/>
                        <a:t>Description</a:t>
                      </a:r>
                      <a:endParaRPr b="1" sz="4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169325" marB="169325" marR="169325" marL="169325"/>
                </a:tc>
              </a:tr>
              <a:tr h="1425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Helvetica Neue"/>
                        <a:buNone/>
                      </a:pPr>
                      <a:r>
                        <a:rPr lang="en-GB" sz="4800" u="none" cap="none" strike="noStrike"/>
                        <a:t>onchange</a:t>
                      </a:r>
                      <a:endParaRPr sz="4800" u="none" cap="none" strike="noStrike"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169325" marB="169325" marR="169325" marL="169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Helvetica Neue"/>
                        <a:buNone/>
                      </a:pPr>
                      <a:r>
                        <a:rPr lang="en-GB" sz="4800" u="none" cap="none" strike="noStrike"/>
                        <a:t>Some html element has been modified</a:t>
                      </a:r>
                      <a:endParaRPr sz="4800" u="none" cap="none" strike="noStrike"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169325" marB="169325" marR="169325" marL="169325"/>
                </a:tc>
              </a:tr>
              <a:tr h="1268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Helvetica Neue"/>
                        <a:buNone/>
                      </a:pPr>
                      <a:r>
                        <a:rPr lang="en-GB" sz="4800" u="none" cap="none" strike="noStrike"/>
                        <a:t>onclick</a:t>
                      </a:r>
                      <a:endParaRPr sz="4800" u="none" cap="none" strike="noStrike"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169325" marB="169325" marR="169325" marL="169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Helvetica Neue"/>
                        <a:buNone/>
                      </a:pPr>
                      <a:r>
                        <a:rPr lang="en-GB" sz="4800" u="none" cap="none" strike="noStrike"/>
                        <a:t>An html element has been clicked on</a:t>
                      </a:r>
                      <a:endParaRPr sz="4800" u="none" cap="none" strike="noStrike"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169325" marB="169325" marR="169325" marL="169325"/>
                </a:tc>
              </a:tr>
              <a:tr h="1268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Helvetica Neue"/>
                        <a:buNone/>
                      </a:pPr>
                      <a:r>
                        <a:rPr lang="en-GB" sz="4800" u="none" cap="none" strike="noStrike"/>
                        <a:t>onmouseover</a:t>
                      </a:r>
                      <a:endParaRPr sz="4800" u="none" cap="none" strike="noStrike"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169325" marB="169325" marR="169325" marL="169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Helvetica Neue"/>
                        <a:buNone/>
                      </a:pPr>
                      <a:r>
                        <a:rPr lang="en-GB" sz="4800" u="none" cap="none" strike="noStrike"/>
                        <a:t>An html element was hovered over</a:t>
                      </a:r>
                      <a:endParaRPr sz="4800" u="none" cap="none" strike="noStrike"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169325" marB="169325" marR="169325" marL="169325"/>
                </a:tc>
              </a:tr>
              <a:tr h="1268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Helvetica Neue"/>
                        <a:buNone/>
                      </a:pPr>
                      <a:r>
                        <a:rPr lang="en-GB" sz="4800" u="none" cap="none" strike="noStrike"/>
                        <a:t>onmouseout</a:t>
                      </a:r>
                      <a:endParaRPr sz="4800" u="none" cap="none" strike="noStrike"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169325" marB="169325" marR="169325" marL="169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Helvetica Neue"/>
                        <a:buNone/>
                      </a:pPr>
                      <a:r>
                        <a:rPr lang="en-GB" sz="4800" u="none" cap="none" strike="noStrike"/>
                        <a:t>Mouse cursor moves off html element</a:t>
                      </a:r>
                      <a:endParaRPr sz="4800" u="none" cap="none" strike="noStrike"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169325" marB="169325" marR="169325" marL="169325"/>
                </a:tc>
              </a:tr>
              <a:tr h="753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Helvetica Neue"/>
                        <a:buNone/>
                      </a:pPr>
                      <a:r>
                        <a:rPr lang="en-GB" sz="4800" u="none" cap="none" strike="noStrike"/>
                        <a:t>onkeydown</a:t>
                      </a:r>
                      <a:endParaRPr sz="4800" u="none" cap="none" strike="noStrike"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169325" marB="169325" marR="169325" marL="169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Helvetica Neue"/>
                        <a:buNone/>
                      </a:pPr>
                      <a:r>
                        <a:rPr lang="en-GB" sz="4800" u="none" cap="none" strike="noStrike"/>
                        <a:t>A keyboard button is pressed</a:t>
                      </a:r>
                      <a:endParaRPr sz="4800" u="none" cap="none" strike="noStrike"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169325" marB="169325" marR="169325" marL="169325"/>
                </a:tc>
              </a:tr>
              <a:tr h="1268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Helvetica Neue"/>
                        <a:buNone/>
                      </a:pPr>
                      <a:r>
                        <a:rPr lang="en-GB" sz="4800" u="none" cap="none" strike="noStrike"/>
                        <a:t>onload</a:t>
                      </a:r>
                      <a:endParaRPr sz="4800" u="none" cap="none" strike="noStrike"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169325" marB="169325" marR="169325" marL="169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800"/>
                        <a:buFont typeface="Helvetica Neue"/>
                        <a:buNone/>
                      </a:pPr>
                      <a:r>
                        <a:rPr lang="en-GB" sz="4800" u="none" cap="none" strike="noStrike"/>
                        <a:t>The html page has finished loading</a:t>
                      </a:r>
                      <a:endParaRPr sz="4800" u="none" cap="none" strike="noStrike">
                        <a:latin typeface="Montserrat Light"/>
                        <a:ea typeface="Montserrat Light"/>
                        <a:cs typeface="Montserrat Light"/>
                        <a:sym typeface="Montserrat Light"/>
                      </a:endParaRPr>
                    </a:p>
                  </a:txBody>
                  <a:tcPr marT="169325" marB="169325" marR="169325" marL="1693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"/>
          <p:cNvSpPr txBox="1"/>
          <p:nvPr/>
        </p:nvSpPr>
        <p:spPr>
          <a:xfrm>
            <a:off x="831200" y="570048"/>
            <a:ext cx="22721601" cy="15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6B91D"/>
              </a:buClr>
              <a:buSzPts val="2800"/>
              <a:buFont typeface="Trebuchet MS"/>
              <a:buNone/>
            </a:pPr>
            <a:r>
              <a:rPr b="1" i="0" lang="en-GB" sz="8501" u="none" cap="none" strike="noStrike">
                <a:solidFill>
                  <a:srgbClr val="E6B91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JavaScript Functions as Events Handlers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8"/>
          <p:cNvSpPr txBox="1"/>
          <p:nvPr/>
        </p:nvSpPr>
        <p:spPr>
          <a:xfrm>
            <a:off x="2074267" y="1894067"/>
            <a:ext cx="20423201" cy="106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243800" lIns="243800" spcFirstLastPara="1" rIns="243800" wrap="square" tIns="243800">
            <a:noAutofit/>
          </a:bodyPr>
          <a:lstStyle/>
          <a:p>
            <a:pPr indent="-1016013" lvl="0" marL="12192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❖"/>
            </a:pPr>
            <a:r>
              <a:rPr b="0" i="0" lang="en-GB" sz="6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JavaScript is often used to handle</a:t>
            </a:r>
            <a:r>
              <a:rPr b="0" i="0" lang="en-GB" sz="6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n-GB" sz="6400" u="none" cap="none" strike="noStrike">
                <a:solidFill>
                  <a:srgbClr val="E6B91D"/>
                </a:solidFill>
                <a:latin typeface="Trebuchet MS"/>
                <a:ea typeface="Trebuchet MS"/>
                <a:cs typeface="Trebuchet MS"/>
                <a:sym typeface="Trebuchet MS"/>
              </a:rPr>
              <a:t>events</a:t>
            </a:r>
            <a:r>
              <a:rPr b="0" i="0" lang="en-GB" sz="6400" u="none" cap="none" strike="noStrike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n-GB" sz="6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that occur on a website. </a:t>
            </a:r>
            <a:endParaRPr b="0" i="0" sz="6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016013" lvl="0" marL="12192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Trebuchet MS"/>
              <a:buChar char="❖"/>
            </a:pPr>
            <a:r>
              <a:rPr b="0" i="0" lang="en-GB" sz="6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To do this, </a:t>
            </a:r>
            <a:r>
              <a:rPr b="0" i="0" lang="en-GB" sz="6400" u="none" cap="none" strike="noStrike">
                <a:solidFill>
                  <a:srgbClr val="E6B91D"/>
                </a:solidFill>
                <a:latin typeface="Trebuchet MS"/>
                <a:ea typeface="Trebuchet MS"/>
                <a:cs typeface="Trebuchet MS"/>
                <a:sym typeface="Trebuchet MS"/>
              </a:rPr>
              <a:t>identify the DOM event</a:t>
            </a:r>
            <a:r>
              <a:rPr b="0" i="0" lang="en-GB" sz="6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n-GB" sz="6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and</a:t>
            </a:r>
            <a:r>
              <a:rPr b="0" i="0" lang="en-GB" sz="6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n-GB" sz="6400" u="none" cap="none" strike="noStrike">
                <a:solidFill>
                  <a:srgbClr val="E6B91D"/>
                </a:solidFill>
                <a:latin typeface="Trebuchet MS"/>
                <a:ea typeface="Trebuchet MS"/>
                <a:cs typeface="Trebuchet MS"/>
                <a:sym typeface="Trebuchet MS"/>
              </a:rPr>
              <a:t>specify</a:t>
            </a:r>
            <a:r>
              <a:rPr b="0" i="0" lang="en-GB" sz="6400" u="none" cap="none" strike="noStrike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n-GB" sz="6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the</a:t>
            </a:r>
            <a:r>
              <a:rPr b="0" i="0" lang="en-GB" sz="6400" u="none" cap="none" strike="noStrike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n-GB" sz="6400" u="none" cap="none" strike="noStrike">
                <a:solidFill>
                  <a:srgbClr val="E6B91D"/>
                </a:solidFill>
                <a:latin typeface="Trebuchet MS"/>
                <a:ea typeface="Trebuchet MS"/>
                <a:cs typeface="Trebuchet MS"/>
                <a:sym typeface="Trebuchet MS"/>
              </a:rPr>
              <a:t>name</a:t>
            </a:r>
            <a:r>
              <a:rPr b="0" i="0" lang="en-GB" sz="6400" u="none" cap="none" strike="noStrike">
                <a:solidFill>
                  <a:schemeClr val="accent3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n-GB" sz="6400" u="none" cap="none" strike="noStrike">
                <a:solidFill>
                  <a:schemeClr val="dk2"/>
                </a:solidFill>
                <a:latin typeface="Trebuchet MS"/>
                <a:ea typeface="Trebuchet MS"/>
                <a:cs typeface="Trebuchet MS"/>
                <a:sym typeface="Trebuchet MS"/>
              </a:rPr>
              <a:t>of the JavaScript function you want to call when the event is triggered</a:t>
            </a:r>
            <a:endParaRPr b="0" i="0" sz="6400" u="none" cap="none" strike="noStrike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