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13716000" cx="24384000"/>
  <p:notesSz cx="6858000" cy="9144000"/>
  <p:embeddedFontLs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iZBNs1gTYTimgii//UMtsYyKcP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8.png"/><Relationship Id="rId4" Type="http://schemas.openxmlformats.org/officeDocument/2006/relationships/image" Target="../media/image31.png"/><Relationship Id="rId5"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1.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9.png"/><Relationship Id="rId4" Type="http://schemas.openxmlformats.org/officeDocument/2006/relationships/image" Target="../media/image33.png"/><Relationship Id="rId5"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3.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3.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9.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3.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howMasterSp="0" type="title">
  <p:cSld name="TITLE">
    <p:bg>
      <p:bgPr>
        <a:solidFill>
          <a:srgbClr val="4294A2"/>
        </a:solidFill>
      </p:bgPr>
    </p:bg>
    <p:spTree>
      <p:nvGrpSpPr>
        <p:cNvPr id="12" name="Shape 12"/>
        <p:cNvGrpSpPr/>
        <p:nvPr/>
      </p:nvGrpSpPr>
      <p:grpSpPr>
        <a:xfrm>
          <a:off x="0" y="0"/>
          <a:ext cx="0" cy="0"/>
          <a:chOff x="0" y="0"/>
          <a:chExt cx="0" cy="0"/>
        </a:xfrm>
      </p:grpSpPr>
      <p:sp>
        <p:nvSpPr>
          <p:cNvPr id="13" name="Google Shape;13;p18"/>
          <p:cNvSpPr txBox="1"/>
          <p:nvPr>
            <p:ph type="title"/>
          </p:nvPr>
        </p:nvSpPr>
        <p:spPr>
          <a:xfrm>
            <a:off x="1206496" y="2574991"/>
            <a:ext cx="21971004" cy="4648201"/>
          </a:xfrm>
          <a:prstGeom prst="rect">
            <a:avLst/>
          </a:prstGeom>
          <a:noFill/>
          <a:ln>
            <a:noFill/>
          </a:ln>
        </p:spPr>
        <p:txBody>
          <a:bodyPr anchorCtr="0" anchor="b" bIns="50800" lIns="50800" spcFirstLastPara="1" rIns="50800" wrap="square" tIns="50800">
            <a:normAutofit/>
          </a:bodyPr>
          <a:lstStyle>
            <a:lvl1pPr lvl="0" rtl="1" algn="r">
              <a:lnSpc>
                <a:spcPct val="80000"/>
              </a:lnSpc>
              <a:spcBef>
                <a:spcPts val="0"/>
              </a:spcBef>
              <a:spcAft>
                <a:spcPts val="0"/>
              </a:spcAft>
              <a:buClr>
                <a:srgbClr val="FFFFFF"/>
              </a:buClr>
              <a:buSzPts val="11600"/>
              <a:buFont typeface="Helvetica Neue"/>
              <a:buNone/>
              <a:defRPr sz="11600">
                <a:solidFill>
                  <a:srgbClr val="FFFFFF"/>
                </a:solidFill>
              </a:defRPr>
            </a:lvl1pPr>
            <a:lvl2pPr lvl="1" algn="l">
              <a:lnSpc>
                <a:spcPct val="80000"/>
              </a:lnSpc>
              <a:spcBef>
                <a:spcPts val="0"/>
              </a:spcBef>
              <a:spcAft>
                <a:spcPts val="0"/>
              </a:spcAft>
              <a:buClr>
                <a:srgbClr val="5E5E5E"/>
              </a:buClr>
              <a:buSzPts val="1800"/>
              <a:buNone/>
              <a:defRPr/>
            </a:lvl2pPr>
            <a:lvl3pPr lvl="2" algn="l">
              <a:lnSpc>
                <a:spcPct val="80000"/>
              </a:lnSpc>
              <a:spcBef>
                <a:spcPts val="0"/>
              </a:spcBef>
              <a:spcAft>
                <a:spcPts val="0"/>
              </a:spcAft>
              <a:buClr>
                <a:srgbClr val="5E5E5E"/>
              </a:buClr>
              <a:buSzPts val="1800"/>
              <a:buNone/>
              <a:defRPr/>
            </a:lvl3pPr>
            <a:lvl4pPr lvl="3" algn="l">
              <a:lnSpc>
                <a:spcPct val="80000"/>
              </a:lnSpc>
              <a:spcBef>
                <a:spcPts val="0"/>
              </a:spcBef>
              <a:spcAft>
                <a:spcPts val="0"/>
              </a:spcAft>
              <a:buClr>
                <a:srgbClr val="5E5E5E"/>
              </a:buClr>
              <a:buSzPts val="1800"/>
              <a:buNone/>
              <a:defRPr/>
            </a:lvl4pPr>
            <a:lvl5pPr lvl="4" algn="l">
              <a:lnSpc>
                <a:spcPct val="80000"/>
              </a:lnSpc>
              <a:spcBef>
                <a:spcPts val="0"/>
              </a:spcBef>
              <a:spcAft>
                <a:spcPts val="0"/>
              </a:spcAft>
              <a:buClr>
                <a:srgbClr val="5E5E5E"/>
              </a:buClr>
              <a:buSzPts val="1800"/>
              <a:buNone/>
              <a:defRPr/>
            </a:lvl5pPr>
            <a:lvl6pPr lvl="5" algn="l">
              <a:lnSpc>
                <a:spcPct val="80000"/>
              </a:lnSpc>
              <a:spcBef>
                <a:spcPts val="0"/>
              </a:spcBef>
              <a:spcAft>
                <a:spcPts val="0"/>
              </a:spcAft>
              <a:buClr>
                <a:srgbClr val="5E5E5E"/>
              </a:buClr>
              <a:buSzPts val="1800"/>
              <a:buNone/>
              <a:defRPr/>
            </a:lvl6pPr>
            <a:lvl7pPr lvl="6" algn="l">
              <a:lnSpc>
                <a:spcPct val="80000"/>
              </a:lnSpc>
              <a:spcBef>
                <a:spcPts val="0"/>
              </a:spcBef>
              <a:spcAft>
                <a:spcPts val="0"/>
              </a:spcAft>
              <a:buClr>
                <a:srgbClr val="5E5E5E"/>
              </a:buClr>
              <a:buSzPts val="1800"/>
              <a:buNone/>
              <a:defRPr/>
            </a:lvl7pPr>
            <a:lvl8pPr lvl="7" algn="l">
              <a:lnSpc>
                <a:spcPct val="80000"/>
              </a:lnSpc>
              <a:spcBef>
                <a:spcPts val="0"/>
              </a:spcBef>
              <a:spcAft>
                <a:spcPts val="0"/>
              </a:spcAft>
              <a:buClr>
                <a:srgbClr val="5E5E5E"/>
              </a:buClr>
              <a:buSzPts val="1800"/>
              <a:buNone/>
              <a:defRPr/>
            </a:lvl8pPr>
            <a:lvl9pPr lvl="8" algn="l">
              <a:lnSpc>
                <a:spcPct val="80000"/>
              </a:lnSpc>
              <a:spcBef>
                <a:spcPts val="0"/>
              </a:spcBef>
              <a:spcAft>
                <a:spcPts val="0"/>
              </a:spcAft>
              <a:buClr>
                <a:srgbClr val="5E5E5E"/>
              </a:buClr>
              <a:buSzPts val="1800"/>
              <a:buNone/>
              <a:defRPr/>
            </a:lvl9pPr>
          </a:lstStyle>
          <a:p/>
        </p:txBody>
      </p:sp>
      <p:sp>
        <p:nvSpPr>
          <p:cNvPr id="14" name="Google Shape;14;p18"/>
          <p:cNvSpPr txBox="1"/>
          <p:nvPr>
            <p:ph idx="1" type="body"/>
          </p:nvPr>
        </p:nvSpPr>
        <p:spPr>
          <a:xfrm>
            <a:off x="1206500" y="7196865"/>
            <a:ext cx="21971000" cy="1905001"/>
          </a:xfrm>
          <a:prstGeom prst="rect">
            <a:avLst/>
          </a:prstGeom>
          <a:noFill/>
          <a:ln>
            <a:noFill/>
          </a:ln>
        </p:spPr>
        <p:txBody>
          <a:bodyPr anchorCtr="0" anchor="t" bIns="50800" lIns="50800" spcFirstLastPara="1" rIns="50800" wrap="square" tIns="50800">
            <a:normAutofit/>
          </a:bodyPr>
          <a:lstStyle>
            <a:lvl1pPr indent="-228600" lvl="0" marL="457200" rtl="1" algn="r">
              <a:lnSpc>
                <a:spcPct val="100000"/>
              </a:lnSpc>
              <a:spcBef>
                <a:spcPts val="0"/>
              </a:spcBef>
              <a:spcAft>
                <a:spcPts val="0"/>
              </a:spcAft>
              <a:buClr>
                <a:srgbClr val="FFFFFF"/>
              </a:buClr>
              <a:buSzPts val="5500"/>
              <a:buFont typeface="Helvetica Neue"/>
              <a:buNone/>
              <a:defRPr b="1" sz="5500">
                <a:solidFill>
                  <a:srgbClr val="FFFFFF"/>
                </a:solidFill>
              </a:defRPr>
            </a:lvl1pPr>
            <a:lvl2pPr indent="-228600" lvl="1" marL="914400" rtl="1" algn="r">
              <a:lnSpc>
                <a:spcPct val="100000"/>
              </a:lnSpc>
              <a:spcBef>
                <a:spcPts val="0"/>
              </a:spcBef>
              <a:spcAft>
                <a:spcPts val="0"/>
              </a:spcAft>
              <a:buClr>
                <a:srgbClr val="FFFFFF"/>
              </a:buClr>
              <a:buSzPts val="5500"/>
              <a:buFont typeface="Helvetica Neue"/>
              <a:buNone/>
              <a:defRPr b="1" sz="5500">
                <a:solidFill>
                  <a:srgbClr val="FFFFFF"/>
                </a:solidFill>
              </a:defRPr>
            </a:lvl2pPr>
            <a:lvl3pPr indent="-228600" lvl="2" marL="1371600" rtl="1" algn="r">
              <a:lnSpc>
                <a:spcPct val="100000"/>
              </a:lnSpc>
              <a:spcBef>
                <a:spcPts val="0"/>
              </a:spcBef>
              <a:spcAft>
                <a:spcPts val="0"/>
              </a:spcAft>
              <a:buClr>
                <a:srgbClr val="FFFFFF"/>
              </a:buClr>
              <a:buSzPts val="5500"/>
              <a:buFont typeface="Helvetica Neue"/>
              <a:buNone/>
              <a:defRPr b="1" sz="5500">
                <a:solidFill>
                  <a:srgbClr val="FFFFFF"/>
                </a:solidFill>
              </a:defRPr>
            </a:lvl3pPr>
            <a:lvl4pPr indent="-228600" lvl="3" marL="1828800" rtl="1" algn="r">
              <a:lnSpc>
                <a:spcPct val="100000"/>
              </a:lnSpc>
              <a:spcBef>
                <a:spcPts val="0"/>
              </a:spcBef>
              <a:spcAft>
                <a:spcPts val="0"/>
              </a:spcAft>
              <a:buClr>
                <a:srgbClr val="FFFFFF"/>
              </a:buClr>
              <a:buSzPts val="5500"/>
              <a:buFont typeface="Helvetica Neue"/>
              <a:buNone/>
              <a:defRPr b="1" sz="5500">
                <a:solidFill>
                  <a:srgbClr val="FFFFFF"/>
                </a:solidFill>
              </a:defRPr>
            </a:lvl4pPr>
            <a:lvl5pPr indent="-228600" lvl="4" marL="2286000" rtl="1" algn="r">
              <a:lnSpc>
                <a:spcPct val="100000"/>
              </a:lnSpc>
              <a:spcBef>
                <a:spcPts val="0"/>
              </a:spcBef>
              <a:spcAft>
                <a:spcPts val="0"/>
              </a:spcAft>
              <a:buClr>
                <a:srgbClr val="FFFFFF"/>
              </a:buClr>
              <a:buSzPts val="5500"/>
              <a:buFont typeface="Helvetica Neue"/>
              <a:buNone/>
              <a:defRPr b="1" sz="5500">
                <a:solidFill>
                  <a:srgbClr val="FFFFFF"/>
                </a:solidFill>
              </a:defRPr>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pic>
        <p:nvPicPr>
          <p:cNvPr descr="mcittt-01.png" id="15" name="Google Shape;15;p18"/>
          <p:cNvPicPr preferRelativeResize="0"/>
          <p:nvPr/>
        </p:nvPicPr>
        <p:blipFill rotWithShape="1">
          <a:blip r:embed="rId2">
            <a:alphaModFix/>
          </a:blip>
          <a:srcRect b="0" l="0" r="0" t="0"/>
          <a:stretch/>
        </p:blipFill>
        <p:spPr>
          <a:xfrm>
            <a:off x="5351098" y="11337232"/>
            <a:ext cx="4777359" cy="2687265"/>
          </a:xfrm>
          <a:prstGeom prst="rect">
            <a:avLst/>
          </a:prstGeom>
          <a:noFill/>
          <a:ln>
            <a:noFill/>
          </a:ln>
        </p:spPr>
      </p:pic>
      <p:pic>
        <p:nvPicPr>
          <p:cNvPr descr="Tuwaiq Academy Logo-02.png" id="16" name="Google Shape;16;p18"/>
          <p:cNvPicPr preferRelativeResize="0"/>
          <p:nvPr/>
        </p:nvPicPr>
        <p:blipFill rotWithShape="1">
          <a:blip r:embed="rId3">
            <a:alphaModFix/>
          </a:blip>
          <a:srcRect b="0" l="0" r="0" t="0"/>
          <a:stretch/>
        </p:blipFill>
        <p:spPr>
          <a:xfrm>
            <a:off x="-551050" y="10674873"/>
            <a:ext cx="7136316" cy="4011984"/>
          </a:xfrm>
          <a:prstGeom prst="rect">
            <a:avLst/>
          </a:prstGeom>
          <a:noFill/>
          <a:ln>
            <a:noFill/>
          </a:ln>
        </p:spPr>
      </p:pic>
      <p:pic>
        <p:nvPicPr>
          <p:cNvPr descr="logoSAFCSP-01.png" id="17" name="Google Shape;17;p18"/>
          <p:cNvPicPr preferRelativeResize="0"/>
          <p:nvPr/>
        </p:nvPicPr>
        <p:blipFill rotWithShape="1">
          <a:blip r:embed="rId4">
            <a:alphaModFix/>
          </a:blip>
          <a:srcRect b="0" l="0" r="0" t="0"/>
          <a:stretch/>
        </p:blipFill>
        <p:spPr>
          <a:xfrm>
            <a:off x="9510718" y="10674873"/>
            <a:ext cx="5672729" cy="4011984"/>
          </a:xfrm>
          <a:prstGeom prst="rect">
            <a:avLst/>
          </a:prstGeom>
          <a:noFill/>
          <a:ln>
            <a:noFill/>
          </a:ln>
        </p:spPr>
      </p:pic>
      <p:sp>
        <p:nvSpPr>
          <p:cNvPr id="18" name="Google Shape;18;p18"/>
          <p:cNvSpPr/>
          <p:nvPr/>
        </p:nvSpPr>
        <p:spPr>
          <a:xfrm>
            <a:off x="5858" y="-54931"/>
            <a:ext cx="24372285" cy="1531839"/>
          </a:xfrm>
          <a:prstGeom prst="rect">
            <a:avLst/>
          </a:pr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rPr b="0" i="0" lang="en-US" sz="3200" u="none" cap="none" strike="noStrike">
                <a:solidFill>
                  <a:srgbClr val="FFFFFF"/>
                </a:solidFill>
                <a:latin typeface="Helvetica Neue"/>
                <a:ea typeface="Helvetica Neue"/>
                <a:cs typeface="Helvetica Neue"/>
                <a:sym typeface="Helvetica Neue"/>
              </a:rPr>
              <a:t>v</a:t>
            </a:r>
            <a:endParaRPr/>
          </a:p>
        </p:txBody>
      </p:sp>
      <p:pic>
        <p:nvPicPr>
          <p:cNvPr descr="Tuwaiq1000-google-logo-01.png" id="19" name="Google Shape;19;p18"/>
          <p:cNvPicPr preferRelativeResize="0"/>
          <p:nvPr/>
        </p:nvPicPr>
        <p:blipFill rotWithShape="1">
          <a:blip r:embed="rId5">
            <a:alphaModFix/>
          </a:blip>
          <a:srcRect b="0" l="0" r="0" t="0"/>
          <a:stretch/>
        </p:blipFill>
        <p:spPr>
          <a:xfrm>
            <a:off x="502625" y="-970857"/>
            <a:ext cx="6194032" cy="3363691"/>
          </a:xfrm>
          <a:prstGeom prst="rect">
            <a:avLst/>
          </a:prstGeom>
          <a:noFill/>
          <a:ln>
            <a:noFill/>
          </a:ln>
        </p:spPr>
      </p:pic>
      <p:sp>
        <p:nvSpPr>
          <p:cNvPr id="20" name="Google Shape;20;p18"/>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howMasterSp="0">
  <p:cSld name="Quote">
    <p:spTree>
      <p:nvGrpSpPr>
        <p:cNvPr id="81" name="Shape 81"/>
        <p:cNvGrpSpPr/>
        <p:nvPr/>
      </p:nvGrpSpPr>
      <p:grpSpPr>
        <a:xfrm>
          <a:off x="0" y="0"/>
          <a:ext cx="0" cy="0"/>
          <a:chOff x="0" y="0"/>
          <a:chExt cx="0" cy="0"/>
        </a:xfrm>
      </p:grpSpPr>
      <p:sp>
        <p:nvSpPr>
          <p:cNvPr id="82" name="Google Shape;82;p27"/>
          <p:cNvSpPr txBox="1"/>
          <p:nvPr>
            <p:ph idx="1" type="body"/>
          </p:nvPr>
        </p:nvSpPr>
        <p:spPr>
          <a:xfrm>
            <a:off x="2430025" y="10675453"/>
            <a:ext cx="20200052" cy="636979"/>
          </a:xfrm>
          <a:prstGeom prst="rect">
            <a:avLst/>
          </a:prstGeom>
          <a:noFill/>
          <a:ln>
            <a:noFill/>
          </a:ln>
        </p:spPr>
        <p:txBody>
          <a:bodyPr anchorCtr="0" anchor="t" bIns="45700" lIns="45700" spcFirstLastPara="1" rIns="45700" wrap="square" tIns="45700">
            <a:normAutofit/>
          </a:bodyPr>
          <a:lstStyle>
            <a:lvl1pPr indent="-228600" lvl="0" marL="457200" rtl="1" algn="l">
              <a:lnSpc>
                <a:spcPct val="100000"/>
              </a:lnSpc>
              <a:spcBef>
                <a:spcPts val="0"/>
              </a:spcBef>
              <a:spcAft>
                <a:spcPts val="0"/>
              </a:spcAft>
              <a:buClr>
                <a:srgbClr val="5E5E5E"/>
              </a:buClr>
              <a:buSzPts val="3600"/>
              <a:buFont typeface="Helvetica Neue"/>
              <a:buNone/>
              <a:defRPr b="1" sz="3600"/>
            </a:lvl1pPr>
            <a:lvl2pPr indent="-369189" lvl="1" marL="914400" rtl="1" algn="r">
              <a:lnSpc>
                <a:spcPct val="90000"/>
              </a:lnSpc>
              <a:spcBef>
                <a:spcPts val="4500"/>
              </a:spcBef>
              <a:spcAft>
                <a:spcPts val="0"/>
              </a:spcAft>
              <a:buClr>
                <a:srgbClr val="5E5E5E"/>
              </a:buClr>
              <a:buSzPts val="2214"/>
              <a:buChar char="•"/>
              <a:defRPr/>
            </a:lvl2pPr>
            <a:lvl3pPr indent="-369189" lvl="2" marL="1371600" rtl="1" algn="r">
              <a:lnSpc>
                <a:spcPct val="90000"/>
              </a:lnSpc>
              <a:spcBef>
                <a:spcPts val="4500"/>
              </a:spcBef>
              <a:spcAft>
                <a:spcPts val="0"/>
              </a:spcAft>
              <a:buClr>
                <a:srgbClr val="5E5E5E"/>
              </a:buClr>
              <a:buSzPts val="2214"/>
              <a:buChar char="•"/>
              <a:defRPr/>
            </a:lvl3pPr>
            <a:lvl4pPr indent="-369189" lvl="3" marL="1828800" rtl="1" algn="r">
              <a:lnSpc>
                <a:spcPct val="90000"/>
              </a:lnSpc>
              <a:spcBef>
                <a:spcPts val="4500"/>
              </a:spcBef>
              <a:spcAft>
                <a:spcPts val="0"/>
              </a:spcAft>
              <a:buClr>
                <a:srgbClr val="5E5E5E"/>
              </a:buClr>
              <a:buSzPts val="2214"/>
              <a:buChar char="•"/>
              <a:defRPr/>
            </a:lvl4pPr>
            <a:lvl5pPr indent="-369189" lvl="4" marL="2286000" rtl="1" algn="r">
              <a:lnSpc>
                <a:spcPct val="90000"/>
              </a:lnSpc>
              <a:spcBef>
                <a:spcPts val="4500"/>
              </a:spcBef>
              <a:spcAft>
                <a:spcPts val="0"/>
              </a:spcAft>
              <a:buClr>
                <a:srgbClr val="5E5E5E"/>
              </a:buClr>
              <a:buSzPts val="2214"/>
              <a:buChar char="•"/>
              <a:defRPr/>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sp>
        <p:nvSpPr>
          <p:cNvPr id="83" name="Google Shape;83;p27"/>
          <p:cNvSpPr txBox="1"/>
          <p:nvPr>
            <p:ph idx="2" type="body"/>
          </p:nvPr>
        </p:nvSpPr>
        <p:spPr>
          <a:xfrm>
            <a:off x="1753923" y="4939860"/>
            <a:ext cx="20876153" cy="3836280"/>
          </a:xfrm>
          <a:prstGeom prst="rect">
            <a:avLst/>
          </a:prstGeom>
          <a:noFill/>
          <a:ln>
            <a:noFill/>
          </a:ln>
        </p:spPr>
        <p:txBody>
          <a:bodyPr anchorCtr="0" anchor="t" bIns="50800" lIns="50800" spcFirstLastPara="1" rIns="50800" wrap="square" tIns="50800">
            <a:normAutofit/>
          </a:bodyPr>
          <a:lstStyle>
            <a:lvl1pPr indent="-228600" lvl="0" marL="457200" rtl="1" algn="r">
              <a:lnSpc>
                <a:spcPct val="90000"/>
              </a:lnSpc>
              <a:spcBef>
                <a:spcPts val="0"/>
              </a:spcBef>
              <a:spcAft>
                <a:spcPts val="0"/>
              </a:spcAft>
              <a:buClr>
                <a:srgbClr val="5E5E5E"/>
              </a:buClr>
              <a:buSzPts val="8500"/>
              <a:buFont typeface="Helvetica Neue"/>
              <a:buNone/>
              <a:defRPr sz="8500"/>
            </a:lvl1pPr>
            <a:lvl2pPr indent="-228600" lvl="1" marL="914400" rtl="1" algn="r">
              <a:lnSpc>
                <a:spcPct val="90000"/>
              </a:lnSpc>
              <a:spcBef>
                <a:spcPts val="0"/>
              </a:spcBef>
              <a:spcAft>
                <a:spcPts val="0"/>
              </a:spcAft>
              <a:buClr>
                <a:srgbClr val="5E5E5E"/>
              </a:buClr>
              <a:buSzPts val="8500"/>
              <a:buFont typeface="Helvetica Neue"/>
              <a:buNone/>
              <a:defRPr sz="8500"/>
            </a:lvl2pPr>
            <a:lvl3pPr indent="-228600" lvl="2" marL="1371600" rtl="1" algn="r">
              <a:lnSpc>
                <a:spcPct val="90000"/>
              </a:lnSpc>
              <a:spcBef>
                <a:spcPts val="0"/>
              </a:spcBef>
              <a:spcAft>
                <a:spcPts val="0"/>
              </a:spcAft>
              <a:buClr>
                <a:srgbClr val="5E5E5E"/>
              </a:buClr>
              <a:buSzPts val="8500"/>
              <a:buFont typeface="Helvetica Neue"/>
              <a:buNone/>
              <a:defRPr sz="8500"/>
            </a:lvl3pPr>
            <a:lvl4pPr indent="-228600" lvl="3" marL="1828800" rtl="1" algn="r">
              <a:lnSpc>
                <a:spcPct val="90000"/>
              </a:lnSpc>
              <a:spcBef>
                <a:spcPts val="0"/>
              </a:spcBef>
              <a:spcAft>
                <a:spcPts val="0"/>
              </a:spcAft>
              <a:buClr>
                <a:srgbClr val="5E5E5E"/>
              </a:buClr>
              <a:buSzPts val="8500"/>
              <a:buFont typeface="Helvetica Neue"/>
              <a:buNone/>
              <a:defRPr sz="8500"/>
            </a:lvl4pPr>
            <a:lvl5pPr indent="-228600" lvl="4" marL="2286000" rtl="1" algn="r">
              <a:lnSpc>
                <a:spcPct val="90000"/>
              </a:lnSpc>
              <a:spcBef>
                <a:spcPts val="0"/>
              </a:spcBef>
              <a:spcAft>
                <a:spcPts val="0"/>
              </a:spcAft>
              <a:buClr>
                <a:srgbClr val="5E5E5E"/>
              </a:buClr>
              <a:buSzPts val="8500"/>
              <a:buFont typeface="Helvetica Neue"/>
              <a:buNone/>
              <a:defRPr sz="8500"/>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pic>
        <p:nvPicPr>
          <p:cNvPr descr="Tuwaiq1000-google-logo-01.png" id="84" name="Google Shape;84;p27"/>
          <p:cNvPicPr preferRelativeResize="0"/>
          <p:nvPr/>
        </p:nvPicPr>
        <p:blipFill rotWithShape="1">
          <a:blip r:embed="rId2">
            <a:alphaModFix/>
          </a:blip>
          <a:srcRect b="0" l="0" r="0" t="0"/>
          <a:stretch/>
        </p:blipFill>
        <p:spPr>
          <a:xfrm>
            <a:off x="502625" y="10970685"/>
            <a:ext cx="6194032" cy="3363691"/>
          </a:xfrm>
          <a:prstGeom prst="rect">
            <a:avLst/>
          </a:prstGeom>
          <a:noFill/>
          <a:ln>
            <a:noFill/>
          </a:ln>
        </p:spPr>
      </p:pic>
      <p:pic>
        <p:nvPicPr>
          <p:cNvPr descr="Dotline-01.png" id="85" name="Google Shape;85;p27"/>
          <p:cNvPicPr preferRelativeResize="0"/>
          <p:nvPr/>
        </p:nvPicPr>
        <p:blipFill rotWithShape="1">
          <a:blip r:embed="rId3">
            <a:alphaModFix/>
          </a:blip>
          <a:srcRect b="0" l="0" r="0" t="0"/>
          <a:stretch/>
        </p:blipFill>
        <p:spPr>
          <a:xfrm>
            <a:off x="379147" y="-3081427"/>
            <a:ext cx="9700513" cy="13716001"/>
          </a:xfrm>
          <a:prstGeom prst="rect">
            <a:avLst/>
          </a:prstGeom>
          <a:noFill/>
          <a:ln>
            <a:noFill/>
          </a:ln>
        </p:spPr>
      </p:pic>
      <p:pic>
        <p:nvPicPr>
          <p:cNvPr descr="Tuwaiq Academy LogoWaterMark-01-01.png" id="86" name="Google Shape;86;p27"/>
          <p:cNvPicPr preferRelativeResize="0"/>
          <p:nvPr/>
        </p:nvPicPr>
        <p:blipFill rotWithShape="1">
          <a:blip r:embed="rId4">
            <a:alphaModFix amt="50159"/>
          </a:blip>
          <a:srcRect b="0" l="0" r="0" t="0"/>
          <a:stretch/>
        </p:blipFill>
        <p:spPr>
          <a:xfrm>
            <a:off x="2141904" y="-7352294"/>
            <a:ext cx="20100192" cy="28420589"/>
          </a:xfrm>
          <a:prstGeom prst="rect">
            <a:avLst/>
          </a:prstGeom>
          <a:noFill/>
          <a:ln>
            <a:noFill/>
          </a:ln>
        </p:spPr>
      </p:pic>
      <p:sp>
        <p:nvSpPr>
          <p:cNvPr id="87" name="Google Shape;87;p27"/>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showMasterSp="0">
  <p:cSld name="Photo">
    <p:spTree>
      <p:nvGrpSpPr>
        <p:cNvPr id="88" name="Shape 88"/>
        <p:cNvGrpSpPr/>
        <p:nvPr/>
      </p:nvGrpSpPr>
      <p:grpSpPr>
        <a:xfrm>
          <a:off x="0" y="0"/>
          <a:ext cx="0" cy="0"/>
          <a:chOff x="0" y="0"/>
          <a:chExt cx="0" cy="0"/>
        </a:xfrm>
      </p:grpSpPr>
      <p:sp>
        <p:nvSpPr>
          <p:cNvPr id="89" name="Google Shape;89;p28"/>
          <p:cNvSpPr/>
          <p:nvPr>
            <p:ph idx="2" type="pic"/>
          </p:nvPr>
        </p:nvSpPr>
        <p:spPr>
          <a:xfrm>
            <a:off x="5853394" y="519393"/>
            <a:ext cx="12677213" cy="12677214"/>
          </a:xfrm>
          <a:prstGeom prst="rect">
            <a:avLst/>
          </a:prstGeom>
          <a:noFill/>
          <a:ln>
            <a:noFill/>
          </a:ln>
        </p:spPr>
      </p:sp>
      <p:pic>
        <p:nvPicPr>
          <p:cNvPr descr="Tuwaiq1000-google-logo-01.png" id="90" name="Google Shape;90;p28"/>
          <p:cNvPicPr preferRelativeResize="0"/>
          <p:nvPr/>
        </p:nvPicPr>
        <p:blipFill rotWithShape="1">
          <a:blip r:embed="rId2">
            <a:alphaModFix/>
          </a:blip>
          <a:srcRect b="0" l="0" r="0" t="0"/>
          <a:stretch/>
        </p:blipFill>
        <p:spPr>
          <a:xfrm>
            <a:off x="502625" y="10970685"/>
            <a:ext cx="6194032" cy="3363691"/>
          </a:xfrm>
          <a:prstGeom prst="rect">
            <a:avLst/>
          </a:prstGeom>
          <a:noFill/>
          <a:ln>
            <a:noFill/>
          </a:ln>
        </p:spPr>
      </p:pic>
      <p:sp>
        <p:nvSpPr>
          <p:cNvPr id="91" name="Google Shape;91;p28"/>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FFFFFF"/>
              </a:buClr>
              <a:buSzPts val="1800"/>
              <a:buFont typeface="Helvetica Neue"/>
              <a:buNone/>
              <a:defRPr>
                <a:solidFill>
                  <a:srgbClr val="FFFFFF"/>
                </a:solidFill>
              </a:defRPr>
            </a:lvl1pPr>
            <a:lvl2pPr indent="0" lvl="1" marL="0" algn="ctr">
              <a:lnSpc>
                <a:spcPct val="100000"/>
              </a:lnSpc>
              <a:spcBef>
                <a:spcPts val="0"/>
              </a:spcBef>
              <a:spcAft>
                <a:spcPts val="0"/>
              </a:spcAft>
              <a:buClr>
                <a:srgbClr val="FFFFFF"/>
              </a:buClr>
              <a:buSzPts val="1800"/>
              <a:buFont typeface="Helvetica Neue"/>
              <a:buNone/>
              <a:defRPr>
                <a:solidFill>
                  <a:srgbClr val="FFFFFF"/>
                </a:solidFill>
              </a:defRPr>
            </a:lvl2pPr>
            <a:lvl3pPr indent="0" lvl="2" marL="0" algn="ctr">
              <a:lnSpc>
                <a:spcPct val="100000"/>
              </a:lnSpc>
              <a:spcBef>
                <a:spcPts val="0"/>
              </a:spcBef>
              <a:spcAft>
                <a:spcPts val="0"/>
              </a:spcAft>
              <a:buClr>
                <a:srgbClr val="FFFFFF"/>
              </a:buClr>
              <a:buSzPts val="1800"/>
              <a:buFont typeface="Helvetica Neue"/>
              <a:buNone/>
              <a:defRPr>
                <a:solidFill>
                  <a:srgbClr val="FFFFFF"/>
                </a:solidFill>
              </a:defRPr>
            </a:lvl3pPr>
            <a:lvl4pPr indent="0" lvl="3" marL="0" algn="ctr">
              <a:lnSpc>
                <a:spcPct val="100000"/>
              </a:lnSpc>
              <a:spcBef>
                <a:spcPts val="0"/>
              </a:spcBef>
              <a:spcAft>
                <a:spcPts val="0"/>
              </a:spcAft>
              <a:buClr>
                <a:srgbClr val="FFFFFF"/>
              </a:buClr>
              <a:buSzPts val="1800"/>
              <a:buFont typeface="Helvetica Neue"/>
              <a:buNone/>
              <a:defRPr>
                <a:solidFill>
                  <a:srgbClr val="FFFFFF"/>
                </a:solidFill>
              </a:defRPr>
            </a:lvl4pPr>
            <a:lvl5pPr indent="0" lvl="4" marL="0" algn="ctr">
              <a:lnSpc>
                <a:spcPct val="100000"/>
              </a:lnSpc>
              <a:spcBef>
                <a:spcPts val="0"/>
              </a:spcBef>
              <a:spcAft>
                <a:spcPts val="0"/>
              </a:spcAft>
              <a:buClr>
                <a:srgbClr val="FFFFFF"/>
              </a:buClr>
              <a:buSzPts val="1800"/>
              <a:buFont typeface="Helvetica Neue"/>
              <a:buNone/>
              <a:defRPr>
                <a:solidFill>
                  <a:srgbClr val="FFFFFF"/>
                </a:solidFill>
              </a:defRPr>
            </a:lvl5pPr>
            <a:lvl6pPr indent="0" lvl="5" marL="0" algn="ctr">
              <a:lnSpc>
                <a:spcPct val="100000"/>
              </a:lnSpc>
              <a:spcBef>
                <a:spcPts val="0"/>
              </a:spcBef>
              <a:spcAft>
                <a:spcPts val="0"/>
              </a:spcAft>
              <a:buClr>
                <a:srgbClr val="FFFFFF"/>
              </a:buClr>
              <a:buSzPts val="1800"/>
              <a:buFont typeface="Helvetica Neue"/>
              <a:buNone/>
              <a:defRPr>
                <a:solidFill>
                  <a:srgbClr val="FFFFFF"/>
                </a:solidFill>
              </a:defRPr>
            </a:lvl6pPr>
            <a:lvl7pPr indent="0" lvl="6" marL="0" algn="ctr">
              <a:lnSpc>
                <a:spcPct val="100000"/>
              </a:lnSpc>
              <a:spcBef>
                <a:spcPts val="0"/>
              </a:spcBef>
              <a:spcAft>
                <a:spcPts val="0"/>
              </a:spcAft>
              <a:buClr>
                <a:srgbClr val="FFFFFF"/>
              </a:buClr>
              <a:buSzPts val="1800"/>
              <a:buFont typeface="Helvetica Neue"/>
              <a:buNone/>
              <a:defRPr>
                <a:solidFill>
                  <a:srgbClr val="FFFFFF"/>
                </a:solidFill>
              </a:defRPr>
            </a:lvl7pPr>
            <a:lvl8pPr indent="0" lvl="7" marL="0" algn="ctr">
              <a:lnSpc>
                <a:spcPct val="100000"/>
              </a:lnSpc>
              <a:spcBef>
                <a:spcPts val="0"/>
              </a:spcBef>
              <a:spcAft>
                <a:spcPts val="0"/>
              </a:spcAft>
              <a:buClr>
                <a:srgbClr val="FFFFFF"/>
              </a:buClr>
              <a:buSzPts val="1800"/>
              <a:buFont typeface="Helvetica Neue"/>
              <a:buNone/>
              <a:defRPr>
                <a:solidFill>
                  <a:srgbClr val="FFFFFF"/>
                </a:solidFill>
              </a:defRPr>
            </a:lvl8pPr>
            <a:lvl9pPr indent="0" lvl="8" marL="0" algn="ctr">
              <a:lnSpc>
                <a:spcPct val="100000"/>
              </a:lnSpc>
              <a:spcBef>
                <a:spcPts val="0"/>
              </a:spcBef>
              <a:spcAft>
                <a:spcPts val="0"/>
              </a:spcAft>
              <a:buClr>
                <a:srgbClr val="FFFFFF"/>
              </a:buClr>
              <a:buSzPts val="1800"/>
              <a:buFont typeface="Helvetica Neue"/>
              <a:buNone/>
              <a:defRPr>
                <a:solidFill>
                  <a:srgbClr val="FFFFFF"/>
                </a:solidFill>
              </a:defRPr>
            </a:lvl9pPr>
          </a:lstStyle>
          <a:p>
            <a:pPr indent="0" lvl="0" marL="0" rtl="0" algn="ctr">
              <a:spcBef>
                <a:spcPts val="0"/>
              </a:spcBef>
              <a:spcAft>
                <a:spcPts val="0"/>
              </a:spcAft>
              <a:buNone/>
            </a:pPr>
            <a:fld id="{00000000-1234-1234-1234-123412341234}" type="slidenum">
              <a:rPr lang="en-US"/>
              <a:t>‹#›</a:t>
            </a:fld>
            <a:endParaRPr b="0" i="0" sz="1800" u="none" cap="none" strike="noStrike">
              <a:latin typeface="Helvetica Neue"/>
              <a:ea typeface="Helvetica Neue"/>
              <a:cs typeface="Helvetica Neue"/>
              <a:sym typeface="Helvetica Neu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showMasterSp="0" type="tx">
  <p:cSld name="TITLE_AND_BODY">
    <p:spTree>
      <p:nvGrpSpPr>
        <p:cNvPr id="21" name="Shape 21"/>
        <p:cNvGrpSpPr/>
        <p:nvPr/>
      </p:nvGrpSpPr>
      <p:grpSpPr>
        <a:xfrm>
          <a:off x="0" y="0"/>
          <a:ext cx="0" cy="0"/>
          <a:chOff x="0" y="0"/>
          <a:chExt cx="0" cy="0"/>
        </a:xfrm>
      </p:grpSpPr>
      <p:sp>
        <p:nvSpPr>
          <p:cNvPr id="22" name="Google Shape;22;p19"/>
          <p:cNvSpPr txBox="1"/>
          <p:nvPr>
            <p:ph idx="1" type="body"/>
          </p:nvPr>
        </p:nvSpPr>
        <p:spPr>
          <a:xfrm>
            <a:off x="1206500" y="2372962"/>
            <a:ext cx="9779000" cy="934780"/>
          </a:xfrm>
          <a:prstGeom prst="rect">
            <a:avLst/>
          </a:prstGeom>
          <a:noFill/>
          <a:ln>
            <a:noFill/>
          </a:ln>
        </p:spPr>
        <p:txBody>
          <a:bodyPr anchorCtr="0" anchor="t" bIns="45700" lIns="45700" spcFirstLastPara="1" rIns="45700" wrap="square" tIns="45700">
            <a:normAutofit/>
          </a:bodyPr>
          <a:lstStyle>
            <a:lvl1pPr indent="-228600" lvl="0" marL="457200" rtl="1" algn="l">
              <a:lnSpc>
                <a:spcPct val="100000"/>
              </a:lnSpc>
              <a:spcBef>
                <a:spcPts val="0"/>
              </a:spcBef>
              <a:spcAft>
                <a:spcPts val="0"/>
              </a:spcAft>
              <a:buClr>
                <a:srgbClr val="5E5E5E"/>
              </a:buClr>
              <a:buSzPts val="5500"/>
              <a:buFont typeface="Helvetica Neue"/>
              <a:buNone/>
              <a:defRPr b="1" sz="5500"/>
            </a:lvl1pPr>
            <a:lvl2pPr indent="-369189" lvl="1" marL="914400" rtl="1" algn="r">
              <a:lnSpc>
                <a:spcPct val="90000"/>
              </a:lnSpc>
              <a:spcBef>
                <a:spcPts val="4500"/>
              </a:spcBef>
              <a:spcAft>
                <a:spcPts val="0"/>
              </a:spcAft>
              <a:buClr>
                <a:srgbClr val="5E5E5E"/>
              </a:buClr>
              <a:buSzPts val="2214"/>
              <a:buChar char="•"/>
              <a:defRPr/>
            </a:lvl2pPr>
            <a:lvl3pPr indent="-369189" lvl="2" marL="1371600" rtl="1" algn="r">
              <a:lnSpc>
                <a:spcPct val="90000"/>
              </a:lnSpc>
              <a:spcBef>
                <a:spcPts val="4500"/>
              </a:spcBef>
              <a:spcAft>
                <a:spcPts val="0"/>
              </a:spcAft>
              <a:buClr>
                <a:srgbClr val="5E5E5E"/>
              </a:buClr>
              <a:buSzPts val="2214"/>
              <a:buChar char="•"/>
              <a:defRPr/>
            </a:lvl3pPr>
            <a:lvl4pPr indent="-369189" lvl="3" marL="1828800" rtl="1" algn="r">
              <a:lnSpc>
                <a:spcPct val="90000"/>
              </a:lnSpc>
              <a:spcBef>
                <a:spcPts val="4500"/>
              </a:spcBef>
              <a:spcAft>
                <a:spcPts val="0"/>
              </a:spcAft>
              <a:buClr>
                <a:srgbClr val="5E5E5E"/>
              </a:buClr>
              <a:buSzPts val="2214"/>
              <a:buChar char="•"/>
              <a:defRPr/>
            </a:lvl4pPr>
            <a:lvl5pPr indent="-369189" lvl="4" marL="2286000" rtl="1" algn="r">
              <a:lnSpc>
                <a:spcPct val="90000"/>
              </a:lnSpc>
              <a:spcBef>
                <a:spcPts val="4500"/>
              </a:spcBef>
              <a:spcAft>
                <a:spcPts val="0"/>
              </a:spcAft>
              <a:buClr>
                <a:srgbClr val="5E5E5E"/>
              </a:buClr>
              <a:buSzPts val="2214"/>
              <a:buChar char="•"/>
              <a:defRPr/>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sp>
        <p:nvSpPr>
          <p:cNvPr id="23" name="Google Shape;23;p19"/>
          <p:cNvSpPr txBox="1"/>
          <p:nvPr>
            <p:ph idx="2" type="body"/>
          </p:nvPr>
        </p:nvSpPr>
        <p:spPr>
          <a:xfrm>
            <a:off x="1206500" y="4248504"/>
            <a:ext cx="9779000" cy="8256630"/>
          </a:xfrm>
          <a:prstGeom prst="rect">
            <a:avLst/>
          </a:prstGeom>
          <a:noFill/>
          <a:ln>
            <a:noFill/>
          </a:ln>
        </p:spPr>
        <p:txBody>
          <a:bodyPr anchorCtr="0" anchor="t" bIns="50800" lIns="50800" spcFirstLastPara="1" rIns="50800" wrap="square" tIns="50800">
            <a:normAutofit/>
          </a:bodyPr>
          <a:lstStyle>
            <a:lvl1pPr indent="-369189" lvl="0" marL="457200" rtl="1" algn="r">
              <a:lnSpc>
                <a:spcPct val="90000"/>
              </a:lnSpc>
              <a:spcBef>
                <a:spcPts val="4500"/>
              </a:spcBef>
              <a:spcAft>
                <a:spcPts val="0"/>
              </a:spcAft>
              <a:buClr>
                <a:srgbClr val="5E5E5E"/>
              </a:buClr>
              <a:buSzPts val="2214"/>
              <a:buChar char="•"/>
              <a:defRPr/>
            </a:lvl1pPr>
            <a:lvl2pPr indent="-369189" lvl="1" marL="914400" rtl="1" algn="r">
              <a:lnSpc>
                <a:spcPct val="90000"/>
              </a:lnSpc>
              <a:spcBef>
                <a:spcPts val="4500"/>
              </a:spcBef>
              <a:spcAft>
                <a:spcPts val="0"/>
              </a:spcAft>
              <a:buClr>
                <a:srgbClr val="5E5E5E"/>
              </a:buClr>
              <a:buSzPts val="2214"/>
              <a:buChar char="•"/>
              <a:defRPr/>
            </a:lvl2pPr>
            <a:lvl3pPr indent="-369189" lvl="2" marL="1371600" rtl="1" algn="r">
              <a:lnSpc>
                <a:spcPct val="90000"/>
              </a:lnSpc>
              <a:spcBef>
                <a:spcPts val="4500"/>
              </a:spcBef>
              <a:spcAft>
                <a:spcPts val="0"/>
              </a:spcAft>
              <a:buClr>
                <a:srgbClr val="5E5E5E"/>
              </a:buClr>
              <a:buSzPts val="2214"/>
              <a:buChar char="•"/>
              <a:defRPr/>
            </a:lvl3pPr>
            <a:lvl4pPr indent="-369189" lvl="3" marL="1828800" rtl="1" algn="r">
              <a:lnSpc>
                <a:spcPct val="90000"/>
              </a:lnSpc>
              <a:spcBef>
                <a:spcPts val="4500"/>
              </a:spcBef>
              <a:spcAft>
                <a:spcPts val="0"/>
              </a:spcAft>
              <a:buClr>
                <a:srgbClr val="5E5E5E"/>
              </a:buClr>
              <a:buSzPts val="2214"/>
              <a:buChar char="•"/>
              <a:defRPr/>
            </a:lvl4pPr>
            <a:lvl5pPr indent="-369189" lvl="4" marL="2286000" rtl="1" algn="r">
              <a:lnSpc>
                <a:spcPct val="90000"/>
              </a:lnSpc>
              <a:spcBef>
                <a:spcPts val="4500"/>
              </a:spcBef>
              <a:spcAft>
                <a:spcPts val="0"/>
              </a:spcAft>
              <a:buClr>
                <a:srgbClr val="5E5E5E"/>
              </a:buClr>
              <a:buSzPts val="2214"/>
              <a:buChar char="•"/>
              <a:defRPr/>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sp>
        <p:nvSpPr>
          <p:cNvPr id="24" name="Google Shape;24;p19"/>
          <p:cNvSpPr/>
          <p:nvPr>
            <p:ph idx="3" type="pic"/>
          </p:nvPr>
        </p:nvSpPr>
        <p:spPr>
          <a:xfrm>
            <a:off x="12193751" y="1401265"/>
            <a:ext cx="10913372" cy="10913371"/>
          </a:xfrm>
          <a:prstGeom prst="rect">
            <a:avLst/>
          </a:prstGeom>
          <a:noFill/>
          <a:ln>
            <a:noFill/>
          </a:ln>
        </p:spPr>
      </p:sp>
      <p:sp>
        <p:nvSpPr>
          <p:cNvPr id="25" name="Google Shape;25;p19"/>
          <p:cNvSpPr txBox="1"/>
          <p:nvPr>
            <p:ph type="title"/>
          </p:nvPr>
        </p:nvSpPr>
        <p:spPr>
          <a:xfrm>
            <a:off x="1206500" y="1079500"/>
            <a:ext cx="9779000" cy="1435100"/>
          </a:xfrm>
          <a:prstGeom prst="rect">
            <a:avLst/>
          </a:prstGeom>
          <a:noFill/>
          <a:ln>
            <a:noFill/>
          </a:ln>
        </p:spPr>
        <p:txBody>
          <a:bodyPr anchorCtr="0" anchor="t" bIns="50800" lIns="50800" spcFirstLastPara="1" rIns="50800" wrap="square" tIns="50800">
            <a:normAutofit/>
          </a:bodyPr>
          <a:lstStyle>
            <a:lvl1pPr lvl="0" rtl="1" algn="r">
              <a:lnSpc>
                <a:spcPct val="80000"/>
              </a:lnSpc>
              <a:spcBef>
                <a:spcPts val="0"/>
              </a:spcBef>
              <a:spcAft>
                <a:spcPts val="0"/>
              </a:spcAft>
              <a:buClr>
                <a:srgbClr val="5E5E5E"/>
              </a:buClr>
              <a:buSzPts val="1800"/>
              <a:buNone/>
              <a:defRPr/>
            </a:lvl1pPr>
            <a:lvl2pPr lvl="1" algn="l">
              <a:lnSpc>
                <a:spcPct val="80000"/>
              </a:lnSpc>
              <a:spcBef>
                <a:spcPts val="0"/>
              </a:spcBef>
              <a:spcAft>
                <a:spcPts val="0"/>
              </a:spcAft>
              <a:buClr>
                <a:srgbClr val="5E5E5E"/>
              </a:buClr>
              <a:buSzPts val="1800"/>
              <a:buNone/>
              <a:defRPr/>
            </a:lvl2pPr>
            <a:lvl3pPr lvl="2" algn="l">
              <a:lnSpc>
                <a:spcPct val="80000"/>
              </a:lnSpc>
              <a:spcBef>
                <a:spcPts val="0"/>
              </a:spcBef>
              <a:spcAft>
                <a:spcPts val="0"/>
              </a:spcAft>
              <a:buClr>
                <a:srgbClr val="5E5E5E"/>
              </a:buClr>
              <a:buSzPts val="1800"/>
              <a:buNone/>
              <a:defRPr/>
            </a:lvl3pPr>
            <a:lvl4pPr lvl="3" algn="l">
              <a:lnSpc>
                <a:spcPct val="80000"/>
              </a:lnSpc>
              <a:spcBef>
                <a:spcPts val="0"/>
              </a:spcBef>
              <a:spcAft>
                <a:spcPts val="0"/>
              </a:spcAft>
              <a:buClr>
                <a:srgbClr val="5E5E5E"/>
              </a:buClr>
              <a:buSzPts val="1800"/>
              <a:buNone/>
              <a:defRPr/>
            </a:lvl4pPr>
            <a:lvl5pPr lvl="4" algn="l">
              <a:lnSpc>
                <a:spcPct val="80000"/>
              </a:lnSpc>
              <a:spcBef>
                <a:spcPts val="0"/>
              </a:spcBef>
              <a:spcAft>
                <a:spcPts val="0"/>
              </a:spcAft>
              <a:buClr>
                <a:srgbClr val="5E5E5E"/>
              </a:buClr>
              <a:buSzPts val="1800"/>
              <a:buNone/>
              <a:defRPr/>
            </a:lvl5pPr>
            <a:lvl6pPr lvl="5" algn="l">
              <a:lnSpc>
                <a:spcPct val="80000"/>
              </a:lnSpc>
              <a:spcBef>
                <a:spcPts val="0"/>
              </a:spcBef>
              <a:spcAft>
                <a:spcPts val="0"/>
              </a:spcAft>
              <a:buClr>
                <a:srgbClr val="5E5E5E"/>
              </a:buClr>
              <a:buSzPts val="1800"/>
              <a:buNone/>
              <a:defRPr/>
            </a:lvl6pPr>
            <a:lvl7pPr lvl="6" algn="l">
              <a:lnSpc>
                <a:spcPct val="80000"/>
              </a:lnSpc>
              <a:spcBef>
                <a:spcPts val="0"/>
              </a:spcBef>
              <a:spcAft>
                <a:spcPts val="0"/>
              </a:spcAft>
              <a:buClr>
                <a:srgbClr val="5E5E5E"/>
              </a:buClr>
              <a:buSzPts val="1800"/>
              <a:buNone/>
              <a:defRPr/>
            </a:lvl7pPr>
            <a:lvl8pPr lvl="7" algn="l">
              <a:lnSpc>
                <a:spcPct val="80000"/>
              </a:lnSpc>
              <a:spcBef>
                <a:spcPts val="0"/>
              </a:spcBef>
              <a:spcAft>
                <a:spcPts val="0"/>
              </a:spcAft>
              <a:buClr>
                <a:srgbClr val="5E5E5E"/>
              </a:buClr>
              <a:buSzPts val="1800"/>
              <a:buNone/>
              <a:defRPr/>
            </a:lvl8pPr>
            <a:lvl9pPr lvl="8" algn="l">
              <a:lnSpc>
                <a:spcPct val="80000"/>
              </a:lnSpc>
              <a:spcBef>
                <a:spcPts val="0"/>
              </a:spcBef>
              <a:spcAft>
                <a:spcPts val="0"/>
              </a:spcAft>
              <a:buClr>
                <a:srgbClr val="5E5E5E"/>
              </a:buClr>
              <a:buSzPts val="1800"/>
              <a:buNone/>
              <a:defRPr/>
            </a:lvl9pPr>
          </a:lstStyle>
          <a:p/>
        </p:txBody>
      </p:sp>
      <p:pic>
        <p:nvPicPr>
          <p:cNvPr descr="Tuwaiq1000-google-logo-01.png" id="26" name="Google Shape;26;p19"/>
          <p:cNvPicPr preferRelativeResize="0"/>
          <p:nvPr/>
        </p:nvPicPr>
        <p:blipFill rotWithShape="1">
          <a:blip r:embed="rId2">
            <a:alphaModFix/>
          </a:blip>
          <a:srcRect b="0" l="0" r="0" t="0"/>
          <a:stretch/>
        </p:blipFill>
        <p:spPr>
          <a:xfrm>
            <a:off x="502625" y="10970685"/>
            <a:ext cx="6194032" cy="3363691"/>
          </a:xfrm>
          <a:prstGeom prst="rect">
            <a:avLst/>
          </a:prstGeom>
          <a:noFill/>
          <a:ln>
            <a:noFill/>
          </a:ln>
        </p:spPr>
      </p:pic>
      <p:pic>
        <p:nvPicPr>
          <p:cNvPr descr="Tuwaiq Academy LogoWaterMark-01-01.png" id="27" name="Google Shape;27;p19"/>
          <p:cNvPicPr preferRelativeResize="0"/>
          <p:nvPr/>
        </p:nvPicPr>
        <p:blipFill rotWithShape="1">
          <a:blip r:embed="rId3">
            <a:alphaModFix amt="50159"/>
          </a:blip>
          <a:srcRect b="0" l="0" r="0" t="0"/>
          <a:stretch/>
        </p:blipFill>
        <p:spPr>
          <a:xfrm>
            <a:off x="2141904" y="-7352294"/>
            <a:ext cx="20100192" cy="28420589"/>
          </a:xfrm>
          <a:prstGeom prst="rect">
            <a:avLst/>
          </a:prstGeom>
          <a:noFill/>
          <a:ln>
            <a:noFill/>
          </a:ln>
        </p:spPr>
      </p:pic>
      <p:sp>
        <p:nvSpPr>
          <p:cNvPr id="28" name="Google Shape;28;p19"/>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showMasterSp="0">
  <p:cSld name="Statement">
    <p:spTree>
      <p:nvGrpSpPr>
        <p:cNvPr id="29" name="Shape 29"/>
        <p:cNvGrpSpPr/>
        <p:nvPr/>
      </p:nvGrpSpPr>
      <p:grpSpPr>
        <a:xfrm>
          <a:off x="0" y="0"/>
          <a:ext cx="0" cy="0"/>
          <a:chOff x="0" y="0"/>
          <a:chExt cx="0" cy="0"/>
        </a:xfrm>
      </p:grpSpPr>
      <p:pic>
        <p:nvPicPr>
          <p:cNvPr descr="Tuwaiq1000-google-logo-01.png" id="30" name="Google Shape;30;p20"/>
          <p:cNvPicPr preferRelativeResize="0"/>
          <p:nvPr/>
        </p:nvPicPr>
        <p:blipFill rotWithShape="1">
          <a:blip r:embed="rId2">
            <a:alphaModFix/>
          </a:blip>
          <a:srcRect b="0" l="0" r="0" t="0"/>
          <a:stretch/>
        </p:blipFill>
        <p:spPr>
          <a:xfrm>
            <a:off x="502625" y="10970685"/>
            <a:ext cx="6194032" cy="3363691"/>
          </a:xfrm>
          <a:prstGeom prst="rect">
            <a:avLst/>
          </a:prstGeom>
          <a:noFill/>
          <a:ln>
            <a:noFill/>
          </a:ln>
        </p:spPr>
      </p:pic>
      <p:pic>
        <p:nvPicPr>
          <p:cNvPr descr="Dotline-01.png" id="31" name="Google Shape;31;p20"/>
          <p:cNvPicPr preferRelativeResize="0"/>
          <p:nvPr/>
        </p:nvPicPr>
        <p:blipFill rotWithShape="1">
          <a:blip r:embed="rId3">
            <a:alphaModFix/>
          </a:blip>
          <a:srcRect b="0" l="0" r="0" t="0"/>
          <a:stretch/>
        </p:blipFill>
        <p:spPr>
          <a:xfrm>
            <a:off x="-987801" y="-1621804"/>
            <a:ext cx="9700512" cy="13716001"/>
          </a:xfrm>
          <a:prstGeom prst="rect">
            <a:avLst/>
          </a:prstGeom>
          <a:noFill/>
          <a:ln>
            <a:noFill/>
          </a:ln>
        </p:spPr>
      </p:pic>
      <p:sp>
        <p:nvSpPr>
          <p:cNvPr id="32" name="Google Shape;32;p20"/>
          <p:cNvSpPr txBox="1"/>
          <p:nvPr>
            <p:ph idx="1" type="body"/>
          </p:nvPr>
        </p:nvSpPr>
        <p:spPr>
          <a:xfrm>
            <a:off x="20006181" y="3163652"/>
            <a:ext cx="3045544" cy="8205375"/>
          </a:xfrm>
          <a:prstGeom prst="rect">
            <a:avLst/>
          </a:prstGeom>
          <a:noFill/>
          <a:ln>
            <a:noFill/>
          </a:ln>
        </p:spPr>
        <p:txBody>
          <a:bodyPr anchorCtr="0" anchor="ctr" bIns="50800" lIns="50800" spcFirstLastPara="1" rIns="50800" wrap="square" tIns="50800">
            <a:normAutofit/>
          </a:bodyPr>
          <a:lstStyle>
            <a:lvl1pPr indent="-369189" lvl="0" marL="457200" rtl="1" algn="r">
              <a:lnSpc>
                <a:spcPct val="90000"/>
              </a:lnSpc>
              <a:spcBef>
                <a:spcPts val="4500"/>
              </a:spcBef>
              <a:spcAft>
                <a:spcPts val="0"/>
              </a:spcAft>
              <a:buClr>
                <a:srgbClr val="5E5E5E"/>
              </a:buClr>
              <a:buSzPts val="2214"/>
              <a:buChar char="•"/>
              <a:defRPr/>
            </a:lvl1pPr>
            <a:lvl2pPr indent="-369189" lvl="1" marL="914400" rtl="1" algn="r">
              <a:lnSpc>
                <a:spcPct val="90000"/>
              </a:lnSpc>
              <a:spcBef>
                <a:spcPts val="4500"/>
              </a:spcBef>
              <a:spcAft>
                <a:spcPts val="0"/>
              </a:spcAft>
              <a:buClr>
                <a:srgbClr val="5E5E5E"/>
              </a:buClr>
              <a:buSzPts val="2214"/>
              <a:buChar char="•"/>
              <a:defRPr/>
            </a:lvl2pPr>
            <a:lvl3pPr indent="-369189" lvl="2" marL="1371600" rtl="1" algn="r">
              <a:lnSpc>
                <a:spcPct val="90000"/>
              </a:lnSpc>
              <a:spcBef>
                <a:spcPts val="4500"/>
              </a:spcBef>
              <a:spcAft>
                <a:spcPts val="0"/>
              </a:spcAft>
              <a:buClr>
                <a:srgbClr val="5E5E5E"/>
              </a:buClr>
              <a:buSzPts val="2214"/>
              <a:buChar char="•"/>
              <a:defRPr/>
            </a:lvl3pPr>
            <a:lvl4pPr indent="-369189" lvl="3" marL="1828800" rtl="1" algn="r">
              <a:lnSpc>
                <a:spcPct val="90000"/>
              </a:lnSpc>
              <a:spcBef>
                <a:spcPts val="4500"/>
              </a:spcBef>
              <a:spcAft>
                <a:spcPts val="0"/>
              </a:spcAft>
              <a:buClr>
                <a:srgbClr val="5E5E5E"/>
              </a:buClr>
              <a:buSzPts val="2214"/>
              <a:buChar char="•"/>
              <a:defRPr/>
            </a:lvl4pPr>
            <a:lvl5pPr indent="-369189" lvl="4" marL="2286000" rtl="1" algn="r">
              <a:lnSpc>
                <a:spcPct val="90000"/>
              </a:lnSpc>
              <a:spcBef>
                <a:spcPts val="4500"/>
              </a:spcBef>
              <a:spcAft>
                <a:spcPts val="0"/>
              </a:spcAft>
              <a:buClr>
                <a:srgbClr val="5E5E5E"/>
              </a:buClr>
              <a:buSzPts val="2214"/>
              <a:buChar char="•"/>
              <a:defRPr/>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sp>
        <p:nvSpPr>
          <p:cNvPr id="33" name="Google Shape;33;p20"/>
          <p:cNvSpPr txBox="1"/>
          <p:nvPr>
            <p:ph idx="2" type="body"/>
          </p:nvPr>
        </p:nvSpPr>
        <p:spPr>
          <a:xfrm>
            <a:off x="1780557" y="3163652"/>
            <a:ext cx="17993860" cy="8205375"/>
          </a:xfrm>
          <a:prstGeom prst="rect">
            <a:avLst/>
          </a:prstGeom>
          <a:noFill/>
          <a:ln>
            <a:noFill/>
          </a:ln>
        </p:spPr>
        <p:txBody>
          <a:bodyPr anchorCtr="0" anchor="ctr" bIns="50800" lIns="50800" spcFirstLastPara="1" rIns="50800" wrap="square" tIns="50800">
            <a:normAutofit/>
          </a:bodyPr>
          <a:lstStyle>
            <a:lvl1pPr indent="-369189" lvl="0" marL="457200" rtl="1" algn="r">
              <a:lnSpc>
                <a:spcPct val="90000"/>
              </a:lnSpc>
              <a:spcBef>
                <a:spcPts val="4500"/>
              </a:spcBef>
              <a:spcAft>
                <a:spcPts val="0"/>
              </a:spcAft>
              <a:buClr>
                <a:srgbClr val="5E5E5E"/>
              </a:buClr>
              <a:buSzPts val="2214"/>
              <a:buChar char="•"/>
              <a:defRPr/>
            </a:lvl1pPr>
            <a:lvl2pPr indent="-369189" lvl="1" marL="914400" rtl="1" algn="r">
              <a:lnSpc>
                <a:spcPct val="90000"/>
              </a:lnSpc>
              <a:spcBef>
                <a:spcPts val="4500"/>
              </a:spcBef>
              <a:spcAft>
                <a:spcPts val="0"/>
              </a:spcAft>
              <a:buClr>
                <a:srgbClr val="5E5E5E"/>
              </a:buClr>
              <a:buSzPts val="2214"/>
              <a:buChar char="•"/>
              <a:defRPr/>
            </a:lvl2pPr>
            <a:lvl3pPr indent="-369189" lvl="2" marL="1371600" rtl="1" algn="r">
              <a:lnSpc>
                <a:spcPct val="90000"/>
              </a:lnSpc>
              <a:spcBef>
                <a:spcPts val="4500"/>
              </a:spcBef>
              <a:spcAft>
                <a:spcPts val="0"/>
              </a:spcAft>
              <a:buClr>
                <a:srgbClr val="5E5E5E"/>
              </a:buClr>
              <a:buSzPts val="2214"/>
              <a:buChar char="•"/>
              <a:defRPr/>
            </a:lvl3pPr>
            <a:lvl4pPr indent="-369189" lvl="3" marL="1828800" rtl="1" algn="r">
              <a:lnSpc>
                <a:spcPct val="90000"/>
              </a:lnSpc>
              <a:spcBef>
                <a:spcPts val="4500"/>
              </a:spcBef>
              <a:spcAft>
                <a:spcPts val="0"/>
              </a:spcAft>
              <a:buClr>
                <a:srgbClr val="5E5E5E"/>
              </a:buClr>
              <a:buSzPts val="2214"/>
              <a:buChar char="•"/>
              <a:defRPr/>
            </a:lvl4pPr>
            <a:lvl5pPr indent="-369189" lvl="4" marL="2286000" rtl="1" algn="r">
              <a:lnSpc>
                <a:spcPct val="90000"/>
              </a:lnSpc>
              <a:spcBef>
                <a:spcPts val="4500"/>
              </a:spcBef>
              <a:spcAft>
                <a:spcPts val="0"/>
              </a:spcAft>
              <a:buClr>
                <a:srgbClr val="5E5E5E"/>
              </a:buClr>
              <a:buSzPts val="2214"/>
              <a:buChar char="•"/>
              <a:defRPr/>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sp>
        <p:nvSpPr>
          <p:cNvPr id="34" name="Google Shape;34;p20"/>
          <p:cNvSpPr txBox="1"/>
          <p:nvPr>
            <p:ph idx="3" type="body"/>
          </p:nvPr>
        </p:nvSpPr>
        <p:spPr>
          <a:xfrm>
            <a:off x="1759560" y="1813733"/>
            <a:ext cx="7656921" cy="817668"/>
          </a:xfrm>
          <a:prstGeom prst="rect">
            <a:avLst/>
          </a:prstGeom>
          <a:noFill/>
          <a:ln>
            <a:noFill/>
          </a:ln>
        </p:spPr>
        <p:txBody>
          <a:bodyPr anchorCtr="0" anchor="ctr" bIns="50800" lIns="50800" spcFirstLastPara="1" rIns="50800" wrap="square" tIns="50800">
            <a:normAutofit/>
          </a:bodyPr>
          <a:lstStyle>
            <a:lvl1pPr indent="-228600" lvl="0" marL="457200" rtl="1" algn="l">
              <a:lnSpc>
                <a:spcPct val="100000"/>
              </a:lnSpc>
              <a:spcBef>
                <a:spcPts val="0"/>
              </a:spcBef>
              <a:spcAft>
                <a:spcPts val="0"/>
              </a:spcAft>
              <a:buClr>
                <a:srgbClr val="5E5E5E"/>
              </a:buClr>
              <a:buSzPts val="2400"/>
              <a:buFont typeface="Helvetica Neue"/>
              <a:buNone/>
              <a:defRPr sz="2400">
                <a:latin typeface="Helvetica Neue"/>
                <a:ea typeface="Helvetica Neue"/>
                <a:cs typeface="Helvetica Neue"/>
                <a:sym typeface="Helvetica Neue"/>
              </a:defRPr>
            </a:lvl1pPr>
            <a:lvl2pPr indent="-369189" lvl="1" marL="914400" rtl="1" algn="r">
              <a:lnSpc>
                <a:spcPct val="90000"/>
              </a:lnSpc>
              <a:spcBef>
                <a:spcPts val="4500"/>
              </a:spcBef>
              <a:spcAft>
                <a:spcPts val="0"/>
              </a:spcAft>
              <a:buClr>
                <a:srgbClr val="5E5E5E"/>
              </a:buClr>
              <a:buSzPts val="2214"/>
              <a:buChar char="•"/>
              <a:defRPr/>
            </a:lvl2pPr>
            <a:lvl3pPr indent="-369189" lvl="2" marL="1371600" rtl="1" algn="r">
              <a:lnSpc>
                <a:spcPct val="90000"/>
              </a:lnSpc>
              <a:spcBef>
                <a:spcPts val="4500"/>
              </a:spcBef>
              <a:spcAft>
                <a:spcPts val="0"/>
              </a:spcAft>
              <a:buClr>
                <a:srgbClr val="5E5E5E"/>
              </a:buClr>
              <a:buSzPts val="2214"/>
              <a:buChar char="•"/>
              <a:defRPr/>
            </a:lvl3pPr>
            <a:lvl4pPr indent="-369189" lvl="3" marL="1828800" rtl="1" algn="r">
              <a:lnSpc>
                <a:spcPct val="90000"/>
              </a:lnSpc>
              <a:spcBef>
                <a:spcPts val="4500"/>
              </a:spcBef>
              <a:spcAft>
                <a:spcPts val="0"/>
              </a:spcAft>
              <a:buClr>
                <a:srgbClr val="5E5E5E"/>
              </a:buClr>
              <a:buSzPts val="2214"/>
              <a:buChar char="•"/>
              <a:defRPr/>
            </a:lvl4pPr>
            <a:lvl5pPr indent="-369189" lvl="4" marL="2286000" rtl="1" algn="r">
              <a:lnSpc>
                <a:spcPct val="90000"/>
              </a:lnSpc>
              <a:spcBef>
                <a:spcPts val="4500"/>
              </a:spcBef>
              <a:spcAft>
                <a:spcPts val="0"/>
              </a:spcAft>
              <a:buClr>
                <a:srgbClr val="5E5E5E"/>
              </a:buClr>
              <a:buSzPts val="2214"/>
              <a:buChar char="•"/>
              <a:defRPr/>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sp>
        <p:nvSpPr>
          <p:cNvPr id="35" name="Google Shape;35;p20"/>
          <p:cNvSpPr txBox="1"/>
          <p:nvPr>
            <p:ph idx="4" type="body"/>
          </p:nvPr>
        </p:nvSpPr>
        <p:spPr>
          <a:xfrm>
            <a:off x="12115931" y="1813733"/>
            <a:ext cx="7656922" cy="817668"/>
          </a:xfrm>
          <a:prstGeom prst="rect">
            <a:avLst/>
          </a:prstGeom>
          <a:noFill/>
          <a:ln>
            <a:noFill/>
          </a:ln>
        </p:spPr>
        <p:txBody>
          <a:bodyPr anchorCtr="0" anchor="ctr" bIns="50800" lIns="50800" spcFirstLastPara="1" rIns="50800" wrap="square" tIns="50800">
            <a:normAutofit/>
          </a:bodyPr>
          <a:lstStyle>
            <a:lvl1pPr indent="-228600" lvl="0" marL="457200" rtl="1" algn="r">
              <a:lnSpc>
                <a:spcPct val="80000"/>
              </a:lnSpc>
              <a:spcBef>
                <a:spcPts val="0"/>
              </a:spcBef>
              <a:spcAft>
                <a:spcPts val="0"/>
              </a:spcAft>
              <a:buClr>
                <a:srgbClr val="6B7076"/>
              </a:buClr>
              <a:buSzPts val="4760"/>
              <a:buFont typeface="Helvetica Neue"/>
              <a:buNone/>
              <a:defRPr b="1" sz="4760">
                <a:solidFill>
                  <a:srgbClr val="6B7076"/>
                </a:solidFill>
                <a:latin typeface="Helvetica Neue"/>
                <a:ea typeface="Helvetica Neue"/>
                <a:cs typeface="Helvetica Neue"/>
                <a:sym typeface="Helvetica Neue"/>
              </a:defRPr>
            </a:lvl1pPr>
            <a:lvl2pPr indent="-369189" lvl="1" marL="914400" rtl="1" algn="r">
              <a:lnSpc>
                <a:spcPct val="90000"/>
              </a:lnSpc>
              <a:spcBef>
                <a:spcPts val="4500"/>
              </a:spcBef>
              <a:spcAft>
                <a:spcPts val="0"/>
              </a:spcAft>
              <a:buClr>
                <a:srgbClr val="5E5E5E"/>
              </a:buClr>
              <a:buSzPts val="2214"/>
              <a:buChar char="•"/>
              <a:defRPr/>
            </a:lvl2pPr>
            <a:lvl3pPr indent="-369189" lvl="2" marL="1371600" rtl="1" algn="r">
              <a:lnSpc>
                <a:spcPct val="90000"/>
              </a:lnSpc>
              <a:spcBef>
                <a:spcPts val="4500"/>
              </a:spcBef>
              <a:spcAft>
                <a:spcPts val="0"/>
              </a:spcAft>
              <a:buClr>
                <a:srgbClr val="5E5E5E"/>
              </a:buClr>
              <a:buSzPts val="2214"/>
              <a:buChar char="•"/>
              <a:defRPr/>
            </a:lvl3pPr>
            <a:lvl4pPr indent="-369189" lvl="3" marL="1828800" rtl="1" algn="r">
              <a:lnSpc>
                <a:spcPct val="90000"/>
              </a:lnSpc>
              <a:spcBef>
                <a:spcPts val="4500"/>
              </a:spcBef>
              <a:spcAft>
                <a:spcPts val="0"/>
              </a:spcAft>
              <a:buClr>
                <a:srgbClr val="5E5E5E"/>
              </a:buClr>
              <a:buSzPts val="2214"/>
              <a:buChar char="•"/>
              <a:defRPr/>
            </a:lvl4pPr>
            <a:lvl5pPr indent="-369189" lvl="4" marL="2286000" rtl="1" algn="r">
              <a:lnSpc>
                <a:spcPct val="90000"/>
              </a:lnSpc>
              <a:spcBef>
                <a:spcPts val="4500"/>
              </a:spcBef>
              <a:spcAft>
                <a:spcPts val="0"/>
              </a:spcAft>
              <a:buClr>
                <a:srgbClr val="5E5E5E"/>
              </a:buClr>
              <a:buSzPts val="2214"/>
              <a:buChar char="•"/>
              <a:defRPr/>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pic>
        <p:nvPicPr>
          <p:cNvPr descr="Tuwaiq Academy LogoWaterMark-01-01.png" id="36" name="Google Shape;36;p20"/>
          <p:cNvPicPr preferRelativeResize="0"/>
          <p:nvPr/>
        </p:nvPicPr>
        <p:blipFill rotWithShape="1">
          <a:blip r:embed="rId4">
            <a:alphaModFix amt="50159"/>
          </a:blip>
          <a:srcRect b="0" l="0" r="0" t="0"/>
          <a:stretch/>
        </p:blipFill>
        <p:spPr>
          <a:xfrm>
            <a:off x="2141904" y="-7352294"/>
            <a:ext cx="20100192" cy="28420589"/>
          </a:xfrm>
          <a:prstGeom prst="rect">
            <a:avLst/>
          </a:prstGeom>
          <a:noFill/>
          <a:ln>
            <a:noFill/>
          </a:ln>
        </p:spPr>
      </p:pic>
      <p:sp>
        <p:nvSpPr>
          <p:cNvPr id="37" name="Google Shape;37;p20"/>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rgbClr val="4294A2"/>
        </a:solidFill>
      </p:bgPr>
    </p:bg>
    <p:spTree>
      <p:nvGrpSpPr>
        <p:cNvPr id="38" name="Shape 38"/>
        <p:cNvGrpSpPr/>
        <p:nvPr/>
      </p:nvGrpSpPr>
      <p:grpSpPr>
        <a:xfrm>
          <a:off x="0" y="0"/>
          <a:ext cx="0" cy="0"/>
          <a:chOff x="0" y="0"/>
          <a:chExt cx="0" cy="0"/>
        </a:xfrm>
      </p:grpSpPr>
      <p:sp>
        <p:nvSpPr>
          <p:cNvPr id="39" name="Google Shape;39;p21"/>
          <p:cNvSpPr txBox="1"/>
          <p:nvPr>
            <p:ph type="title"/>
          </p:nvPr>
        </p:nvSpPr>
        <p:spPr>
          <a:xfrm>
            <a:off x="6953250" y="6140450"/>
            <a:ext cx="10477500" cy="1435100"/>
          </a:xfrm>
          <a:prstGeom prst="rect">
            <a:avLst/>
          </a:prstGeom>
          <a:noFill/>
          <a:ln>
            <a:noFill/>
          </a:ln>
        </p:spPr>
        <p:txBody>
          <a:bodyPr anchorCtr="0" anchor="ctr" bIns="50800" lIns="50800" spcFirstLastPara="1" rIns="50800" wrap="square" tIns="50800">
            <a:normAutofit/>
          </a:bodyPr>
          <a:lstStyle>
            <a:lvl1pPr lvl="0" rtl="1" algn="ctr">
              <a:lnSpc>
                <a:spcPct val="80000"/>
              </a:lnSpc>
              <a:spcBef>
                <a:spcPts val="0"/>
              </a:spcBef>
              <a:spcAft>
                <a:spcPts val="0"/>
              </a:spcAft>
              <a:buClr>
                <a:srgbClr val="FFFFFF"/>
              </a:buClr>
              <a:buSzPts val="8500"/>
              <a:buFont typeface="Helvetica Neue"/>
              <a:buNone/>
              <a:defRPr>
                <a:solidFill>
                  <a:srgbClr val="FFFFFF"/>
                </a:solidFill>
              </a:defRPr>
            </a:lvl1pPr>
            <a:lvl2pPr lvl="1" algn="l">
              <a:lnSpc>
                <a:spcPct val="80000"/>
              </a:lnSpc>
              <a:spcBef>
                <a:spcPts val="0"/>
              </a:spcBef>
              <a:spcAft>
                <a:spcPts val="0"/>
              </a:spcAft>
              <a:buClr>
                <a:srgbClr val="5E5E5E"/>
              </a:buClr>
              <a:buSzPts val="1800"/>
              <a:buNone/>
              <a:defRPr/>
            </a:lvl2pPr>
            <a:lvl3pPr lvl="2" algn="l">
              <a:lnSpc>
                <a:spcPct val="80000"/>
              </a:lnSpc>
              <a:spcBef>
                <a:spcPts val="0"/>
              </a:spcBef>
              <a:spcAft>
                <a:spcPts val="0"/>
              </a:spcAft>
              <a:buClr>
                <a:srgbClr val="5E5E5E"/>
              </a:buClr>
              <a:buSzPts val="1800"/>
              <a:buNone/>
              <a:defRPr/>
            </a:lvl3pPr>
            <a:lvl4pPr lvl="3" algn="l">
              <a:lnSpc>
                <a:spcPct val="80000"/>
              </a:lnSpc>
              <a:spcBef>
                <a:spcPts val="0"/>
              </a:spcBef>
              <a:spcAft>
                <a:spcPts val="0"/>
              </a:spcAft>
              <a:buClr>
                <a:srgbClr val="5E5E5E"/>
              </a:buClr>
              <a:buSzPts val="1800"/>
              <a:buNone/>
              <a:defRPr/>
            </a:lvl4pPr>
            <a:lvl5pPr lvl="4" algn="l">
              <a:lnSpc>
                <a:spcPct val="80000"/>
              </a:lnSpc>
              <a:spcBef>
                <a:spcPts val="0"/>
              </a:spcBef>
              <a:spcAft>
                <a:spcPts val="0"/>
              </a:spcAft>
              <a:buClr>
                <a:srgbClr val="5E5E5E"/>
              </a:buClr>
              <a:buSzPts val="1800"/>
              <a:buNone/>
              <a:defRPr/>
            </a:lvl5pPr>
            <a:lvl6pPr lvl="5" algn="l">
              <a:lnSpc>
                <a:spcPct val="80000"/>
              </a:lnSpc>
              <a:spcBef>
                <a:spcPts val="0"/>
              </a:spcBef>
              <a:spcAft>
                <a:spcPts val="0"/>
              </a:spcAft>
              <a:buClr>
                <a:srgbClr val="5E5E5E"/>
              </a:buClr>
              <a:buSzPts val="1800"/>
              <a:buNone/>
              <a:defRPr/>
            </a:lvl6pPr>
            <a:lvl7pPr lvl="6" algn="l">
              <a:lnSpc>
                <a:spcPct val="80000"/>
              </a:lnSpc>
              <a:spcBef>
                <a:spcPts val="0"/>
              </a:spcBef>
              <a:spcAft>
                <a:spcPts val="0"/>
              </a:spcAft>
              <a:buClr>
                <a:srgbClr val="5E5E5E"/>
              </a:buClr>
              <a:buSzPts val="1800"/>
              <a:buNone/>
              <a:defRPr/>
            </a:lvl7pPr>
            <a:lvl8pPr lvl="7" algn="l">
              <a:lnSpc>
                <a:spcPct val="80000"/>
              </a:lnSpc>
              <a:spcBef>
                <a:spcPts val="0"/>
              </a:spcBef>
              <a:spcAft>
                <a:spcPts val="0"/>
              </a:spcAft>
              <a:buClr>
                <a:srgbClr val="5E5E5E"/>
              </a:buClr>
              <a:buSzPts val="1800"/>
              <a:buNone/>
              <a:defRPr/>
            </a:lvl8pPr>
            <a:lvl9pPr lvl="8" algn="l">
              <a:lnSpc>
                <a:spcPct val="80000"/>
              </a:lnSpc>
              <a:spcBef>
                <a:spcPts val="0"/>
              </a:spcBef>
              <a:spcAft>
                <a:spcPts val="0"/>
              </a:spcAft>
              <a:buClr>
                <a:srgbClr val="5E5E5E"/>
              </a:buClr>
              <a:buSzPts val="1800"/>
              <a:buNone/>
              <a:defRPr/>
            </a:lvl9pPr>
          </a:lstStyle>
          <a:p/>
        </p:txBody>
      </p:sp>
      <p:pic>
        <p:nvPicPr>
          <p:cNvPr descr="mcittt-01.png" id="40" name="Google Shape;40;p21"/>
          <p:cNvPicPr preferRelativeResize="0"/>
          <p:nvPr/>
        </p:nvPicPr>
        <p:blipFill rotWithShape="1">
          <a:blip r:embed="rId2">
            <a:alphaModFix/>
          </a:blip>
          <a:srcRect b="0" l="0" r="0" t="0"/>
          <a:stretch/>
        </p:blipFill>
        <p:spPr>
          <a:xfrm>
            <a:off x="5351098" y="11337232"/>
            <a:ext cx="4777359" cy="2687265"/>
          </a:xfrm>
          <a:prstGeom prst="rect">
            <a:avLst/>
          </a:prstGeom>
          <a:noFill/>
          <a:ln>
            <a:noFill/>
          </a:ln>
        </p:spPr>
      </p:pic>
      <p:pic>
        <p:nvPicPr>
          <p:cNvPr descr="Tuwaiq Academy Logo-02.png" id="41" name="Google Shape;41;p21"/>
          <p:cNvPicPr preferRelativeResize="0"/>
          <p:nvPr/>
        </p:nvPicPr>
        <p:blipFill rotWithShape="1">
          <a:blip r:embed="rId3">
            <a:alphaModFix/>
          </a:blip>
          <a:srcRect b="0" l="0" r="0" t="0"/>
          <a:stretch/>
        </p:blipFill>
        <p:spPr>
          <a:xfrm>
            <a:off x="-551050" y="10674873"/>
            <a:ext cx="7136316" cy="4011984"/>
          </a:xfrm>
          <a:prstGeom prst="rect">
            <a:avLst/>
          </a:prstGeom>
          <a:noFill/>
          <a:ln>
            <a:noFill/>
          </a:ln>
        </p:spPr>
      </p:pic>
      <p:pic>
        <p:nvPicPr>
          <p:cNvPr descr="logoSAFCSP-01.png" id="42" name="Google Shape;42;p21"/>
          <p:cNvPicPr preferRelativeResize="0"/>
          <p:nvPr/>
        </p:nvPicPr>
        <p:blipFill rotWithShape="1">
          <a:blip r:embed="rId4">
            <a:alphaModFix/>
          </a:blip>
          <a:srcRect b="0" l="0" r="0" t="0"/>
          <a:stretch/>
        </p:blipFill>
        <p:spPr>
          <a:xfrm>
            <a:off x="9510718" y="10674873"/>
            <a:ext cx="5672729" cy="4011984"/>
          </a:xfrm>
          <a:prstGeom prst="rect">
            <a:avLst/>
          </a:prstGeom>
          <a:noFill/>
          <a:ln>
            <a:noFill/>
          </a:ln>
        </p:spPr>
      </p:pic>
      <p:sp>
        <p:nvSpPr>
          <p:cNvPr id="43" name="Google Shape;43;p21"/>
          <p:cNvSpPr/>
          <p:nvPr/>
        </p:nvSpPr>
        <p:spPr>
          <a:xfrm>
            <a:off x="5858" y="-54931"/>
            <a:ext cx="24372285" cy="1531839"/>
          </a:xfrm>
          <a:prstGeom prst="rect">
            <a:avLst/>
          </a:pr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rPr b="0" i="0" lang="en-US" sz="3200" u="none" cap="none" strike="noStrike">
                <a:solidFill>
                  <a:srgbClr val="FFFFFF"/>
                </a:solidFill>
                <a:latin typeface="Helvetica Neue"/>
                <a:ea typeface="Helvetica Neue"/>
                <a:cs typeface="Helvetica Neue"/>
                <a:sym typeface="Helvetica Neue"/>
              </a:rPr>
              <a:t>v</a:t>
            </a:r>
            <a:endParaRPr/>
          </a:p>
        </p:txBody>
      </p:sp>
      <p:pic>
        <p:nvPicPr>
          <p:cNvPr descr="Tuwaiq1000-google-logo-01.png" id="44" name="Google Shape;44;p21"/>
          <p:cNvPicPr preferRelativeResize="0"/>
          <p:nvPr/>
        </p:nvPicPr>
        <p:blipFill rotWithShape="1">
          <a:blip r:embed="rId5">
            <a:alphaModFix/>
          </a:blip>
          <a:srcRect b="0" l="0" r="0" t="0"/>
          <a:stretch/>
        </p:blipFill>
        <p:spPr>
          <a:xfrm>
            <a:off x="502625" y="-970857"/>
            <a:ext cx="6194032" cy="3363691"/>
          </a:xfrm>
          <a:prstGeom prst="rect">
            <a:avLst/>
          </a:prstGeom>
          <a:noFill/>
          <a:ln>
            <a:noFill/>
          </a:ln>
        </p:spPr>
      </p:pic>
      <p:sp>
        <p:nvSpPr>
          <p:cNvPr id="45" name="Google Shape;45;p21"/>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showMasterSp="0">
  <p:cSld name="Title &amp; Photo">
    <p:spTree>
      <p:nvGrpSpPr>
        <p:cNvPr id="46" name="Shape 46"/>
        <p:cNvGrpSpPr/>
        <p:nvPr/>
      </p:nvGrpSpPr>
      <p:grpSpPr>
        <a:xfrm>
          <a:off x="0" y="0"/>
          <a:ext cx="0" cy="0"/>
          <a:chOff x="0" y="0"/>
          <a:chExt cx="0" cy="0"/>
        </a:xfrm>
      </p:grpSpPr>
      <p:sp>
        <p:nvSpPr>
          <p:cNvPr id="47" name="Google Shape;47;p22"/>
          <p:cNvSpPr txBox="1"/>
          <p:nvPr>
            <p:ph type="title"/>
          </p:nvPr>
        </p:nvSpPr>
        <p:spPr>
          <a:xfrm>
            <a:off x="1206500" y="7123707"/>
            <a:ext cx="19570511" cy="4648201"/>
          </a:xfrm>
          <a:prstGeom prst="rect">
            <a:avLst/>
          </a:prstGeom>
          <a:noFill/>
          <a:ln>
            <a:noFill/>
          </a:ln>
        </p:spPr>
        <p:txBody>
          <a:bodyPr anchorCtr="0" anchor="b" bIns="50800" lIns="50800" spcFirstLastPara="1" rIns="50800" wrap="square" tIns="50800">
            <a:normAutofit/>
          </a:bodyPr>
          <a:lstStyle>
            <a:lvl1pPr lvl="0" rtl="1" algn="r">
              <a:lnSpc>
                <a:spcPct val="80000"/>
              </a:lnSpc>
              <a:spcBef>
                <a:spcPts val="0"/>
              </a:spcBef>
              <a:spcAft>
                <a:spcPts val="0"/>
              </a:spcAft>
              <a:buClr>
                <a:srgbClr val="5E5E5E"/>
              </a:buClr>
              <a:buSzPts val="11600"/>
              <a:buFont typeface="Helvetica Neue"/>
              <a:buNone/>
              <a:defRPr sz="11600"/>
            </a:lvl1pPr>
            <a:lvl2pPr lvl="1" algn="l">
              <a:lnSpc>
                <a:spcPct val="80000"/>
              </a:lnSpc>
              <a:spcBef>
                <a:spcPts val="0"/>
              </a:spcBef>
              <a:spcAft>
                <a:spcPts val="0"/>
              </a:spcAft>
              <a:buClr>
                <a:srgbClr val="5E5E5E"/>
              </a:buClr>
              <a:buSzPts val="1800"/>
              <a:buNone/>
              <a:defRPr/>
            </a:lvl2pPr>
            <a:lvl3pPr lvl="2" algn="l">
              <a:lnSpc>
                <a:spcPct val="80000"/>
              </a:lnSpc>
              <a:spcBef>
                <a:spcPts val="0"/>
              </a:spcBef>
              <a:spcAft>
                <a:spcPts val="0"/>
              </a:spcAft>
              <a:buClr>
                <a:srgbClr val="5E5E5E"/>
              </a:buClr>
              <a:buSzPts val="1800"/>
              <a:buNone/>
              <a:defRPr/>
            </a:lvl3pPr>
            <a:lvl4pPr lvl="3" algn="l">
              <a:lnSpc>
                <a:spcPct val="80000"/>
              </a:lnSpc>
              <a:spcBef>
                <a:spcPts val="0"/>
              </a:spcBef>
              <a:spcAft>
                <a:spcPts val="0"/>
              </a:spcAft>
              <a:buClr>
                <a:srgbClr val="5E5E5E"/>
              </a:buClr>
              <a:buSzPts val="1800"/>
              <a:buNone/>
              <a:defRPr/>
            </a:lvl4pPr>
            <a:lvl5pPr lvl="4" algn="l">
              <a:lnSpc>
                <a:spcPct val="80000"/>
              </a:lnSpc>
              <a:spcBef>
                <a:spcPts val="0"/>
              </a:spcBef>
              <a:spcAft>
                <a:spcPts val="0"/>
              </a:spcAft>
              <a:buClr>
                <a:srgbClr val="5E5E5E"/>
              </a:buClr>
              <a:buSzPts val="1800"/>
              <a:buNone/>
              <a:defRPr/>
            </a:lvl5pPr>
            <a:lvl6pPr lvl="5" algn="l">
              <a:lnSpc>
                <a:spcPct val="80000"/>
              </a:lnSpc>
              <a:spcBef>
                <a:spcPts val="0"/>
              </a:spcBef>
              <a:spcAft>
                <a:spcPts val="0"/>
              </a:spcAft>
              <a:buClr>
                <a:srgbClr val="5E5E5E"/>
              </a:buClr>
              <a:buSzPts val="1800"/>
              <a:buNone/>
              <a:defRPr/>
            </a:lvl6pPr>
            <a:lvl7pPr lvl="6" algn="l">
              <a:lnSpc>
                <a:spcPct val="80000"/>
              </a:lnSpc>
              <a:spcBef>
                <a:spcPts val="0"/>
              </a:spcBef>
              <a:spcAft>
                <a:spcPts val="0"/>
              </a:spcAft>
              <a:buClr>
                <a:srgbClr val="5E5E5E"/>
              </a:buClr>
              <a:buSzPts val="1800"/>
              <a:buNone/>
              <a:defRPr/>
            </a:lvl7pPr>
            <a:lvl8pPr lvl="7" algn="l">
              <a:lnSpc>
                <a:spcPct val="80000"/>
              </a:lnSpc>
              <a:spcBef>
                <a:spcPts val="0"/>
              </a:spcBef>
              <a:spcAft>
                <a:spcPts val="0"/>
              </a:spcAft>
              <a:buClr>
                <a:srgbClr val="5E5E5E"/>
              </a:buClr>
              <a:buSzPts val="1800"/>
              <a:buNone/>
              <a:defRPr/>
            </a:lvl8pPr>
            <a:lvl9pPr lvl="8" algn="l">
              <a:lnSpc>
                <a:spcPct val="80000"/>
              </a:lnSpc>
              <a:spcBef>
                <a:spcPts val="0"/>
              </a:spcBef>
              <a:spcAft>
                <a:spcPts val="0"/>
              </a:spcAft>
              <a:buClr>
                <a:srgbClr val="5E5E5E"/>
              </a:buClr>
              <a:buSzPts val="1800"/>
              <a:buNone/>
              <a:defRPr/>
            </a:lvl9pPr>
          </a:lstStyle>
          <a:p/>
        </p:txBody>
      </p:sp>
      <p:sp>
        <p:nvSpPr>
          <p:cNvPr id="48" name="Google Shape;48;p22"/>
          <p:cNvSpPr txBox="1"/>
          <p:nvPr>
            <p:ph idx="1" type="body"/>
          </p:nvPr>
        </p:nvSpPr>
        <p:spPr>
          <a:xfrm>
            <a:off x="1207690" y="1106137"/>
            <a:ext cx="19568131" cy="636979"/>
          </a:xfrm>
          <a:prstGeom prst="rect">
            <a:avLst/>
          </a:prstGeom>
          <a:noFill/>
          <a:ln>
            <a:noFill/>
          </a:ln>
        </p:spPr>
        <p:txBody>
          <a:bodyPr anchorCtr="0" anchor="t" bIns="45700" lIns="45700" spcFirstLastPara="1" rIns="45700" wrap="square" tIns="45700">
            <a:normAutofit/>
          </a:bodyPr>
          <a:lstStyle>
            <a:lvl1pPr indent="-228600" lvl="0" marL="457200" rtl="1" algn="l">
              <a:lnSpc>
                <a:spcPct val="100000"/>
              </a:lnSpc>
              <a:spcBef>
                <a:spcPts val="0"/>
              </a:spcBef>
              <a:spcAft>
                <a:spcPts val="0"/>
              </a:spcAft>
              <a:buClr>
                <a:srgbClr val="5E5E5E"/>
              </a:buClr>
              <a:buSzPts val="3600"/>
              <a:buFont typeface="Helvetica Neue"/>
              <a:buNone/>
              <a:defRPr b="1" sz="3600"/>
            </a:lvl1pPr>
            <a:lvl2pPr indent="-369189" lvl="1" marL="914400" rtl="1" algn="r">
              <a:lnSpc>
                <a:spcPct val="90000"/>
              </a:lnSpc>
              <a:spcBef>
                <a:spcPts val="4500"/>
              </a:spcBef>
              <a:spcAft>
                <a:spcPts val="0"/>
              </a:spcAft>
              <a:buClr>
                <a:srgbClr val="5E5E5E"/>
              </a:buClr>
              <a:buSzPts val="2214"/>
              <a:buChar char="•"/>
              <a:defRPr/>
            </a:lvl2pPr>
            <a:lvl3pPr indent="-369189" lvl="2" marL="1371600" rtl="1" algn="r">
              <a:lnSpc>
                <a:spcPct val="90000"/>
              </a:lnSpc>
              <a:spcBef>
                <a:spcPts val="4500"/>
              </a:spcBef>
              <a:spcAft>
                <a:spcPts val="0"/>
              </a:spcAft>
              <a:buClr>
                <a:srgbClr val="5E5E5E"/>
              </a:buClr>
              <a:buSzPts val="2214"/>
              <a:buChar char="•"/>
              <a:defRPr/>
            </a:lvl3pPr>
            <a:lvl4pPr indent="-369189" lvl="3" marL="1828800" rtl="1" algn="r">
              <a:lnSpc>
                <a:spcPct val="90000"/>
              </a:lnSpc>
              <a:spcBef>
                <a:spcPts val="4500"/>
              </a:spcBef>
              <a:spcAft>
                <a:spcPts val="0"/>
              </a:spcAft>
              <a:buClr>
                <a:srgbClr val="5E5E5E"/>
              </a:buClr>
              <a:buSzPts val="2214"/>
              <a:buChar char="•"/>
              <a:defRPr/>
            </a:lvl4pPr>
            <a:lvl5pPr indent="-369189" lvl="4" marL="2286000" rtl="1" algn="r">
              <a:lnSpc>
                <a:spcPct val="90000"/>
              </a:lnSpc>
              <a:spcBef>
                <a:spcPts val="4500"/>
              </a:spcBef>
              <a:spcAft>
                <a:spcPts val="0"/>
              </a:spcAft>
              <a:buClr>
                <a:srgbClr val="5E5E5E"/>
              </a:buClr>
              <a:buSzPts val="2214"/>
              <a:buChar char="•"/>
              <a:defRPr/>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sp>
        <p:nvSpPr>
          <p:cNvPr id="49" name="Google Shape;49;p22"/>
          <p:cNvSpPr txBox="1"/>
          <p:nvPr>
            <p:ph idx="2" type="body"/>
          </p:nvPr>
        </p:nvSpPr>
        <p:spPr>
          <a:xfrm>
            <a:off x="1206500" y="11609910"/>
            <a:ext cx="19570511" cy="1116952"/>
          </a:xfrm>
          <a:prstGeom prst="rect">
            <a:avLst/>
          </a:prstGeom>
          <a:noFill/>
          <a:ln>
            <a:noFill/>
          </a:ln>
        </p:spPr>
        <p:txBody>
          <a:bodyPr anchorCtr="0" anchor="t" bIns="50800" lIns="50800" spcFirstLastPara="1" rIns="50800" wrap="square" tIns="50800">
            <a:normAutofit/>
          </a:bodyPr>
          <a:lstStyle>
            <a:lvl1pPr indent="-228600" lvl="0" marL="457200" rtl="1" algn="r">
              <a:lnSpc>
                <a:spcPct val="100000"/>
              </a:lnSpc>
              <a:spcBef>
                <a:spcPts val="0"/>
              </a:spcBef>
              <a:spcAft>
                <a:spcPts val="0"/>
              </a:spcAft>
              <a:buClr>
                <a:srgbClr val="5E5E5E"/>
              </a:buClr>
              <a:buSzPts val="5500"/>
              <a:buFont typeface="Helvetica Neue"/>
              <a:buNone/>
              <a:defRPr b="1" sz="5500"/>
            </a:lvl1pPr>
            <a:lvl2pPr indent="-228600" lvl="1" marL="914400" rtl="1" algn="r">
              <a:lnSpc>
                <a:spcPct val="100000"/>
              </a:lnSpc>
              <a:spcBef>
                <a:spcPts val="0"/>
              </a:spcBef>
              <a:spcAft>
                <a:spcPts val="0"/>
              </a:spcAft>
              <a:buClr>
                <a:srgbClr val="5E5E5E"/>
              </a:buClr>
              <a:buSzPts val="5500"/>
              <a:buFont typeface="Helvetica Neue"/>
              <a:buNone/>
              <a:defRPr b="1" sz="5500"/>
            </a:lvl2pPr>
            <a:lvl3pPr indent="-228600" lvl="2" marL="1371600" rtl="1" algn="r">
              <a:lnSpc>
                <a:spcPct val="100000"/>
              </a:lnSpc>
              <a:spcBef>
                <a:spcPts val="0"/>
              </a:spcBef>
              <a:spcAft>
                <a:spcPts val="0"/>
              </a:spcAft>
              <a:buClr>
                <a:srgbClr val="5E5E5E"/>
              </a:buClr>
              <a:buSzPts val="5500"/>
              <a:buFont typeface="Helvetica Neue"/>
              <a:buNone/>
              <a:defRPr b="1" sz="5500"/>
            </a:lvl3pPr>
            <a:lvl4pPr indent="-228600" lvl="3" marL="1828800" rtl="1" algn="r">
              <a:lnSpc>
                <a:spcPct val="100000"/>
              </a:lnSpc>
              <a:spcBef>
                <a:spcPts val="0"/>
              </a:spcBef>
              <a:spcAft>
                <a:spcPts val="0"/>
              </a:spcAft>
              <a:buClr>
                <a:srgbClr val="5E5E5E"/>
              </a:buClr>
              <a:buSzPts val="5500"/>
              <a:buFont typeface="Helvetica Neue"/>
              <a:buNone/>
              <a:defRPr b="1" sz="5500"/>
            </a:lvl4pPr>
            <a:lvl5pPr indent="-228600" lvl="4" marL="2286000" rtl="1" algn="r">
              <a:lnSpc>
                <a:spcPct val="100000"/>
              </a:lnSpc>
              <a:spcBef>
                <a:spcPts val="0"/>
              </a:spcBef>
              <a:spcAft>
                <a:spcPts val="0"/>
              </a:spcAft>
              <a:buClr>
                <a:srgbClr val="5E5E5E"/>
              </a:buClr>
              <a:buSzPts val="5500"/>
              <a:buFont typeface="Helvetica Neue"/>
              <a:buNone/>
              <a:defRPr b="1" sz="5500"/>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sp>
        <p:nvSpPr>
          <p:cNvPr id="50" name="Google Shape;50;p22"/>
          <p:cNvSpPr/>
          <p:nvPr/>
        </p:nvSpPr>
        <p:spPr>
          <a:xfrm>
            <a:off x="21848894" y="-110577"/>
            <a:ext cx="2543007" cy="13937154"/>
          </a:xfrm>
          <a:prstGeom prst="rect">
            <a:avLst/>
          </a:prstGeom>
          <a:solidFill>
            <a:srgbClr val="4294A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pic>
        <p:nvPicPr>
          <p:cNvPr descr="Tuwaiq1000-google-logo-01.png" id="51" name="Google Shape;51;p22"/>
          <p:cNvPicPr preferRelativeResize="0"/>
          <p:nvPr/>
        </p:nvPicPr>
        <p:blipFill rotWithShape="1">
          <a:blip r:embed="rId2">
            <a:alphaModFix/>
          </a:blip>
          <a:srcRect b="0" l="0" r="0" t="0"/>
          <a:stretch/>
        </p:blipFill>
        <p:spPr>
          <a:xfrm>
            <a:off x="502625" y="10970685"/>
            <a:ext cx="6194032" cy="3363691"/>
          </a:xfrm>
          <a:prstGeom prst="rect">
            <a:avLst/>
          </a:prstGeom>
          <a:noFill/>
          <a:ln>
            <a:noFill/>
          </a:ln>
        </p:spPr>
      </p:pic>
      <p:pic>
        <p:nvPicPr>
          <p:cNvPr descr="Dotline-02.png" id="52" name="Google Shape;52;p22"/>
          <p:cNvPicPr preferRelativeResize="0"/>
          <p:nvPr/>
        </p:nvPicPr>
        <p:blipFill rotWithShape="1">
          <a:blip r:embed="rId3">
            <a:alphaModFix/>
          </a:blip>
          <a:srcRect b="0" l="0" r="0" t="0"/>
          <a:stretch/>
        </p:blipFill>
        <p:spPr>
          <a:xfrm>
            <a:off x="-4451082" y="0"/>
            <a:ext cx="9700512" cy="13716001"/>
          </a:xfrm>
          <a:prstGeom prst="rect">
            <a:avLst/>
          </a:prstGeom>
          <a:noFill/>
          <a:ln>
            <a:noFill/>
          </a:ln>
        </p:spPr>
      </p:pic>
      <p:pic>
        <p:nvPicPr>
          <p:cNvPr descr="Tuwaiq Academy LogoWaterMark-01-01.png" id="53" name="Google Shape;53;p22"/>
          <p:cNvPicPr preferRelativeResize="0"/>
          <p:nvPr/>
        </p:nvPicPr>
        <p:blipFill rotWithShape="1">
          <a:blip r:embed="rId4">
            <a:alphaModFix amt="50159"/>
          </a:blip>
          <a:srcRect b="0" l="0" r="0" t="0"/>
          <a:stretch/>
        </p:blipFill>
        <p:spPr>
          <a:xfrm>
            <a:off x="2141904" y="-7352294"/>
            <a:ext cx="20100192" cy="28420589"/>
          </a:xfrm>
          <a:prstGeom prst="rect">
            <a:avLst/>
          </a:prstGeom>
          <a:noFill/>
          <a:ln>
            <a:noFill/>
          </a:ln>
        </p:spPr>
      </p:pic>
      <p:sp>
        <p:nvSpPr>
          <p:cNvPr id="54" name="Google Shape;54;p22"/>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55" name="Shape 55"/>
        <p:cNvGrpSpPr/>
        <p:nvPr/>
      </p:nvGrpSpPr>
      <p:grpSpPr>
        <a:xfrm>
          <a:off x="0" y="0"/>
          <a:ext cx="0" cy="0"/>
          <a:chOff x="0" y="0"/>
          <a:chExt cx="0" cy="0"/>
        </a:xfrm>
      </p:grpSpPr>
      <p:sp>
        <p:nvSpPr>
          <p:cNvPr id="56" name="Google Shape;56;p23"/>
          <p:cNvSpPr txBox="1"/>
          <p:nvPr>
            <p:ph type="title"/>
          </p:nvPr>
        </p:nvSpPr>
        <p:spPr>
          <a:xfrm>
            <a:off x="1206500" y="1079500"/>
            <a:ext cx="21971000" cy="1433163"/>
          </a:xfrm>
          <a:prstGeom prst="rect">
            <a:avLst/>
          </a:prstGeom>
          <a:noFill/>
          <a:ln>
            <a:noFill/>
          </a:ln>
        </p:spPr>
        <p:txBody>
          <a:bodyPr anchorCtr="0" anchor="t" bIns="50800" lIns="50800" spcFirstLastPara="1" rIns="50800" wrap="square" tIns="50800">
            <a:normAutofit/>
          </a:bodyPr>
          <a:lstStyle>
            <a:lvl1pPr lvl="0" rtl="1" algn="r">
              <a:lnSpc>
                <a:spcPct val="80000"/>
              </a:lnSpc>
              <a:spcBef>
                <a:spcPts val="0"/>
              </a:spcBef>
              <a:spcAft>
                <a:spcPts val="0"/>
              </a:spcAft>
              <a:buClr>
                <a:srgbClr val="5E5E5E"/>
              </a:buClr>
              <a:buSzPts val="1800"/>
              <a:buNone/>
              <a:defRPr/>
            </a:lvl1pPr>
            <a:lvl2pPr lvl="1" algn="l">
              <a:lnSpc>
                <a:spcPct val="80000"/>
              </a:lnSpc>
              <a:spcBef>
                <a:spcPts val="0"/>
              </a:spcBef>
              <a:spcAft>
                <a:spcPts val="0"/>
              </a:spcAft>
              <a:buClr>
                <a:srgbClr val="5E5E5E"/>
              </a:buClr>
              <a:buSzPts val="1800"/>
              <a:buNone/>
              <a:defRPr/>
            </a:lvl2pPr>
            <a:lvl3pPr lvl="2" algn="l">
              <a:lnSpc>
                <a:spcPct val="80000"/>
              </a:lnSpc>
              <a:spcBef>
                <a:spcPts val="0"/>
              </a:spcBef>
              <a:spcAft>
                <a:spcPts val="0"/>
              </a:spcAft>
              <a:buClr>
                <a:srgbClr val="5E5E5E"/>
              </a:buClr>
              <a:buSzPts val="1800"/>
              <a:buNone/>
              <a:defRPr/>
            </a:lvl3pPr>
            <a:lvl4pPr lvl="3" algn="l">
              <a:lnSpc>
                <a:spcPct val="80000"/>
              </a:lnSpc>
              <a:spcBef>
                <a:spcPts val="0"/>
              </a:spcBef>
              <a:spcAft>
                <a:spcPts val="0"/>
              </a:spcAft>
              <a:buClr>
                <a:srgbClr val="5E5E5E"/>
              </a:buClr>
              <a:buSzPts val="1800"/>
              <a:buNone/>
              <a:defRPr/>
            </a:lvl4pPr>
            <a:lvl5pPr lvl="4" algn="l">
              <a:lnSpc>
                <a:spcPct val="80000"/>
              </a:lnSpc>
              <a:spcBef>
                <a:spcPts val="0"/>
              </a:spcBef>
              <a:spcAft>
                <a:spcPts val="0"/>
              </a:spcAft>
              <a:buClr>
                <a:srgbClr val="5E5E5E"/>
              </a:buClr>
              <a:buSzPts val="1800"/>
              <a:buNone/>
              <a:defRPr/>
            </a:lvl5pPr>
            <a:lvl6pPr lvl="5" algn="l">
              <a:lnSpc>
                <a:spcPct val="80000"/>
              </a:lnSpc>
              <a:spcBef>
                <a:spcPts val="0"/>
              </a:spcBef>
              <a:spcAft>
                <a:spcPts val="0"/>
              </a:spcAft>
              <a:buClr>
                <a:srgbClr val="5E5E5E"/>
              </a:buClr>
              <a:buSzPts val="1800"/>
              <a:buNone/>
              <a:defRPr/>
            </a:lvl6pPr>
            <a:lvl7pPr lvl="6" algn="l">
              <a:lnSpc>
                <a:spcPct val="80000"/>
              </a:lnSpc>
              <a:spcBef>
                <a:spcPts val="0"/>
              </a:spcBef>
              <a:spcAft>
                <a:spcPts val="0"/>
              </a:spcAft>
              <a:buClr>
                <a:srgbClr val="5E5E5E"/>
              </a:buClr>
              <a:buSzPts val="1800"/>
              <a:buNone/>
              <a:defRPr/>
            </a:lvl7pPr>
            <a:lvl8pPr lvl="7" algn="l">
              <a:lnSpc>
                <a:spcPct val="80000"/>
              </a:lnSpc>
              <a:spcBef>
                <a:spcPts val="0"/>
              </a:spcBef>
              <a:spcAft>
                <a:spcPts val="0"/>
              </a:spcAft>
              <a:buClr>
                <a:srgbClr val="5E5E5E"/>
              </a:buClr>
              <a:buSzPts val="1800"/>
              <a:buNone/>
              <a:defRPr/>
            </a:lvl8pPr>
            <a:lvl9pPr lvl="8" algn="l">
              <a:lnSpc>
                <a:spcPct val="80000"/>
              </a:lnSpc>
              <a:spcBef>
                <a:spcPts val="0"/>
              </a:spcBef>
              <a:spcAft>
                <a:spcPts val="0"/>
              </a:spcAft>
              <a:buClr>
                <a:srgbClr val="5E5E5E"/>
              </a:buClr>
              <a:buSzPts val="1800"/>
              <a:buNone/>
              <a:defRPr/>
            </a:lvl9pPr>
          </a:lstStyle>
          <a:p/>
        </p:txBody>
      </p:sp>
      <p:sp>
        <p:nvSpPr>
          <p:cNvPr id="57" name="Google Shape;57;p23"/>
          <p:cNvSpPr txBox="1"/>
          <p:nvPr>
            <p:ph idx="1"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369189" lvl="0" marL="457200" rtl="1" algn="r">
              <a:lnSpc>
                <a:spcPct val="90000"/>
              </a:lnSpc>
              <a:spcBef>
                <a:spcPts val="4500"/>
              </a:spcBef>
              <a:spcAft>
                <a:spcPts val="0"/>
              </a:spcAft>
              <a:buClr>
                <a:srgbClr val="5E5E5E"/>
              </a:buClr>
              <a:buSzPts val="2214"/>
              <a:buChar char="•"/>
              <a:defRPr/>
            </a:lvl1pPr>
            <a:lvl2pPr indent="-369189" lvl="1" marL="914400" rtl="1" algn="r">
              <a:lnSpc>
                <a:spcPct val="90000"/>
              </a:lnSpc>
              <a:spcBef>
                <a:spcPts val="4500"/>
              </a:spcBef>
              <a:spcAft>
                <a:spcPts val="0"/>
              </a:spcAft>
              <a:buClr>
                <a:srgbClr val="5E5E5E"/>
              </a:buClr>
              <a:buSzPts val="2214"/>
              <a:buChar char="•"/>
              <a:defRPr/>
            </a:lvl2pPr>
            <a:lvl3pPr indent="-369189" lvl="2" marL="1371600" rtl="1" algn="r">
              <a:lnSpc>
                <a:spcPct val="90000"/>
              </a:lnSpc>
              <a:spcBef>
                <a:spcPts val="4500"/>
              </a:spcBef>
              <a:spcAft>
                <a:spcPts val="0"/>
              </a:spcAft>
              <a:buClr>
                <a:srgbClr val="5E5E5E"/>
              </a:buClr>
              <a:buSzPts val="2214"/>
              <a:buChar char="•"/>
              <a:defRPr/>
            </a:lvl3pPr>
            <a:lvl4pPr indent="-369189" lvl="3" marL="1828800" rtl="1" algn="r">
              <a:lnSpc>
                <a:spcPct val="90000"/>
              </a:lnSpc>
              <a:spcBef>
                <a:spcPts val="4500"/>
              </a:spcBef>
              <a:spcAft>
                <a:spcPts val="0"/>
              </a:spcAft>
              <a:buClr>
                <a:srgbClr val="5E5E5E"/>
              </a:buClr>
              <a:buSzPts val="2214"/>
              <a:buChar char="•"/>
              <a:defRPr/>
            </a:lvl4pPr>
            <a:lvl5pPr indent="-369189" lvl="4" marL="2286000" rtl="1" algn="r">
              <a:lnSpc>
                <a:spcPct val="90000"/>
              </a:lnSpc>
              <a:spcBef>
                <a:spcPts val="4500"/>
              </a:spcBef>
              <a:spcAft>
                <a:spcPts val="0"/>
              </a:spcAft>
              <a:buClr>
                <a:srgbClr val="5E5E5E"/>
              </a:buClr>
              <a:buSzPts val="2214"/>
              <a:buChar char="•"/>
              <a:defRPr/>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sp>
        <p:nvSpPr>
          <p:cNvPr id="58" name="Google Shape;58;p23"/>
          <p:cNvSpPr txBox="1"/>
          <p:nvPr>
            <p:ph idx="2" type="body"/>
          </p:nvPr>
        </p:nvSpPr>
        <p:spPr>
          <a:xfrm>
            <a:off x="1206500" y="2372962"/>
            <a:ext cx="21971000" cy="934780"/>
          </a:xfrm>
          <a:prstGeom prst="rect">
            <a:avLst/>
          </a:prstGeom>
          <a:noFill/>
          <a:ln>
            <a:noFill/>
          </a:ln>
        </p:spPr>
        <p:txBody>
          <a:bodyPr anchorCtr="0" anchor="t" bIns="45700" lIns="45700" spcFirstLastPara="1" rIns="45700" wrap="square" tIns="45700">
            <a:normAutofit/>
          </a:bodyPr>
          <a:lstStyle>
            <a:lvl1pPr indent="-228600" lvl="0" marL="457200" rtl="1" algn="l">
              <a:lnSpc>
                <a:spcPct val="100000"/>
              </a:lnSpc>
              <a:spcBef>
                <a:spcPts val="0"/>
              </a:spcBef>
              <a:spcAft>
                <a:spcPts val="0"/>
              </a:spcAft>
              <a:buClr>
                <a:srgbClr val="5E5E5E"/>
              </a:buClr>
              <a:buSzPts val="5500"/>
              <a:buFont typeface="Helvetica Neue"/>
              <a:buNone/>
              <a:defRPr b="1" sz="5500"/>
            </a:lvl1pPr>
            <a:lvl2pPr indent="-369189" lvl="1" marL="914400" rtl="1" algn="r">
              <a:lnSpc>
                <a:spcPct val="90000"/>
              </a:lnSpc>
              <a:spcBef>
                <a:spcPts val="4500"/>
              </a:spcBef>
              <a:spcAft>
                <a:spcPts val="0"/>
              </a:spcAft>
              <a:buClr>
                <a:srgbClr val="5E5E5E"/>
              </a:buClr>
              <a:buSzPts val="2214"/>
              <a:buChar char="•"/>
              <a:defRPr/>
            </a:lvl2pPr>
            <a:lvl3pPr indent="-369189" lvl="2" marL="1371600" rtl="1" algn="r">
              <a:lnSpc>
                <a:spcPct val="90000"/>
              </a:lnSpc>
              <a:spcBef>
                <a:spcPts val="4500"/>
              </a:spcBef>
              <a:spcAft>
                <a:spcPts val="0"/>
              </a:spcAft>
              <a:buClr>
                <a:srgbClr val="5E5E5E"/>
              </a:buClr>
              <a:buSzPts val="2214"/>
              <a:buChar char="•"/>
              <a:defRPr/>
            </a:lvl3pPr>
            <a:lvl4pPr indent="-369189" lvl="3" marL="1828800" rtl="1" algn="r">
              <a:lnSpc>
                <a:spcPct val="90000"/>
              </a:lnSpc>
              <a:spcBef>
                <a:spcPts val="4500"/>
              </a:spcBef>
              <a:spcAft>
                <a:spcPts val="0"/>
              </a:spcAft>
              <a:buClr>
                <a:srgbClr val="5E5E5E"/>
              </a:buClr>
              <a:buSzPts val="2214"/>
              <a:buChar char="•"/>
              <a:defRPr/>
            </a:lvl4pPr>
            <a:lvl5pPr indent="-369189" lvl="4" marL="2286000" rtl="1" algn="r">
              <a:lnSpc>
                <a:spcPct val="90000"/>
              </a:lnSpc>
              <a:spcBef>
                <a:spcPts val="4500"/>
              </a:spcBef>
              <a:spcAft>
                <a:spcPts val="0"/>
              </a:spcAft>
              <a:buClr>
                <a:srgbClr val="5E5E5E"/>
              </a:buClr>
              <a:buSzPts val="2214"/>
              <a:buChar char="•"/>
              <a:defRPr/>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sp>
        <p:nvSpPr>
          <p:cNvPr id="59" name="Google Shape;59;p23"/>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showMasterSp="0">
  <p:cSld name="Bullets">
    <p:spTree>
      <p:nvGrpSpPr>
        <p:cNvPr id="60" name="Shape 60"/>
        <p:cNvGrpSpPr/>
        <p:nvPr/>
      </p:nvGrpSpPr>
      <p:grpSpPr>
        <a:xfrm>
          <a:off x="0" y="0"/>
          <a:ext cx="0" cy="0"/>
          <a:chOff x="0" y="0"/>
          <a:chExt cx="0" cy="0"/>
        </a:xfrm>
      </p:grpSpPr>
      <p:sp>
        <p:nvSpPr>
          <p:cNvPr id="61" name="Google Shape;61;p24"/>
          <p:cNvSpPr txBox="1"/>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p>
            <a:pPr indent="-381000" lvl="0" marL="381000" marR="0" rtl="1" algn="r">
              <a:lnSpc>
                <a:spcPct val="90000"/>
              </a:lnSpc>
              <a:spcBef>
                <a:spcPts val="0"/>
              </a:spcBef>
              <a:spcAft>
                <a:spcPts val="0"/>
              </a:spcAft>
              <a:buClr>
                <a:srgbClr val="5E5E5E"/>
              </a:buClr>
              <a:buSzPts val="3690"/>
              <a:buFont typeface="Helvetica Neue"/>
              <a:buChar char="•"/>
            </a:pPr>
            <a:r>
              <a:rPr b="0" i="0" lang="en-US" sz="3000" u="none" cap="none" strike="noStrike">
                <a:solidFill>
                  <a:srgbClr val="5E5E5E"/>
                </a:solidFill>
                <a:latin typeface="Helvetica Neue"/>
                <a:ea typeface="Helvetica Neue"/>
                <a:cs typeface="Helvetica Neue"/>
                <a:sym typeface="Helvetica Neue"/>
              </a:rPr>
              <a:t>Body Level One</a:t>
            </a:r>
            <a:endParaRPr/>
          </a:p>
          <a:p>
            <a:pPr indent="-381000" lvl="1" marL="990600" marR="0" rtl="1" algn="r">
              <a:lnSpc>
                <a:spcPct val="90000"/>
              </a:lnSpc>
              <a:spcBef>
                <a:spcPts val="4500"/>
              </a:spcBef>
              <a:spcAft>
                <a:spcPts val="0"/>
              </a:spcAft>
              <a:buClr>
                <a:srgbClr val="5E5E5E"/>
              </a:buClr>
              <a:buSzPts val="3690"/>
              <a:buFont typeface="Helvetica Neue"/>
              <a:buChar char="•"/>
            </a:pPr>
            <a:r>
              <a:rPr b="0" i="0" lang="en-US" sz="3000" u="none" cap="none" strike="noStrike">
                <a:solidFill>
                  <a:srgbClr val="5E5E5E"/>
                </a:solidFill>
                <a:latin typeface="Helvetica Neue"/>
                <a:ea typeface="Helvetica Neue"/>
                <a:cs typeface="Helvetica Neue"/>
                <a:sym typeface="Helvetica Neue"/>
              </a:rPr>
              <a:t>Body Level Two</a:t>
            </a:r>
            <a:endParaRPr/>
          </a:p>
          <a:p>
            <a:pPr indent="-381000" lvl="2" marL="1600200" marR="0" rtl="1" algn="r">
              <a:lnSpc>
                <a:spcPct val="90000"/>
              </a:lnSpc>
              <a:spcBef>
                <a:spcPts val="4500"/>
              </a:spcBef>
              <a:spcAft>
                <a:spcPts val="0"/>
              </a:spcAft>
              <a:buClr>
                <a:srgbClr val="5E5E5E"/>
              </a:buClr>
              <a:buSzPts val="3690"/>
              <a:buFont typeface="Helvetica Neue"/>
              <a:buChar char="•"/>
            </a:pPr>
            <a:r>
              <a:rPr b="0" i="0" lang="en-US" sz="3000" u="none" cap="none" strike="noStrike">
                <a:solidFill>
                  <a:srgbClr val="5E5E5E"/>
                </a:solidFill>
                <a:latin typeface="Helvetica Neue"/>
                <a:ea typeface="Helvetica Neue"/>
                <a:cs typeface="Helvetica Neue"/>
                <a:sym typeface="Helvetica Neue"/>
              </a:rPr>
              <a:t>Body Level Three</a:t>
            </a:r>
            <a:endParaRPr/>
          </a:p>
          <a:p>
            <a:pPr indent="-381000" lvl="3" marL="2209800" marR="0" rtl="1" algn="r">
              <a:lnSpc>
                <a:spcPct val="90000"/>
              </a:lnSpc>
              <a:spcBef>
                <a:spcPts val="4500"/>
              </a:spcBef>
              <a:spcAft>
                <a:spcPts val="0"/>
              </a:spcAft>
              <a:buClr>
                <a:srgbClr val="5E5E5E"/>
              </a:buClr>
              <a:buSzPts val="3690"/>
              <a:buFont typeface="Helvetica Neue"/>
              <a:buChar char="•"/>
            </a:pPr>
            <a:r>
              <a:rPr b="0" i="0" lang="en-US" sz="3000" u="none" cap="none" strike="noStrike">
                <a:solidFill>
                  <a:srgbClr val="5E5E5E"/>
                </a:solidFill>
                <a:latin typeface="Helvetica Neue"/>
                <a:ea typeface="Helvetica Neue"/>
                <a:cs typeface="Helvetica Neue"/>
                <a:sym typeface="Helvetica Neue"/>
              </a:rPr>
              <a:t>Body Level Four</a:t>
            </a:r>
            <a:endParaRPr/>
          </a:p>
          <a:p>
            <a:pPr indent="-381000" lvl="4" marL="2819400" marR="0" rtl="1" algn="r">
              <a:lnSpc>
                <a:spcPct val="90000"/>
              </a:lnSpc>
              <a:spcBef>
                <a:spcPts val="4500"/>
              </a:spcBef>
              <a:spcAft>
                <a:spcPts val="0"/>
              </a:spcAft>
              <a:buClr>
                <a:srgbClr val="5E5E5E"/>
              </a:buClr>
              <a:buSzPts val="3690"/>
              <a:buFont typeface="Helvetica Neue"/>
              <a:buChar char="•"/>
            </a:pPr>
            <a:r>
              <a:rPr b="0" i="0" lang="en-US" sz="3000" u="none" cap="none" strike="noStrike">
                <a:solidFill>
                  <a:srgbClr val="5E5E5E"/>
                </a:solidFill>
                <a:latin typeface="Helvetica Neue"/>
                <a:ea typeface="Helvetica Neue"/>
                <a:cs typeface="Helvetica Neue"/>
                <a:sym typeface="Helvetica Neue"/>
              </a:rPr>
              <a:t>Body Level Five</a:t>
            </a:r>
            <a:endParaRPr/>
          </a:p>
        </p:txBody>
      </p:sp>
      <p:pic>
        <p:nvPicPr>
          <p:cNvPr descr="Tuwaiq1000-google-logo-01.png" id="62" name="Google Shape;62;p24"/>
          <p:cNvPicPr preferRelativeResize="0"/>
          <p:nvPr/>
        </p:nvPicPr>
        <p:blipFill rotWithShape="1">
          <a:blip r:embed="rId2">
            <a:alphaModFix/>
          </a:blip>
          <a:srcRect b="0" l="0" r="0" t="0"/>
          <a:stretch/>
        </p:blipFill>
        <p:spPr>
          <a:xfrm>
            <a:off x="502625" y="10970685"/>
            <a:ext cx="6194032" cy="3363691"/>
          </a:xfrm>
          <a:prstGeom prst="rect">
            <a:avLst/>
          </a:prstGeom>
          <a:noFill/>
          <a:ln>
            <a:noFill/>
          </a:ln>
        </p:spPr>
      </p:pic>
      <p:pic>
        <p:nvPicPr>
          <p:cNvPr descr="Dotline-02.png" id="63" name="Google Shape;63;p24"/>
          <p:cNvPicPr preferRelativeResize="0"/>
          <p:nvPr/>
        </p:nvPicPr>
        <p:blipFill rotWithShape="1">
          <a:blip r:embed="rId3">
            <a:alphaModFix/>
          </a:blip>
          <a:srcRect b="0" l="0" r="0" t="0"/>
          <a:stretch/>
        </p:blipFill>
        <p:spPr>
          <a:xfrm>
            <a:off x="-4451082" y="0"/>
            <a:ext cx="9700512" cy="13716001"/>
          </a:xfrm>
          <a:prstGeom prst="rect">
            <a:avLst/>
          </a:prstGeom>
          <a:noFill/>
          <a:ln>
            <a:noFill/>
          </a:ln>
        </p:spPr>
      </p:pic>
      <p:pic>
        <p:nvPicPr>
          <p:cNvPr descr="Tuwaiq Academy LogoWaterMark-01-01.png" id="64" name="Google Shape;64;p24"/>
          <p:cNvPicPr preferRelativeResize="0"/>
          <p:nvPr/>
        </p:nvPicPr>
        <p:blipFill rotWithShape="1">
          <a:blip r:embed="rId4">
            <a:alphaModFix amt="50159"/>
          </a:blip>
          <a:srcRect b="0" l="0" r="0" t="0"/>
          <a:stretch/>
        </p:blipFill>
        <p:spPr>
          <a:xfrm>
            <a:off x="2141904" y="-7352294"/>
            <a:ext cx="20100192" cy="28420589"/>
          </a:xfrm>
          <a:prstGeom prst="rect">
            <a:avLst/>
          </a:prstGeom>
          <a:noFill/>
          <a:ln>
            <a:noFill/>
          </a:ln>
        </p:spPr>
      </p:pic>
      <p:sp>
        <p:nvSpPr>
          <p:cNvPr id="65" name="Google Shape;65;p24"/>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spTree>
      <p:nvGrpSpPr>
        <p:cNvPr id="66" name="Shape 66"/>
        <p:cNvGrpSpPr/>
        <p:nvPr/>
      </p:nvGrpSpPr>
      <p:grpSpPr>
        <a:xfrm>
          <a:off x="0" y="0"/>
          <a:ext cx="0" cy="0"/>
          <a:chOff x="0" y="0"/>
          <a:chExt cx="0" cy="0"/>
        </a:xfrm>
      </p:grpSpPr>
      <p:sp>
        <p:nvSpPr>
          <p:cNvPr id="67" name="Google Shape;67;p25"/>
          <p:cNvSpPr txBox="1"/>
          <p:nvPr>
            <p:ph type="title"/>
          </p:nvPr>
        </p:nvSpPr>
        <p:spPr>
          <a:xfrm>
            <a:off x="1206500" y="1079500"/>
            <a:ext cx="21971000" cy="1434949"/>
          </a:xfrm>
          <a:prstGeom prst="rect">
            <a:avLst/>
          </a:prstGeom>
          <a:noFill/>
          <a:ln>
            <a:noFill/>
          </a:ln>
        </p:spPr>
        <p:txBody>
          <a:bodyPr anchorCtr="0" anchor="t" bIns="50800" lIns="50800" spcFirstLastPara="1" rIns="50800" wrap="square" tIns="50800">
            <a:normAutofit/>
          </a:bodyPr>
          <a:lstStyle>
            <a:lvl1pPr lvl="0" rtl="1" algn="r">
              <a:lnSpc>
                <a:spcPct val="80000"/>
              </a:lnSpc>
              <a:spcBef>
                <a:spcPts val="0"/>
              </a:spcBef>
              <a:spcAft>
                <a:spcPts val="0"/>
              </a:spcAft>
              <a:buClr>
                <a:srgbClr val="5E5E5E"/>
              </a:buClr>
              <a:buSzPts val="1800"/>
              <a:buNone/>
              <a:defRPr/>
            </a:lvl1pPr>
            <a:lvl2pPr lvl="1" algn="l">
              <a:lnSpc>
                <a:spcPct val="80000"/>
              </a:lnSpc>
              <a:spcBef>
                <a:spcPts val="0"/>
              </a:spcBef>
              <a:spcAft>
                <a:spcPts val="0"/>
              </a:spcAft>
              <a:buClr>
                <a:srgbClr val="5E5E5E"/>
              </a:buClr>
              <a:buSzPts val="1800"/>
              <a:buNone/>
              <a:defRPr/>
            </a:lvl2pPr>
            <a:lvl3pPr lvl="2" algn="l">
              <a:lnSpc>
                <a:spcPct val="80000"/>
              </a:lnSpc>
              <a:spcBef>
                <a:spcPts val="0"/>
              </a:spcBef>
              <a:spcAft>
                <a:spcPts val="0"/>
              </a:spcAft>
              <a:buClr>
                <a:srgbClr val="5E5E5E"/>
              </a:buClr>
              <a:buSzPts val="1800"/>
              <a:buNone/>
              <a:defRPr/>
            </a:lvl3pPr>
            <a:lvl4pPr lvl="3" algn="l">
              <a:lnSpc>
                <a:spcPct val="80000"/>
              </a:lnSpc>
              <a:spcBef>
                <a:spcPts val="0"/>
              </a:spcBef>
              <a:spcAft>
                <a:spcPts val="0"/>
              </a:spcAft>
              <a:buClr>
                <a:srgbClr val="5E5E5E"/>
              </a:buClr>
              <a:buSzPts val="1800"/>
              <a:buNone/>
              <a:defRPr/>
            </a:lvl4pPr>
            <a:lvl5pPr lvl="4" algn="l">
              <a:lnSpc>
                <a:spcPct val="80000"/>
              </a:lnSpc>
              <a:spcBef>
                <a:spcPts val="0"/>
              </a:spcBef>
              <a:spcAft>
                <a:spcPts val="0"/>
              </a:spcAft>
              <a:buClr>
                <a:srgbClr val="5E5E5E"/>
              </a:buClr>
              <a:buSzPts val="1800"/>
              <a:buNone/>
              <a:defRPr/>
            </a:lvl5pPr>
            <a:lvl6pPr lvl="5" algn="l">
              <a:lnSpc>
                <a:spcPct val="80000"/>
              </a:lnSpc>
              <a:spcBef>
                <a:spcPts val="0"/>
              </a:spcBef>
              <a:spcAft>
                <a:spcPts val="0"/>
              </a:spcAft>
              <a:buClr>
                <a:srgbClr val="5E5E5E"/>
              </a:buClr>
              <a:buSzPts val="1800"/>
              <a:buNone/>
              <a:defRPr/>
            </a:lvl6pPr>
            <a:lvl7pPr lvl="6" algn="l">
              <a:lnSpc>
                <a:spcPct val="80000"/>
              </a:lnSpc>
              <a:spcBef>
                <a:spcPts val="0"/>
              </a:spcBef>
              <a:spcAft>
                <a:spcPts val="0"/>
              </a:spcAft>
              <a:buClr>
                <a:srgbClr val="5E5E5E"/>
              </a:buClr>
              <a:buSzPts val="1800"/>
              <a:buNone/>
              <a:defRPr/>
            </a:lvl7pPr>
            <a:lvl8pPr lvl="7" algn="l">
              <a:lnSpc>
                <a:spcPct val="80000"/>
              </a:lnSpc>
              <a:spcBef>
                <a:spcPts val="0"/>
              </a:spcBef>
              <a:spcAft>
                <a:spcPts val="0"/>
              </a:spcAft>
              <a:buClr>
                <a:srgbClr val="5E5E5E"/>
              </a:buClr>
              <a:buSzPts val="1800"/>
              <a:buNone/>
              <a:defRPr/>
            </a:lvl8pPr>
            <a:lvl9pPr lvl="8" algn="l">
              <a:lnSpc>
                <a:spcPct val="80000"/>
              </a:lnSpc>
              <a:spcBef>
                <a:spcPts val="0"/>
              </a:spcBef>
              <a:spcAft>
                <a:spcPts val="0"/>
              </a:spcAft>
              <a:buClr>
                <a:srgbClr val="5E5E5E"/>
              </a:buClr>
              <a:buSzPts val="1800"/>
              <a:buNone/>
              <a:defRPr/>
            </a:lvl9pPr>
          </a:lstStyle>
          <a:p/>
        </p:txBody>
      </p:sp>
      <p:sp>
        <p:nvSpPr>
          <p:cNvPr id="68" name="Google Shape;68;p25"/>
          <p:cNvSpPr txBox="1"/>
          <p:nvPr>
            <p:ph idx="1" type="body"/>
          </p:nvPr>
        </p:nvSpPr>
        <p:spPr>
          <a:xfrm>
            <a:off x="1206500" y="2372962"/>
            <a:ext cx="21971000" cy="934780"/>
          </a:xfrm>
          <a:prstGeom prst="rect">
            <a:avLst/>
          </a:prstGeom>
          <a:noFill/>
          <a:ln>
            <a:noFill/>
          </a:ln>
        </p:spPr>
        <p:txBody>
          <a:bodyPr anchorCtr="0" anchor="t" bIns="45700" lIns="45700" spcFirstLastPara="1" rIns="45700" wrap="square" tIns="45700">
            <a:normAutofit/>
          </a:bodyPr>
          <a:lstStyle>
            <a:lvl1pPr indent="-228600" lvl="0" marL="457200" rtl="1" algn="l">
              <a:lnSpc>
                <a:spcPct val="100000"/>
              </a:lnSpc>
              <a:spcBef>
                <a:spcPts val="0"/>
              </a:spcBef>
              <a:spcAft>
                <a:spcPts val="0"/>
              </a:spcAft>
              <a:buClr>
                <a:srgbClr val="5E5E5E"/>
              </a:buClr>
              <a:buSzPts val="5500"/>
              <a:buFont typeface="Helvetica Neue"/>
              <a:buNone/>
              <a:defRPr b="1" sz="5500"/>
            </a:lvl1pPr>
            <a:lvl2pPr indent="-369189" lvl="1" marL="914400" rtl="1" algn="r">
              <a:lnSpc>
                <a:spcPct val="90000"/>
              </a:lnSpc>
              <a:spcBef>
                <a:spcPts val="4500"/>
              </a:spcBef>
              <a:spcAft>
                <a:spcPts val="0"/>
              </a:spcAft>
              <a:buClr>
                <a:srgbClr val="5E5E5E"/>
              </a:buClr>
              <a:buSzPts val="2214"/>
              <a:buChar char="•"/>
              <a:defRPr/>
            </a:lvl2pPr>
            <a:lvl3pPr indent="-369189" lvl="2" marL="1371600" rtl="1" algn="r">
              <a:lnSpc>
                <a:spcPct val="90000"/>
              </a:lnSpc>
              <a:spcBef>
                <a:spcPts val="4500"/>
              </a:spcBef>
              <a:spcAft>
                <a:spcPts val="0"/>
              </a:spcAft>
              <a:buClr>
                <a:srgbClr val="5E5E5E"/>
              </a:buClr>
              <a:buSzPts val="2214"/>
              <a:buChar char="•"/>
              <a:defRPr/>
            </a:lvl3pPr>
            <a:lvl4pPr indent="-369189" lvl="3" marL="1828800" rtl="1" algn="r">
              <a:lnSpc>
                <a:spcPct val="90000"/>
              </a:lnSpc>
              <a:spcBef>
                <a:spcPts val="4500"/>
              </a:spcBef>
              <a:spcAft>
                <a:spcPts val="0"/>
              </a:spcAft>
              <a:buClr>
                <a:srgbClr val="5E5E5E"/>
              </a:buClr>
              <a:buSzPts val="2214"/>
              <a:buChar char="•"/>
              <a:defRPr/>
            </a:lvl4pPr>
            <a:lvl5pPr indent="-369189" lvl="4" marL="2286000" rtl="1" algn="r">
              <a:lnSpc>
                <a:spcPct val="90000"/>
              </a:lnSpc>
              <a:spcBef>
                <a:spcPts val="4500"/>
              </a:spcBef>
              <a:spcAft>
                <a:spcPts val="0"/>
              </a:spcAft>
              <a:buClr>
                <a:srgbClr val="5E5E5E"/>
              </a:buClr>
              <a:buSzPts val="2214"/>
              <a:buChar char="•"/>
              <a:defRPr/>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pic>
        <p:nvPicPr>
          <p:cNvPr descr="Tuwaiq1000-google-logo-01.png" id="69" name="Google Shape;69;p25"/>
          <p:cNvPicPr preferRelativeResize="0"/>
          <p:nvPr/>
        </p:nvPicPr>
        <p:blipFill rotWithShape="1">
          <a:blip r:embed="rId2">
            <a:alphaModFix/>
          </a:blip>
          <a:srcRect b="0" l="0" r="0" t="0"/>
          <a:stretch/>
        </p:blipFill>
        <p:spPr>
          <a:xfrm>
            <a:off x="502625" y="10970685"/>
            <a:ext cx="6194032" cy="3363691"/>
          </a:xfrm>
          <a:prstGeom prst="rect">
            <a:avLst/>
          </a:prstGeom>
          <a:noFill/>
          <a:ln>
            <a:noFill/>
          </a:ln>
        </p:spPr>
      </p:pic>
      <p:pic>
        <p:nvPicPr>
          <p:cNvPr descr="Dotline-01.png" id="70" name="Google Shape;70;p25"/>
          <p:cNvPicPr preferRelativeResize="0"/>
          <p:nvPr/>
        </p:nvPicPr>
        <p:blipFill rotWithShape="1">
          <a:blip r:embed="rId3">
            <a:alphaModFix/>
          </a:blip>
          <a:srcRect b="0" l="0" r="0" t="0"/>
          <a:stretch/>
        </p:blipFill>
        <p:spPr>
          <a:xfrm>
            <a:off x="159472" y="-2525380"/>
            <a:ext cx="9700513" cy="13716001"/>
          </a:xfrm>
          <a:prstGeom prst="rect">
            <a:avLst/>
          </a:prstGeom>
          <a:noFill/>
          <a:ln>
            <a:noFill/>
          </a:ln>
        </p:spPr>
      </p:pic>
      <p:pic>
        <p:nvPicPr>
          <p:cNvPr descr="Tuwaiq Academy LogoWaterMark-01-01.png" id="71" name="Google Shape;71;p25"/>
          <p:cNvPicPr preferRelativeResize="0"/>
          <p:nvPr/>
        </p:nvPicPr>
        <p:blipFill rotWithShape="1">
          <a:blip r:embed="rId4">
            <a:alphaModFix amt="50159"/>
          </a:blip>
          <a:srcRect b="0" l="0" r="0" t="0"/>
          <a:stretch/>
        </p:blipFill>
        <p:spPr>
          <a:xfrm>
            <a:off x="2141904" y="-7352294"/>
            <a:ext cx="20100192" cy="28420589"/>
          </a:xfrm>
          <a:prstGeom prst="rect">
            <a:avLst/>
          </a:prstGeom>
          <a:noFill/>
          <a:ln>
            <a:noFill/>
          </a:ln>
        </p:spPr>
      </p:pic>
      <p:sp>
        <p:nvSpPr>
          <p:cNvPr id="72" name="Google Shape;72;p25"/>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howMasterSp="0">
  <p:cSld name="Agenda">
    <p:spTree>
      <p:nvGrpSpPr>
        <p:cNvPr id="73" name="Shape 73"/>
        <p:cNvGrpSpPr/>
        <p:nvPr/>
      </p:nvGrpSpPr>
      <p:grpSpPr>
        <a:xfrm>
          <a:off x="0" y="0"/>
          <a:ext cx="0" cy="0"/>
          <a:chOff x="0" y="0"/>
          <a:chExt cx="0" cy="0"/>
        </a:xfrm>
      </p:grpSpPr>
      <p:sp>
        <p:nvSpPr>
          <p:cNvPr id="74" name="Google Shape;74;p26"/>
          <p:cNvSpPr txBox="1"/>
          <p:nvPr>
            <p:ph type="title"/>
          </p:nvPr>
        </p:nvSpPr>
        <p:spPr>
          <a:xfrm>
            <a:off x="1206500" y="1079500"/>
            <a:ext cx="21971000" cy="1435100"/>
          </a:xfrm>
          <a:prstGeom prst="rect">
            <a:avLst/>
          </a:prstGeom>
          <a:noFill/>
          <a:ln>
            <a:noFill/>
          </a:ln>
        </p:spPr>
        <p:txBody>
          <a:bodyPr anchorCtr="0" anchor="t" bIns="50800" lIns="50800" spcFirstLastPara="1" rIns="50800" wrap="square" tIns="50800">
            <a:normAutofit/>
          </a:bodyPr>
          <a:lstStyle>
            <a:lvl1pPr lvl="0" rtl="1" algn="r">
              <a:lnSpc>
                <a:spcPct val="80000"/>
              </a:lnSpc>
              <a:spcBef>
                <a:spcPts val="0"/>
              </a:spcBef>
              <a:spcAft>
                <a:spcPts val="0"/>
              </a:spcAft>
              <a:buClr>
                <a:srgbClr val="5E5E5E"/>
              </a:buClr>
              <a:buSzPts val="1800"/>
              <a:buNone/>
              <a:defRPr/>
            </a:lvl1pPr>
            <a:lvl2pPr lvl="1" algn="l">
              <a:lnSpc>
                <a:spcPct val="80000"/>
              </a:lnSpc>
              <a:spcBef>
                <a:spcPts val="0"/>
              </a:spcBef>
              <a:spcAft>
                <a:spcPts val="0"/>
              </a:spcAft>
              <a:buClr>
                <a:srgbClr val="5E5E5E"/>
              </a:buClr>
              <a:buSzPts val="1800"/>
              <a:buNone/>
              <a:defRPr/>
            </a:lvl2pPr>
            <a:lvl3pPr lvl="2" algn="l">
              <a:lnSpc>
                <a:spcPct val="80000"/>
              </a:lnSpc>
              <a:spcBef>
                <a:spcPts val="0"/>
              </a:spcBef>
              <a:spcAft>
                <a:spcPts val="0"/>
              </a:spcAft>
              <a:buClr>
                <a:srgbClr val="5E5E5E"/>
              </a:buClr>
              <a:buSzPts val="1800"/>
              <a:buNone/>
              <a:defRPr/>
            </a:lvl3pPr>
            <a:lvl4pPr lvl="3" algn="l">
              <a:lnSpc>
                <a:spcPct val="80000"/>
              </a:lnSpc>
              <a:spcBef>
                <a:spcPts val="0"/>
              </a:spcBef>
              <a:spcAft>
                <a:spcPts val="0"/>
              </a:spcAft>
              <a:buClr>
                <a:srgbClr val="5E5E5E"/>
              </a:buClr>
              <a:buSzPts val="1800"/>
              <a:buNone/>
              <a:defRPr/>
            </a:lvl4pPr>
            <a:lvl5pPr lvl="4" algn="l">
              <a:lnSpc>
                <a:spcPct val="80000"/>
              </a:lnSpc>
              <a:spcBef>
                <a:spcPts val="0"/>
              </a:spcBef>
              <a:spcAft>
                <a:spcPts val="0"/>
              </a:spcAft>
              <a:buClr>
                <a:srgbClr val="5E5E5E"/>
              </a:buClr>
              <a:buSzPts val="1800"/>
              <a:buNone/>
              <a:defRPr/>
            </a:lvl5pPr>
            <a:lvl6pPr lvl="5" algn="l">
              <a:lnSpc>
                <a:spcPct val="80000"/>
              </a:lnSpc>
              <a:spcBef>
                <a:spcPts val="0"/>
              </a:spcBef>
              <a:spcAft>
                <a:spcPts val="0"/>
              </a:spcAft>
              <a:buClr>
                <a:srgbClr val="5E5E5E"/>
              </a:buClr>
              <a:buSzPts val="1800"/>
              <a:buNone/>
              <a:defRPr/>
            </a:lvl6pPr>
            <a:lvl7pPr lvl="6" algn="l">
              <a:lnSpc>
                <a:spcPct val="80000"/>
              </a:lnSpc>
              <a:spcBef>
                <a:spcPts val="0"/>
              </a:spcBef>
              <a:spcAft>
                <a:spcPts val="0"/>
              </a:spcAft>
              <a:buClr>
                <a:srgbClr val="5E5E5E"/>
              </a:buClr>
              <a:buSzPts val="1800"/>
              <a:buNone/>
              <a:defRPr/>
            </a:lvl7pPr>
            <a:lvl8pPr lvl="7" algn="l">
              <a:lnSpc>
                <a:spcPct val="80000"/>
              </a:lnSpc>
              <a:spcBef>
                <a:spcPts val="0"/>
              </a:spcBef>
              <a:spcAft>
                <a:spcPts val="0"/>
              </a:spcAft>
              <a:buClr>
                <a:srgbClr val="5E5E5E"/>
              </a:buClr>
              <a:buSzPts val="1800"/>
              <a:buNone/>
              <a:defRPr/>
            </a:lvl8pPr>
            <a:lvl9pPr lvl="8" algn="l">
              <a:lnSpc>
                <a:spcPct val="80000"/>
              </a:lnSpc>
              <a:spcBef>
                <a:spcPts val="0"/>
              </a:spcBef>
              <a:spcAft>
                <a:spcPts val="0"/>
              </a:spcAft>
              <a:buClr>
                <a:srgbClr val="5E5E5E"/>
              </a:buClr>
              <a:buSzPts val="1800"/>
              <a:buNone/>
              <a:defRPr/>
            </a:lvl9pPr>
          </a:lstStyle>
          <a:p/>
        </p:txBody>
      </p:sp>
      <p:sp>
        <p:nvSpPr>
          <p:cNvPr id="75" name="Google Shape;75;p26"/>
          <p:cNvSpPr txBox="1"/>
          <p:nvPr>
            <p:ph idx="1" type="body"/>
          </p:nvPr>
        </p:nvSpPr>
        <p:spPr>
          <a:xfrm>
            <a:off x="1206500" y="2372962"/>
            <a:ext cx="21971000" cy="934780"/>
          </a:xfrm>
          <a:prstGeom prst="rect">
            <a:avLst/>
          </a:prstGeom>
          <a:noFill/>
          <a:ln>
            <a:noFill/>
          </a:ln>
        </p:spPr>
        <p:txBody>
          <a:bodyPr anchorCtr="0" anchor="t" bIns="45700" lIns="45700" spcFirstLastPara="1" rIns="45700" wrap="square" tIns="45700">
            <a:normAutofit/>
          </a:bodyPr>
          <a:lstStyle>
            <a:lvl1pPr indent="-228600" lvl="0" marL="457200" rtl="1" algn="l">
              <a:lnSpc>
                <a:spcPct val="100000"/>
              </a:lnSpc>
              <a:spcBef>
                <a:spcPts val="0"/>
              </a:spcBef>
              <a:spcAft>
                <a:spcPts val="0"/>
              </a:spcAft>
              <a:buClr>
                <a:srgbClr val="5E5E5E"/>
              </a:buClr>
              <a:buSzPts val="5500"/>
              <a:buFont typeface="Helvetica Neue"/>
              <a:buNone/>
              <a:defRPr b="1" sz="5500"/>
            </a:lvl1pPr>
            <a:lvl2pPr indent="-369189" lvl="1" marL="914400" rtl="1" algn="r">
              <a:lnSpc>
                <a:spcPct val="90000"/>
              </a:lnSpc>
              <a:spcBef>
                <a:spcPts val="4500"/>
              </a:spcBef>
              <a:spcAft>
                <a:spcPts val="0"/>
              </a:spcAft>
              <a:buClr>
                <a:srgbClr val="5E5E5E"/>
              </a:buClr>
              <a:buSzPts val="2214"/>
              <a:buChar char="•"/>
              <a:defRPr/>
            </a:lvl2pPr>
            <a:lvl3pPr indent="-369189" lvl="2" marL="1371600" rtl="1" algn="r">
              <a:lnSpc>
                <a:spcPct val="90000"/>
              </a:lnSpc>
              <a:spcBef>
                <a:spcPts val="4500"/>
              </a:spcBef>
              <a:spcAft>
                <a:spcPts val="0"/>
              </a:spcAft>
              <a:buClr>
                <a:srgbClr val="5E5E5E"/>
              </a:buClr>
              <a:buSzPts val="2214"/>
              <a:buChar char="•"/>
              <a:defRPr/>
            </a:lvl3pPr>
            <a:lvl4pPr indent="-369189" lvl="3" marL="1828800" rtl="1" algn="r">
              <a:lnSpc>
                <a:spcPct val="90000"/>
              </a:lnSpc>
              <a:spcBef>
                <a:spcPts val="4500"/>
              </a:spcBef>
              <a:spcAft>
                <a:spcPts val="0"/>
              </a:spcAft>
              <a:buClr>
                <a:srgbClr val="5E5E5E"/>
              </a:buClr>
              <a:buSzPts val="2214"/>
              <a:buChar char="•"/>
              <a:defRPr/>
            </a:lvl4pPr>
            <a:lvl5pPr indent="-369189" lvl="4" marL="2286000" rtl="1" algn="r">
              <a:lnSpc>
                <a:spcPct val="90000"/>
              </a:lnSpc>
              <a:spcBef>
                <a:spcPts val="4500"/>
              </a:spcBef>
              <a:spcAft>
                <a:spcPts val="0"/>
              </a:spcAft>
              <a:buClr>
                <a:srgbClr val="5E5E5E"/>
              </a:buClr>
              <a:buSzPts val="2214"/>
              <a:buChar char="•"/>
              <a:defRPr/>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sp>
        <p:nvSpPr>
          <p:cNvPr id="76" name="Google Shape;76;p26"/>
          <p:cNvSpPr txBox="1"/>
          <p:nvPr>
            <p:ph idx="2"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228600" lvl="0" marL="457200" rtl="1" algn="r">
              <a:lnSpc>
                <a:spcPct val="100000"/>
              </a:lnSpc>
              <a:spcBef>
                <a:spcPts val="1800"/>
              </a:spcBef>
              <a:spcAft>
                <a:spcPts val="0"/>
              </a:spcAft>
              <a:buClr>
                <a:srgbClr val="5E5E5E"/>
              </a:buClr>
              <a:buSzPts val="5500"/>
              <a:buFont typeface="Helvetica Neue"/>
              <a:buNone/>
              <a:defRPr sz="5500"/>
            </a:lvl1pPr>
            <a:lvl2pPr indent="-228600" lvl="1" marL="914400" rtl="1" algn="r">
              <a:lnSpc>
                <a:spcPct val="100000"/>
              </a:lnSpc>
              <a:spcBef>
                <a:spcPts val="1800"/>
              </a:spcBef>
              <a:spcAft>
                <a:spcPts val="0"/>
              </a:spcAft>
              <a:buClr>
                <a:srgbClr val="5E5E5E"/>
              </a:buClr>
              <a:buSzPts val="5500"/>
              <a:buFont typeface="Helvetica Neue"/>
              <a:buNone/>
              <a:defRPr sz="5500"/>
            </a:lvl2pPr>
            <a:lvl3pPr indent="-228600" lvl="2" marL="1371600" rtl="1" algn="r">
              <a:lnSpc>
                <a:spcPct val="100000"/>
              </a:lnSpc>
              <a:spcBef>
                <a:spcPts val="1800"/>
              </a:spcBef>
              <a:spcAft>
                <a:spcPts val="0"/>
              </a:spcAft>
              <a:buClr>
                <a:srgbClr val="5E5E5E"/>
              </a:buClr>
              <a:buSzPts val="5500"/>
              <a:buFont typeface="Helvetica Neue"/>
              <a:buNone/>
              <a:defRPr sz="5500"/>
            </a:lvl3pPr>
            <a:lvl4pPr indent="-228600" lvl="3" marL="1828800" rtl="1" algn="r">
              <a:lnSpc>
                <a:spcPct val="100000"/>
              </a:lnSpc>
              <a:spcBef>
                <a:spcPts val="1800"/>
              </a:spcBef>
              <a:spcAft>
                <a:spcPts val="0"/>
              </a:spcAft>
              <a:buClr>
                <a:srgbClr val="5E5E5E"/>
              </a:buClr>
              <a:buSzPts val="5500"/>
              <a:buFont typeface="Helvetica Neue"/>
              <a:buNone/>
              <a:defRPr sz="5500"/>
            </a:lvl4pPr>
            <a:lvl5pPr indent="-228600" lvl="4" marL="2286000" rtl="1" algn="r">
              <a:lnSpc>
                <a:spcPct val="100000"/>
              </a:lnSpc>
              <a:spcBef>
                <a:spcPts val="1800"/>
              </a:spcBef>
              <a:spcAft>
                <a:spcPts val="0"/>
              </a:spcAft>
              <a:buClr>
                <a:srgbClr val="5E5E5E"/>
              </a:buClr>
              <a:buSzPts val="5500"/>
              <a:buFont typeface="Helvetica Neue"/>
              <a:buNone/>
              <a:defRPr sz="5500"/>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pic>
        <p:nvPicPr>
          <p:cNvPr descr="Tuwaiq1000-google-logo-01.png" id="77" name="Google Shape;77;p26"/>
          <p:cNvPicPr preferRelativeResize="0"/>
          <p:nvPr/>
        </p:nvPicPr>
        <p:blipFill rotWithShape="1">
          <a:blip r:embed="rId2">
            <a:alphaModFix/>
          </a:blip>
          <a:srcRect b="0" l="0" r="0" t="0"/>
          <a:stretch/>
        </p:blipFill>
        <p:spPr>
          <a:xfrm>
            <a:off x="502625" y="10970685"/>
            <a:ext cx="6194032" cy="3363691"/>
          </a:xfrm>
          <a:prstGeom prst="rect">
            <a:avLst/>
          </a:prstGeom>
          <a:noFill/>
          <a:ln>
            <a:noFill/>
          </a:ln>
        </p:spPr>
      </p:pic>
      <p:pic>
        <p:nvPicPr>
          <p:cNvPr descr="Dotline-02.png" id="78" name="Google Shape;78;p26"/>
          <p:cNvPicPr preferRelativeResize="0"/>
          <p:nvPr/>
        </p:nvPicPr>
        <p:blipFill rotWithShape="1">
          <a:blip r:embed="rId3">
            <a:alphaModFix/>
          </a:blip>
          <a:srcRect b="0" l="0" r="0" t="0"/>
          <a:stretch/>
        </p:blipFill>
        <p:spPr>
          <a:xfrm>
            <a:off x="-4451082" y="0"/>
            <a:ext cx="9700512" cy="13716001"/>
          </a:xfrm>
          <a:prstGeom prst="rect">
            <a:avLst/>
          </a:prstGeom>
          <a:noFill/>
          <a:ln>
            <a:noFill/>
          </a:ln>
        </p:spPr>
      </p:pic>
      <p:pic>
        <p:nvPicPr>
          <p:cNvPr descr="Tuwaiq Academy LogoWaterMark-01-01.png" id="79" name="Google Shape;79;p26"/>
          <p:cNvPicPr preferRelativeResize="0"/>
          <p:nvPr/>
        </p:nvPicPr>
        <p:blipFill rotWithShape="1">
          <a:blip r:embed="rId4">
            <a:alphaModFix amt="50159"/>
          </a:blip>
          <a:srcRect b="0" l="0" r="0" t="0"/>
          <a:stretch/>
        </p:blipFill>
        <p:spPr>
          <a:xfrm>
            <a:off x="2141904" y="-7352294"/>
            <a:ext cx="20100192" cy="28420589"/>
          </a:xfrm>
          <a:prstGeom prst="rect">
            <a:avLst/>
          </a:prstGeom>
          <a:noFill/>
          <a:ln>
            <a:noFill/>
          </a:ln>
        </p:spPr>
      </p:pic>
      <p:sp>
        <p:nvSpPr>
          <p:cNvPr id="80" name="Google Shape;80;p26"/>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2.png"/><Relationship Id="rId2" Type="http://schemas.openxmlformats.org/officeDocument/2006/relationships/image" Target="../media/image5.png"/><Relationship Id="rId3" Type="http://schemas.openxmlformats.org/officeDocument/2006/relationships/image" Target="../media/image34.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1.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1206500" y="1079500"/>
            <a:ext cx="21971000" cy="1433163"/>
          </a:xfrm>
          <a:prstGeom prst="rect">
            <a:avLst/>
          </a:prstGeom>
          <a:noFill/>
          <a:ln>
            <a:noFill/>
          </a:ln>
        </p:spPr>
        <p:txBody>
          <a:bodyPr anchorCtr="0" anchor="t" bIns="50800" lIns="50800" spcFirstLastPara="1" rIns="50800" wrap="square" tIns="50800">
            <a:normAutofit/>
          </a:bodyPr>
          <a:lstStyle>
            <a:lvl1pPr lvl="0" marR="0" rtl="1" algn="r">
              <a:lnSpc>
                <a:spcPct val="80000"/>
              </a:lnSpc>
              <a:spcBef>
                <a:spcPts val="0"/>
              </a:spcBef>
              <a:spcAft>
                <a:spcPts val="0"/>
              </a:spcAft>
              <a:buClr>
                <a:srgbClr val="5E5E5E"/>
              </a:buClr>
              <a:buSzPts val="8500"/>
              <a:buFont typeface="Helvetica Neue"/>
              <a:buNone/>
              <a:defRPr b="1" i="0" sz="8500" u="none" cap="none" strike="noStrike">
                <a:solidFill>
                  <a:srgbClr val="5E5E5E"/>
                </a:solidFill>
                <a:latin typeface="Helvetica Neue"/>
                <a:ea typeface="Helvetica Neue"/>
                <a:cs typeface="Helvetica Neue"/>
                <a:sym typeface="Helvetica Neue"/>
              </a:defRPr>
            </a:lvl1pPr>
            <a:lvl2pPr lvl="1" marR="0" rtl="0" algn="l">
              <a:lnSpc>
                <a:spcPct val="80000"/>
              </a:lnSpc>
              <a:spcBef>
                <a:spcPts val="0"/>
              </a:spcBef>
              <a:spcAft>
                <a:spcPts val="0"/>
              </a:spcAft>
              <a:buClr>
                <a:srgbClr val="5E5E5E"/>
              </a:buClr>
              <a:buSzPts val="8500"/>
              <a:buFont typeface="Helvetica Neue"/>
              <a:buNone/>
              <a:defRPr b="1" i="0" sz="8500" u="none" cap="none" strike="noStrike">
                <a:solidFill>
                  <a:srgbClr val="5E5E5E"/>
                </a:solidFill>
                <a:latin typeface="Helvetica Neue"/>
                <a:ea typeface="Helvetica Neue"/>
                <a:cs typeface="Helvetica Neue"/>
                <a:sym typeface="Helvetica Neue"/>
              </a:defRPr>
            </a:lvl2pPr>
            <a:lvl3pPr lvl="2" marR="0" rtl="0" algn="l">
              <a:lnSpc>
                <a:spcPct val="80000"/>
              </a:lnSpc>
              <a:spcBef>
                <a:spcPts val="0"/>
              </a:spcBef>
              <a:spcAft>
                <a:spcPts val="0"/>
              </a:spcAft>
              <a:buClr>
                <a:srgbClr val="5E5E5E"/>
              </a:buClr>
              <a:buSzPts val="8500"/>
              <a:buFont typeface="Helvetica Neue"/>
              <a:buNone/>
              <a:defRPr b="1" i="0" sz="8500" u="none" cap="none" strike="noStrike">
                <a:solidFill>
                  <a:srgbClr val="5E5E5E"/>
                </a:solidFill>
                <a:latin typeface="Helvetica Neue"/>
                <a:ea typeface="Helvetica Neue"/>
                <a:cs typeface="Helvetica Neue"/>
                <a:sym typeface="Helvetica Neue"/>
              </a:defRPr>
            </a:lvl3pPr>
            <a:lvl4pPr lvl="3" marR="0" rtl="0" algn="l">
              <a:lnSpc>
                <a:spcPct val="80000"/>
              </a:lnSpc>
              <a:spcBef>
                <a:spcPts val="0"/>
              </a:spcBef>
              <a:spcAft>
                <a:spcPts val="0"/>
              </a:spcAft>
              <a:buClr>
                <a:srgbClr val="5E5E5E"/>
              </a:buClr>
              <a:buSzPts val="8500"/>
              <a:buFont typeface="Helvetica Neue"/>
              <a:buNone/>
              <a:defRPr b="1" i="0" sz="8500" u="none" cap="none" strike="noStrike">
                <a:solidFill>
                  <a:srgbClr val="5E5E5E"/>
                </a:solidFill>
                <a:latin typeface="Helvetica Neue"/>
                <a:ea typeface="Helvetica Neue"/>
                <a:cs typeface="Helvetica Neue"/>
                <a:sym typeface="Helvetica Neue"/>
              </a:defRPr>
            </a:lvl4pPr>
            <a:lvl5pPr lvl="4" marR="0" rtl="0" algn="l">
              <a:lnSpc>
                <a:spcPct val="80000"/>
              </a:lnSpc>
              <a:spcBef>
                <a:spcPts val="0"/>
              </a:spcBef>
              <a:spcAft>
                <a:spcPts val="0"/>
              </a:spcAft>
              <a:buClr>
                <a:srgbClr val="5E5E5E"/>
              </a:buClr>
              <a:buSzPts val="8500"/>
              <a:buFont typeface="Helvetica Neue"/>
              <a:buNone/>
              <a:defRPr b="1" i="0" sz="8500" u="none" cap="none" strike="noStrike">
                <a:solidFill>
                  <a:srgbClr val="5E5E5E"/>
                </a:solidFill>
                <a:latin typeface="Helvetica Neue"/>
                <a:ea typeface="Helvetica Neue"/>
                <a:cs typeface="Helvetica Neue"/>
                <a:sym typeface="Helvetica Neue"/>
              </a:defRPr>
            </a:lvl5pPr>
            <a:lvl6pPr lvl="5" marR="0" rtl="0" algn="l">
              <a:lnSpc>
                <a:spcPct val="80000"/>
              </a:lnSpc>
              <a:spcBef>
                <a:spcPts val="0"/>
              </a:spcBef>
              <a:spcAft>
                <a:spcPts val="0"/>
              </a:spcAft>
              <a:buClr>
                <a:srgbClr val="5E5E5E"/>
              </a:buClr>
              <a:buSzPts val="8500"/>
              <a:buFont typeface="Helvetica Neue"/>
              <a:buNone/>
              <a:defRPr b="1" i="0" sz="8500" u="none" cap="none" strike="noStrike">
                <a:solidFill>
                  <a:srgbClr val="5E5E5E"/>
                </a:solidFill>
                <a:latin typeface="Helvetica Neue"/>
                <a:ea typeface="Helvetica Neue"/>
                <a:cs typeface="Helvetica Neue"/>
                <a:sym typeface="Helvetica Neue"/>
              </a:defRPr>
            </a:lvl6pPr>
            <a:lvl7pPr lvl="6" marR="0" rtl="0" algn="l">
              <a:lnSpc>
                <a:spcPct val="80000"/>
              </a:lnSpc>
              <a:spcBef>
                <a:spcPts val="0"/>
              </a:spcBef>
              <a:spcAft>
                <a:spcPts val="0"/>
              </a:spcAft>
              <a:buClr>
                <a:srgbClr val="5E5E5E"/>
              </a:buClr>
              <a:buSzPts val="8500"/>
              <a:buFont typeface="Helvetica Neue"/>
              <a:buNone/>
              <a:defRPr b="1" i="0" sz="8500" u="none" cap="none" strike="noStrike">
                <a:solidFill>
                  <a:srgbClr val="5E5E5E"/>
                </a:solidFill>
                <a:latin typeface="Helvetica Neue"/>
                <a:ea typeface="Helvetica Neue"/>
                <a:cs typeface="Helvetica Neue"/>
                <a:sym typeface="Helvetica Neue"/>
              </a:defRPr>
            </a:lvl7pPr>
            <a:lvl8pPr lvl="7" marR="0" rtl="0" algn="l">
              <a:lnSpc>
                <a:spcPct val="80000"/>
              </a:lnSpc>
              <a:spcBef>
                <a:spcPts val="0"/>
              </a:spcBef>
              <a:spcAft>
                <a:spcPts val="0"/>
              </a:spcAft>
              <a:buClr>
                <a:srgbClr val="5E5E5E"/>
              </a:buClr>
              <a:buSzPts val="8500"/>
              <a:buFont typeface="Helvetica Neue"/>
              <a:buNone/>
              <a:defRPr b="1" i="0" sz="8500" u="none" cap="none" strike="noStrike">
                <a:solidFill>
                  <a:srgbClr val="5E5E5E"/>
                </a:solidFill>
                <a:latin typeface="Helvetica Neue"/>
                <a:ea typeface="Helvetica Neue"/>
                <a:cs typeface="Helvetica Neue"/>
                <a:sym typeface="Helvetica Neue"/>
              </a:defRPr>
            </a:lvl8pPr>
            <a:lvl9pPr lvl="8" marR="0" rtl="0" algn="l">
              <a:lnSpc>
                <a:spcPct val="80000"/>
              </a:lnSpc>
              <a:spcBef>
                <a:spcPts val="0"/>
              </a:spcBef>
              <a:spcAft>
                <a:spcPts val="0"/>
              </a:spcAft>
              <a:buClr>
                <a:srgbClr val="5E5E5E"/>
              </a:buClr>
              <a:buSzPts val="8500"/>
              <a:buFont typeface="Helvetica Neue"/>
              <a:buNone/>
              <a:defRPr b="1" i="0" sz="8500" u="none" cap="none" strike="noStrike">
                <a:solidFill>
                  <a:srgbClr val="5E5E5E"/>
                </a:solidFill>
                <a:latin typeface="Helvetica Neue"/>
                <a:ea typeface="Helvetica Neue"/>
                <a:cs typeface="Helvetica Neue"/>
                <a:sym typeface="Helvetica Neue"/>
              </a:defRPr>
            </a:lvl9pPr>
          </a:lstStyle>
          <a:p/>
        </p:txBody>
      </p:sp>
      <p:sp>
        <p:nvSpPr>
          <p:cNvPr id="7" name="Google Shape;7;p17"/>
          <p:cNvSpPr txBox="1"/>
          <p:nvPr>
            <p:ph idx="1"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462915" lvl="0" marL="457200" marR="0" rtl="1" algn="r">
              <a:lnSpc>
                <a:spcPct val="90000"/>
              </a:lnSpc>
              <a:spcBef>
                <a:spcPts val="4500"/>
              </a:spcBef>
              <a:spcAft>
                <a:spcPts val="0"/>
              </a:spcAft>
              <a:buClr>
                <a:srgbClr val="5E5E5E"/>
              </a:buClr>
              <a:buSzPts val="3690"/>
              <a:buFont typeface="Helvetica Neue"/>
              <a:buChar char="•"/>
              <a:defRPr b="0" i="0" sz="3000" u="none" cap="none" strike="noStrike">
                <a:solidFill>
                  <a:srgbClr val="5E5E5E"/>
                </a:solidFill>
                <a:latin typeface="Helvetica Neue"/>
                <a:ea typeface="Helvetica Neue"/>
                <a:cs typeface="Helvetica Neue"/>
                <a:sym typeface="Helvetica Neue"/>
              </a:defRPr>
            </a:lvl1pPr>
            <a:lvl2pPr indent="-462915" lvl="1" marL="914400" marR="0" rtl="1" algn="r">
              <a:lnSpc>
                <a:spcPct val="90000"/>
              </a:lnSpc>
              <a:spcBef>
                <a:spcPts val="4500"/>
              </a:spcBef>
              <a:spcAft>
                <a:spcPts val="0"/>
              </a:spcAft>
              <a:buClr>
                <a:srgbClr val="5E5E5E"/>
              </a:buClr>
              <a:buSzPts val="3690"/>
              <a:buFont typeface="Helvetica Neue"/>
              <a:buChar char="•"/>
              <a:defRPr b="0" i="0" sz="3000" u="none" cap="none" strike="noStrike">
                <a:solidFill>
                  <a:srgbClr val="5E5E5E"/>
                </a:solidFill>
                <a:latin typeface="Helvetica Neue"/>
                <a:ea typeface="Helvetica Neue"/>
                <a:cs typeface="Helvetica Neue"/>
                <a:sym typeface="Helvetica Neue"/>
              </a:defRPr>
            </a:lvl2pPr>
            <a:lvl3pPr indent="-462914" lvl="2" marL="1371600" marR="0" rtl="1" algn="r">
              <a:lnSpc>
                <a:spcPct val="90000"/>
              </a:lnSpc>
              <a:spcBef>
                <a:spcPts val="4500"/>
              </a:spcBef>
              <a:spcAft>
                <a:spcPts val="0"/>
              </a:spcAft>
              <a:buClr>
                <a:srgbClr val="5E5E5E"/>
              </a:buClr>
              <a:buSzPts val="3690"/>
              <a:buFont typeface="Helvetica Neue"/>
              <a:buChar char="•"/>
              <a:defRPr b="0" i="0" sz="3000" u="none" cap="none" strike="noStrike">
                <a:solidFill>
                  <a:srgbClr val="5E5E5E"/>
                </a:solidFill>
                <a:latin typeface="Helvetica Neue"/>
                <a:ea typeface="Helvetica Neue"/>
                <a:cs typeface="Helvetica Neue"/>
                <a:sym typeface="Helvetica Neue"/>
              </a:defRPr>
            </a:lvl3pPr>
            <a:lvl4pPr indent="-462914" lvl="3" marL="1828800" marR="0" rtl="1" algn="r">
              <a:lnSpc>
                <a:spcPct val="90000"/>
              </a:lnSpc>
              <a:spcBef>
                <a:spcPts val="4500"/>
              </a:spcBef>
              <a:spcAft>
                <a:spcPts val="0"/>
              </a:spcAft>
              <a:buClr>
                <a:srgbClr val="5E5E5E"/>
              </a:buClr>
              <a:buSzPts val="3690"/>
              <a:buFont typeface="Helvetica Neue"/>
              <a:buChar char="•"/>
              <a:defRPr b="0" i="0" sz="3000" u="none" cap="none" strike="noStrike">
                <a:solidFill>
                  <a:srgbClr val="5E5E5E"/>
                </a:solidFill>
                <a:latin typeface="Helvetica Neue"/>
                <a:ea typeface="Helvetica Neue"/>
                <a:cs typeface="Helvetica Neue"/>
                <a:sym typeface="Helvetica Neue"/>
              </a:defRPr>
            </a:lvl4pPr>
            <a:lvl5pPr indent="-462914" lvl="4" marL="2286000" marR="0" rtl="1" algn="r">
              <a:lnSpc>
                <a:spcPct val="90000"/>
              </a:lnSpc>
              <a:spcBef>
                <a:spcPts val="4500"/>
              </a:spcBef>
              <a:spcAft>
                <a:spcPts val="0"/>
              </a:spcAft>
              <a:buClr>
                <a:srgbClr val="5E5E5E"/>
              </a:buClr>
              <a:buSzPts val="3690"/>
              <a:buFont typeface="Helvetica Neue"/>
              <a:buChar char="•"/>
              <a:defRPr b="0" i="0" sz="3000" u="none" cap="none" strike="noStrike">
                <a:solidFill>
                  <a:srgbClr val="5E5E5E"/>
                </a:solidFill>
                <a:latin typeface="Helvetica Neue"/>
                <a:ea typeface="Helvetica Neue"/>
                <a:cs typeface="Helvetica Neue"/>
                <a:sym typeface="Helvetica Neue"/>
              </a:defRPr>
            </a:lvl5pPr>
            <a:lvl6pPr indent="-462914" lvl="5" marL="2743200" marR="0" rtl="0" algn="l">
              <a:lnSpc>
                <a:spcPct val="90000"/>
              </a:lnSpc>
              <a:spcBef>
                <a:spcPts val="4500"/>
              </a:spcBef>
              <a:spcAft>
                <a:spcPts val="0"/>
              </a:spcAft>
              <a:buClr>
                <a:srgbClr val="5E5E5E"/>
              </a:buClr>
              <a:buSzPts val="3690"/>
              <a:buFont typeface="Helvetica Neue"/>
              <a:buChar char="•"/>
              <a:defRPr b="0" i="0" sz="3000" u="none" cap="none" strike="noStrike">
                <a:solidFill>
                  <a:srgbClr val="5E5E5E"/>
                </a:solidFill>
                <a:latin typeface="Helvetica Neue"/>
                <a:ea typeface="Helvetica Neue"/>
                <a:cs typeface="Helvetica Neue"/>
                <a:sym typeface="Helvetica Neue"/>
              </a:defRPr>
            </a:lvl6pPr>
            <a:lvl7pPr indent="-462914" lvl="6" marL="3200400" marR="0" rtl="0" algn="l">
              <a:lnSpc>
                <a:spcPct val="90000"/>
              </a:lnSpc>
              <a:spcBef>
                <a:spcPts val="4500"/>
              </a:spcBef>
              <a:spcAft>
                <a:spcPts val="0"/>
              </a:spcAft>
              <a:buClr>
                <a:srgbClr val="5E5E5E"/>
              </a:buClr>
              <a:buSzPts val="3690"/>
              <a:buFont typeface="Helvetica Neue"/>
              <a:buChar char="•"/>
              <a:defRPr b="0" i="0" sz="3000" u="none" cap="none" strike="noStrike">
                <a:solidFill>
                  <a:srgbClr val="5E5E5E"/>
                </a:solidFill>
                <a:latin typeface="Helvetica Neue"/>
                <a:ea typeface="Helvetica Neue"/>
                <a:cs typeface="Helvetica Neue"/>
                <a:sym typeface="Helvetica Neue"/>
              </a:defRPr>
            </a:lvl7pPr>
            <a:lvl8pPr indent="-462914" lvl="7" marL="3657600" marR="0" rtl="0" algn="l">
              <a:lnSpc>
                <a:spcPct val="90000"/>
              </a:lnSpc>
              <a:spcBef>
                <a:spcPts val="4500"/>
              </a:spcBef>
              <a:spcAft>
                <a:spcPts val="0"/>
              </a:spcAft>
              <a:buClr>
                <a:srgbClr val="5E5E5E"/>
              </a:buClr>
              <a:buSzPts val="3690"/>
              <a:buFont typeface="Helvetica Neue"/>
              <a:buChar char="•"/>
              <a:defRPr b="0" i="0" sz="3000" u="none" cap="none" strike="noStrike">
                <a:solidFill>
                  <a:srgbClr val="5E5E5E"/>
                </a:solidFill>
                <a:latin typeface="Helvetica Neue"/>
                <a:ea typeface="Helvetica Neue"/>
                <a:cs typeface="Helvetica Neue"/>
                <a:sym typeface="Helvetica Neue"/>
              </a:defRPr>
            </a:lvl8pPr>
            <a:lvl9pPr indent="-462915" lvl="8" marL="4114800" marR="0" rtl="0" algn="l">
              <a:lnSpc>
                <a:spcPct val="90000"/>
              </a:lnSpc>
              <a:spcBef>
                <a:spcPts val="4500"/>
              </a:spcBef>
              <a:spcAft>
                <a:spcPts val="0"/>
              </a:spcAft>
              <a:buClr>
                <a:srgbClr val="5E5E5E"/>
              </a:buClr>
              <a:buSzPts val="3690"/>
              <a:buFont typeface="Helvetica Neue"/>
              <a:buChar char="•"/>
              <a:defRPr b="0" i="0" sz="3000" u="none" cap="none" strike="noStrike">
                <a:solidFill>
                  <a:srgbClr val="5E5E5E"/>
                </a:solidFill>
                <a:latin typeface="Helvetica Neue"/>
                <a:ea typeface="Helvetica Neue"/>
                <a:cs typeface="Helvetica Neue"/>
                <a:sym typeface="Helvetica Neue"/>
              </a:defRPr>
            </a:lvl9pPr>
          </a:lstStyle>
          <a:p/>
        </p:txBody>
      </p:sp>
      <p:pic>
        <p:nvPicPr>
          <p:cNvPr descr="Tuwaiq1000-google-logo-01.png" id="8" name="Google Shape;8;p17"/>
          <p:cNvPicPr preferRelativeResize="0"/>
          <p:nvPr/>
        </p:nvPicPr>
        <p:blipFill rotWithShape="1">
          <a:blip r:embed="rId1">
            <a:alphaModFix/>
          </a:blip>
          <a:srcRect b="0" l="0" r="0" t="0"/>
          <a:stretch/>
        </p:blipFill>
        <p:spPr>
          <a:xfrm>
            <a:off x="502625" y="10970685"/>
            <a:ext cx="6194032" cy="3363691"/>
          </a:xfrm>
          <a:prstGeom prst="rect">
            <a:avLst/>
          </a:prstGeom>
          <a:noFill/>
          <a:ln>
            <a:noFill/>
          </a:ln>
        </p:spPr>
      </p:pic>
      <p:pic>
        <p:nvPicPr>
          <p:cNvPr descr="Tuwaiq Academy LogoWaterMark-01-01.png" id="9" name="Google Shape;9;p17"/>
          <p:cNvPicPr preferRelativeResize="0"/>
          <p:nvPr/>
        </p:nvPicPr>
        <p:blipFill rotWithShape="1">
          <a:blip r:embed="rId2">
            <a:alphaModFix amt="50159"/>
          </a:blip>
          <a:srcRect b="0" l="0" r="0" t="0"/>
          <a:stretch/>
        </p:blipFill>
        <p:spPr>
          <a:xfrm>
            <a:off x="2141904" y="-7352294"/>
            <a:ext cx="20100192" cy="28420589"/>
          </a:xfrm>
          <a:prstGeom prst="rect">
            <a:avLst/>
          </a:prstGeom>
          <a:noFill/>
          <a:ln>
            <a:noFill/>
          </a:ln>
        </p:spPr>
      </p:pic>
      <p:pic>
        <p:nvPicPr>
          <p:cNvPr descr="Dotline-02.png" id="10" name="Google Shape;10;p17"/>
          <p:cNvPicPr preferRelativeResize="0"/>
          <p:nvPr/>
        </p:nvPicPr>
        <p:blipFill rotWithShape="1">
          <a:blip r:embed="rId3">
            <a:alphaModFix/>
          </a:blip>
          <a:srcRect b="0" l="0" r="0" t="0"/>
          <a:stretch/>
        </p:blipFill>
        <p:spPr>
          <a:xfrm>
            <a:off x="-4451082" y="0"/>
            <a:ext cx="9700512" cy="13716001"/>
          </a:xfrm>
          <a:prstGeom prst="rect">
            <a:avLst/>
          </a:prstGeom>
          <a:noFill/>
          <a:ln>
            <a:noFill/>
          </a:ln>
        </p:spPr>
      </p:pic>
      <p:sp>
        <p:nvSpPr>
          <p:cNvPr id="11" name="Google Shape;11;p17"/>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9.png"/><Relationship Id="rId4" Type="http://schemas.openxmlformats.org/officeDocument/2006/relationships/image" Target="../media/image24.png"/><Relationship Id="rId5"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w3resource.com/javascript-exercises/javascript-conditional-statements-and-loops-exercises.php" TargetMode="External"/><Relationship Id="rId4" Type="http://schemas.openxmlformats.org/officeDocument/2006/relationships/image" Target="../media/image28.png"/><Relationship Id="rId5" Type="http://schemas.openxmlformats.org/officeDocument/2006/relationships/image" Target="../media/image30.png"/><Relationship Id="rId6"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idx="4294967295" type="ctrTitle"/>
          </p:nvPr>
        </p:nvSpPr>
        <p:spPr>
          <a:xfrm>
            <a:off x="1206496" y="2574991"/>
            <a:ext cx="21971004" cy="4648201"/>
          </a:xfrm>
          <a:prstGeom prst="rect">
            <a:avLst/>
          </a:prstGeom>
          <a:noFill/>
          <a:ln>
            <a:noFill/>
          </a:ln>
        </p:spPr>
        <p:txBody>
          <a:bodyPr anchorCtr="0" anchor="b" bIns="50800" lIns="50800" spcFirstLastPara="1" rIns="50800" wrap="square" tIns="50800">
            <a:normAutofit/>
          </a:bodyPr>
          <a:lstStyle/>
          <a:p>
            <a:pPr indent="0" lvl="0" marL="0" marR="0" rtl="0" algn="l">
              <a:lnSpc>
                <a:spcPct val="80000"/>
              </a:lnSpc>
              <a:spcBef>
                <a:spcPts val="0"/>
              </a:spcBef>
              <a:spcAft>
                <a:spcPts val="0"/>
              </a:spcAft>
              <a:buClr>
                <a:srgbClr val="FFFFFF"/>
              </a:buClr>
              <a:buSzPts val="11600"/>
              <a:buFont typeface="Helvetica Neue"/>
              <a:buNone/>
            </a:pPr>
            <a:r>
              <a:rPr b="1" i="0" lang="en-US" sz="11600" u="none" cap="none" strike="noStrike">
                <a:solidFill>
                  <a:srgbClr val="FFFFFF"/>
                </a:solidFill>
                <a:latin typeface="Helvetica Neue"/>
                <a:ea typeface="Helvetica Neue"/>
                <a:cs typeface="Helvetica Neue"/>
                <a:sym typeface="Helvetica Neue"/>
              </a:rPr>
              <a:t>JavaScript II</a:t>
            </a:r>
            <a:endParaRPr b="1" i="0" sz="11600" u="none" cap="none" strike="noStrike">
              <a:solidFill>
                <a:srgbClr val="FFFFFF"/>
              </a:solidFill>
              <a:latin typeface="Helvetica Neue"/>
              <a:ea typeface="Helvetica Neue"/>
              <a:cs typeface="Helvetica Neue"/>
              <a:sym typeface="Helvetica Neue"/>
            </a:endParaRPr>
          </a:p>
        </p:txBody>
      </p:sp>
      <p:sp>
        <p:nvSpPr>
          <p:cNvPr id="97" name="Google Shape;97;p1"/>
          <p:cNvSpPr txBox="1"/>
          <p:nvPr>
            <p:ph idx="4294967295" type="subTitle"/>
          </p:nvPr>
        </p:nvSpPr>
        <p:spPr>
          <a:xfrm>
            <a:off x="1206500" y="7196865"/>
            <a:ext cx="21971000" cy="1905001"/>
          </a:xfrm>
          <a:prstGeom prst="rect">
            <a:avLst/>
          </a:prstGeom>
          <a:noFill/>
          <a:ln>
            <a:noFill/>
          </a:ln>
        </p:spPr>
        <p:txBody>
          <a:bodyPr anchorCtr="0" anchor="t" bIns="50800" lIns="50800" spcFirstLastPara="1" rIns="50800" wrap="square" tIns="50800">
            <a:normAutofit/>
          </a:bodyPr>
          <a:lstStyle/>
          <a:p>
            <a:pPr indent="0" lvl="0" marL="0" marR="0" rtl="0" algn="l">
              <a:lnSpc>
                <a:spcPct val="100000"/>
              </a:lnSpc>
              <a:spcBef>
                <a:spcPts val="0"/>
              </a:spcBef>
              <a:spcAft>
                <a:spcPts val="0"/>
              </a:spcAft>
              <a:buClr>
                <a:srgbClr val="FFFFFF"/>
              </a:buClr>
              <a:buSzPts val="5500"/>
              <a:buFont typeface="Helvetica Neue"/>
              <a:buNone/>
            </a:pPr>
            <a:r>
              <a:rPr b="1" i="0" lang="en-US" sz="5500" u="none" cap="none" strike="noStrike">
                <a:solidFill>
                  <a:srgbClr val="FFFFFF"/>
                </a:solidFill>
                <a:latin typeface="Helvetica Neue"/>
                <a:ea typeface="Helvetica Neue"/>
                <a:cs typeface="Helvetica Neue"/>
                <a:sym typeface="Helvetica Neue"/>
              </a:rPr>
              <a:t>Conditionals and loops </a:t>
            </a:r>
            <a:endParaRPr b="1" i="0" sz="5500" u="none" cap="none" strike="noStrike">
              <a:solidFill>
                <a:srgbClr val="FFFFFF"/>
              </a:solidFill>
              <a:latin typeface="Helvetica Neue"/>
              <a:ea typeface="Helvetica Neue"/>
              <a:cs typeface="Helvetica Neue"/>
              <a:sym typeface="Helvetica Neue"/>
            </a:endParaRPr>
          </a:p>
        </p:txBody>
      </p:sp>
      <p:pic>
        <p:nvPicPr>
          <p:cNvPr descr="Logo&#10;&#10;Description automatically generated" id="98" name="Google Shape;98;p1"/>
          <p:cNvPicPr preferRelativeResize="0"/>
          <p:nvPr/>
        </p:nvPicPr>
        <p:blipFill rotWithShape="1">
          <a:blip r:embed="rId3">
            <a:alphaModFix/>
          </a:blip>
          <a:srcRect b="0" l="0" r="0" t="0"/>
          <a:stretch/>
        </p:blipFill>
        <p:spPr>
          <a:xfrm>
            <a:off x="14847241" y="12052718"/>
            <a:ext cx="2271440" cy="1605774"/>
          </a:xfrm>
          <a:prstGeom prst="rect">
            <a:avLst/>
          </a:prstGeom>
          <a:noFill/>
          <a:ln>
            <a:noFill/>
          </a:ln>
        </p:spPr>
      </p:pic>
      <p:pic>
        <p:nvPicPr>
          <p:cNvPr id="99" name="Google Shape;99;p1"/>
          <p:cNvPicPr preferRelativeResize="0"/>
          <p:nvPr/>
        </p:nvPicPr>
        <p:blipFill rotWithShape="1">
          <a:blip r:embed="rId4">
            <a:alphaModFix/>
          </a:blip>
          <a:srcRect b="0" l="0" r="0" t="0"/>
          <a:stretch/>
        </p:blipFill>
        <p:spPr>
          <a:xfrm>
            <a:off x="17648641" y="12429266"/>
            <a:ext cx="1505130" cy="75256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0"/>
          <p:cNvSpPr txBox="1"/>
          <p:nvPr>
            <p:ph type="title"/>
          </p:nvPr>
        </p:nvSpPr>
        <p:spPr>
          <a:xfrm>
            <a:off x="2785731" y="1185826"/>
            <a:ext cx="20265656" cy="1435100"/>
          </a:xfrm>
          <a:prstGeom prst="rect">
            <a:avLst/>
          </a:prstGeom>
          <a:noFill/>
          <a:ln>
            <a:noFill/>
          </a:ln>
        </p:spPr>
        <p:txBody>
          <a:bodyPr anchorCtr="0" anchor="t" bIns="50800" lIns="50800" spcFirstLastPara="1" rIns="50800" wrap="square" tIns="50800">
            <a:normAutofit fontScale="90000"/>
          </a:bodyPr>
          <a:lstStyle/>
          <a:p>
            <a:pPr indent="0" lvl="0" marL="0" rtl="0" algn="ctr">
              <a:lnSpc>
                <a:spcPct val="80000"/>
              </a:lnSpc>
              <a:spcBef>
                <a:spcPts val="0"/>
              </a:spcBef>
              <a:spcAft>
                <a:spcPts val="0"/>
              </a:spcAft>
              <a:buClr>
                <a:srgbClr val="E4BA00"/>
              </a:buClr>
              <a:buSzPct val="100000"/>
              <a:buFont typeface="Helvetica Neue"/>
              <a:buNone/>
            </a:pPr>
            <a:r>
              <a:rPr lang="en-US">
                <a:solidFill>
                  <a:srgbClr val="E4BA00"/>
                </a:solidFill>
              </a:rPr>
              <a:t>Repetition or Looping Control Structures</a:t>
            </a:r>
            <a:br>
              <a:rPr lang="en-US">
                <a:solidFill>
                  <a:srgbClr val="E4BA00"/>
                </a:solidFill>
              </a:rPr>
            </a:br>
            <a:endParaRPr>
              <a:solidFill>
                <a:srgbClr val="E4BA00"/>
              </a:solidFill>
            </a:endParaRPr>
          </a:p>
        </p:txBody>
      </p:sp>
      <p:sp>
        <p:nvSpPr>
          <p:cNvPr id="168" name="Google Shape;168;p10"/>
          <p:cNvSpPr txBox="1"/>
          <p:nvPr/>
        </p:nvSpPr>
        <p:spPr>
          <a:xfrm>
            <a:off x="11134123" y="4846401"/>
            <a:ext cx="102657" cy="471924"/>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69" name="Google Shape;169;p10"/>
          <p:cNvSpPr txBox="1"/>
          <p:nvPr/>
        </p:nvSpPr>
        <p:spPr>
          <a:xfrm>
            <a:off x="1195128" y="2906824"/>
            <a:ext cx="21993743" cy="1939577"/>
          </a:xfrm>
          <a:prstGeom prst="rect">
            <a:avLst/>
          </a:prstGeom>
          <a:noFill/>
          <a:ln>
            <a:noFill/>
          </a:ln>
        </p:spPr>
        <p:txBody>
          <a:bodyPr anchorCtr="0" anchor="t" bIns="50800" lIns="50800" spcFirstLastPara="1" rIns="50800" wrap="square" tIns="50800">
            <a:normAutofit/>
          </a:bodyPr>
          <a:lstStyle/>
          <a:p>
            <a:pPr indent="-381000" lvl="0" marL="381000" marR="0" rtl="0" algn="l">
              <a:lnSpc>
                <a:spcPct val="150000"/>
              </a:lnSpc>
              <a:spcBef>
                <a:spcPts val="0"/>
              </a:spcBef>
              <a:spcAft>
                <a:spcPts val="0"/>
              </a:spcAft>
              <a:buClr>
                <a:srgbClr val="5E5E5E"/>
              </a:buClr>
              <a:buSzPts val="4428"/>
              <a:buFont typeface="Noto Sans Symbols"/>
              <a:buChar char="❖"/>
            </a:pPr>
            <a:r>
              <a:rPr b="1" i="0" lang="en-US" sz="3600" u="none" cap="none" strike="noStrike">
                <a:solidFill>
                  <a:srgbClr val="5E5E5E"/>
                </a:solidFill>
                <a:latin typeface="Helvetica Neue"/>
                <a:ea typeface="Helvetica Neue"/>
                <a:cs typeface="Helvetica Neue"/>
                <a:sym typeface="Helvetica Neue"/>
              </a:rPr>
              <a:t>The for loop: </a:t>
            </a:r>
            <a:r>
              <a:rPr b="0" i="0" lang="en-US" sz="3600" u="none" cap="none" strike="noStrike">
                <a:solidFill>
                  <a:srgbClr val="5E5E5E"/>
                </a:solidFill>
                <a:latin typeface="Helvetica Neue"/>
                <a:ea typeface="Helvetica Neue"/>
                <a:cs typeface="Helvetica Neue"/>
                <a:sym typeface="Helvetica Neue"/>
              </a:rPr>
              <a:t>very similar functionality to a while loop, but runs a predetermined number of times.</a:t>
            </a:r>
            <a:endParaRPr/>
          </a:p>
        </p:txBody>
      </p:sp>
      <p:pic>
        <p:nvPicPr>
          <p:cNvPr descr="Text&#10;&#10;Description automatically generated" id="170" name="Google Shape;170;p10"/>
          <p:cNvPicPr preferRelativeResize="0"/>
          <p:nvPr/>
        </p:nvPicPr>
        <p:blipFill rotWithShape="1">
          <a:blip r:embed="rId3">
            <a:alphaModFix/>
          </a:blip>
          <a:srcRect b="0" l="0" r="0" t="0"/>
          <a:stretch/>
        </p:blipFill>
        <p:spPr>
          <a:xfrm>
            <a:off x="5478059" y="5465927"/>
            <a:ext cx="11517441" cy="26401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1"/>
          <p:cNvSpPr txBox="1"/>
          <p:nvPr>
            <p:ph type="title"/>
          </p:nvPr>
        </p:nvSpPr>
        <p:spPr>
          <a:xfrm>
            <a:off x="1206499" y="1079500"/>
            <a:ext cx="21485550" cy="1435100"/>
          </a:xfrm>
          <a:prstGeom prst="rect">
            <a:avLst/>
          </a:prstGeom>
          <a:noFill/>
          <a:ln>
            <a:noFill/>
          </a:ln>
        </p:spPr>
        <p:txBody>
          <a:bodyPr anchorCtr="0" anchor="t" bIns="50800" lIns="50800" spcFirstLastPara="1" rIns="50800" wrap="square" tIns="50800">
            <a:normAutofit fontScale="90000"/>
          </a:bodyPr>
          <a:lstStyle/>
          <a:p>
            <a:pPr indent="0" lvl="0" marL="0" rtl="0" algn="ctr">
              <a:lnSpc>
                <a:spcPct val="80000"/>
              </a:lnSpc>
              <a:spcBef>
                <a:spcPts val="0"/>
              </a:spcBef>
              <a:spcAft>
                <a:spcPts val="0"/>
              </a:spcAft>
              <a:buClr>
                <a:srgbClr val="E4BA00"/>
              </a:buClr>
              <a:buSzPct val="100000"/>
              <a:buFont typeface="Helvetica Neue"/>
              <a:buNone/>
            </a:pPr>
            <a:r>
              <a:rPr lang="en-US">
                <a:solidFill>
                  <a:srgbClr val="E4BA00"/>
                </a:solidFill>
              </a:rPr>
              <a:t>If statement vs Conditional (Ternary) Operator</a:t>
            </a:r>
            <a:br>
              <a:rPr lang="en-US">
                <a:solidFill>
                  <a:srgbClr val="E4BA00"/>
                </a:solidFill>
              </a:rPr>
            </a:br>
            <a:endParaRPr>
              <a:solidFill>
                <a:srgbClr val="E4BA00"/>
              </a:solidFill>
            </a:endParaRPr>
          </a:p>
        </p:txBody>
      </p:sp>
      <p:sp>
        <p:nvSpPr>
          <p:cNvPr id="176" name="Google Shape;176;p11"/>
          <p:cNvSpPr txBox="1"/>
          <p:nvPr/>
        </p:nvSpPr>
        <p:spPr>
          <a:xfrm>
            <a:off x="12192000" y="3209696"/>
            <a:ext cx="9393077" cy="8256630"/>
          </a:xfrm>
          <a:prstGeom prst="rect">
            <a:avLst/>
          </a:prstGeom>
          <a:noFill/>
          <a:ln>
            <a:noFill/>
          </a:ln>
        </p:spPr>
        <p:txBody>
          <a:bodyPr anchorCtr="0" anchor="t" bIns="50800" lIns="50800" spcFirstLastPara="1" rIns="50800" wrap="square" tIns="50800">
            <a:normAutofit/>
          </a:bodyPr>
          <a:lstStyle/>
          <a:p>
            <a:pPr indent="0" lvl="0" marL="0" marR="0" rtl="0" algn="l">
              <a:lnSpc>
                <a:spcPct val="90000"/>
              </a:lnSpc>
              <a:spcBef>
                <a:spcPts val="0"/>
              </a:spcBef>
              <a:spcAft>
                <a:spcPts val="0"/>
              </a:spcAft>
              <a:buClr>
                <a:srgbClr val="5E5E5E"/>
              </a:buClr>
              <a:buSzPts val="3690"/>
              <a:buFont typeface="Consolas"/>
              <a:buNone/>
            </a:pPr>
            <a:r>
              <a:rPr b="0" i="0" lang="en-US" sz="3000" u="none" cap="none" strike="noStrike">
                <a:solidFill>
                  <a:srgbClr val="5E5E5E"/>
                </a:solidFill>
                <a:latin typeface="Consolas"/>
                <a:ea typeface="Consolas"/>
                <a:cs typeface="Consolas"/>
                <a:sym typeface="Consolas"/>
              </a:rPr>
              <a:t>let age = 15;</a:t>
            </a:r>
            <a:endParaRPr/>
          </a:p>
          <a:p>
            <a:pPr indent="0" lvl="0" marL="0" marR="0" rtl="0" algn="l">
              <a:lnSpc>
                <a:spcPct val="90000"/>
              </a:lnSpc>
              <a:spcBef>
                <a:spcPts val="4500"/>
              </a:spcBef>
              <a:spcAft>
                <a:spcPts val="0"/>
              </a:spcAft>
              <a:buClr>
                <a:srgbClr val="5E5E5E"/>
              </a:buClr>
              <a:buSzPts val="3690"/>
              <a:buFont typeface="Consolas"/>
              <a:buNone/>
            </a:pPr>
            <a:r>
              <a:rPr b="0" i="0" lang="en-US" sz="3000" u="none" cap="none" strike="noStrike">
                <a:solidFill>
                  <a:srgbClr val="5E5E5E"/>
                </a:solidFill>
                <a:latin typeface="Consolas"/>
                <a:ea typeface="Consolas"/>
                <a:cs typeface="Consolas"/>
                <a:sym typeface="Consolas"/>
              </a:rPr>
              <a:t>let voteable = (age &lt; 18) ? "Too young":"Old enough";</a:t>
            </a:r>
            <a:endParaRPr/>
          </a:p>
          <a:p>
            <a:pPr indent="0" lvl="0" marL="0" marR="0" rtl="0" algn="l">
              <a:lnSpc>
                <a:spcPct val="90000"/>
              </a:lnSpc>
              <a:spcBef>
                <a:spcPts val="4500"/>
              </a:spcBef>
              <a:spcAft>
                <a:spcPts val="0"/>
              </a:spcAft>
              <a:buClr>
                <a:srgbClr val="5E5E5E"/>
              </a:buClr>
              <a:buSzPts val="3690"/>
              <a:buFont typeface="Helvetica Neue"/>
              <a:buNone/>
            </a:pPr>
            <a:r>
              <a:t/>
            </a:r>
            <a:endParaRPr b="0" i="0" sz="3000" u="none" cap="none" strike="noStrike">
              <a:solidFill>
                <a:srgbClr val="5E5E5E"/>
              </a:solidFill>
              <a:latin typeface="Consolas"/>
              <a:ea typeface="Consolas"/>
              <a:cs typeface="Consolas"/>
              <a:sym typeface="Consolas"/>
            </a:endParaRPr>
          </a:p>
          <a:p>
            <a:pPr indent="0" lvl="0" marL="0" marR="0" rtl="0" algn="l">
              <a:lnSpc>
                <a:spcPct val="90000"/>
              </a:lnSpc>
              <a:spcBef>
                <a:spcPts val="4500"/>
              </a:spcBef>
              <a:spcAft>
                <a:spcPts val="0"/>
              </a:spcAft>
              <a:buClr>
                <a:srgbClr val="5E5E5E"/>
              </a:buClr>
              <a:buSzPts val="3690"/>
              <a:buFont typeface="Consolas"/>
              <a:buNone/>
            </a:pPr>
            <a:r>
              <a:rPr b="0" i="0" lang="en-US" sz="3000" u="none" cap="none" strike="noStrike">
                <a:solidFill>
                  <a:srgbClr val="5E5E5E"/>
                </a:solidFill>
                <a:latin typeface="Consolas"/>
                <a:ea typeface="Consolas"/>
                <a:cs typeface="Consolas"/>
                <a:sym typeface="Consolas"/>
              </a:rPr>
              <a:t>console.log(voteable)</a:t>
            </a:r>
            <a:endParaRPr/>
          </a:p>
        </p:txBody>
      </p:sp>
      <p:sp>
        <p:nvSpPr>
          <p:cNvPr id="177" name="Google Shape;177;p11"/>
          <p:cNvSpPr txBox="1"/>
          <p:nvPr/>
        </p:nvSpPr>
        <p:spPr>
          <a:xfrm>
            <a:off x="1206499" y="3209696"/>
            <a:ext cx="8624596" cy="8256630"/>
          </a:xfrm>
          <a:prstGeom prst="rect">
            <a:avLst/>
          </a:prstGeom>
          <a:noFill/>
          <a:ln>
            <a:noFill/>
          </a:ln>
        </p:spPr>
        <p:txBody>
          <a:bodyPr anchorCtr="0" anchor="t" bIns="50800" lIns="50800" spcFirstLastPara="1" rIns="50800" wrap="square" tIns="50800">
            <a:normAutofit/>
          </a:bodyPr>
          <a:lstStyle/>
          <a:p>
            <a:pPr indent="0" lvl="0" marL="0" marR="0" rtl="0" algn="l">
              <a:lnSpc>
                <a:spcPct val="90000"/>
              </a:lnSpc>
              <a:spcBef>
                <a:spcPts val="0"/>
              </a:spcBef>
              <a:spcAft>
                <a:spcPts val="0"/>
              </a:spcAft>
              <a:buClr>
                <a:srgbClr val="5E5E5E"/>
              </a:buClr>
              <a:buSzPts val="3690"/>
              <a:buFont typeface="Consolas"/>
              <a:buNone/>
            </a:pPr>
            <a:r>
              <a:rPr b="0" i="0" lang="en-US" sz="3000" u="none" cap="none" strike="noStrike">
                <a:solidFill>
                  <a:srgbClr val="5E5E5E"/>
                </a:solidFill>
                <a:latin typeface="Consolas"/>
                <a:ea typeface="Consolas"/>
                <a:cs typeface="Consolas"/>
                <a:sym typeface="Consolas"/>
              </a:rPr>
              <a:t>let age = 15;</a:t>
            </a:r>
            <a:endParaRPr/>
          </a:p>
          <a:p>
            <a:pPr indent="0" lvl="0" marL="0" marR="0" rtl="0" algn="l">
              <a:lnSpc>
                <a:spcPct val="90000"/>
              </a:lnSpc>
              <a:spcBef>
                <a:spcPts val="4500"/>
              </a:spcBef>
              <a:spcAft>
                <a:spcPts val="0"/>
              </a:spcAft>
              <a:buClr>
                <a:srgbClr val="5E5E5E"/>
              </a:buClr>
              <a:buSzPts val="3690"/>
              <a:buFont typeface="Consolas"/>
              <a:buNone/>
            </a:pPr>
            <a:r>
              <a:rPr b="0" i="0" lang="en-US" sz="3000" u="none" cap="none" strike="noStrike">
                <a:solidFill>
                  <a:srgbClr val="5E5E5E"/>
                </a:solidFill>
                <a:latin typeface="Consolas"/>
                <a:ea typeface="Consolas"/>
                <a:cs typeface="Consolas"/>
                <a:sym typeface="Consolas"/>
              </a:rPr>
              <a:t>if(age&lt;18){</a:t>
            </a:r>
            <a:endParaRPr/>
          </a:p>
          <a:p>
            <a:pPr indent="0" lvl="0" marL="0" marR="0" rtl="0" algn="l">
              <a:lnSpc>
                <a:spcPct val="90000"/>
              </a:lnSpc>
              <a:spcBef>
                <a:spcPts val="4500"/>
              </a:spcBef>
              <a:spcAft>
                <a:spcPts val="0"/>
              </a:spcAft>
              <a:buClr>
                <a:srgbClr val="5E5E5E"/>
              </a:buClr>
              <a:buSzPts val="3690"/>
              <a:buFont typeface="Consolas"/>
              <a:buNone/>
            </a:pPr>
            <a:r>
              <a:rPr b="0" i="0" lang="en-US" sz="3000" u="none" cap="none" strike="noStrike">
                <a:solidFill>
                  <a:srgbClr val="5E5E5E"/>
                </a:solidFill>
                <a:latin typeface="Consolas"/>
                <a:ea typeface="Consolas"/>
                <a:cs typeface="Consolas"/>
                <a:sym typeface="Consolas"/>
              </a:rPr>
              <a:t>  console.log("Too young")</a:t>
            </a:r>
            <a:endParaRPr/>
          </a:p>
          <a:p>
            <a:pPr indent="0" lvl="0" marL="0" marR="0" rtl="0" algn="l">
              <a:lnSpc>
                <a:spcPct val="90000"/>
              </a:lnSpc>
              <a:spcBef>
                <a:spcPts val="4500"/>
              </a:spcBef>
              <a:spcAft>
                <a:spcPts val="0"/>
              </a:spcAft>
              <a:buClr>
                <a:srgbClr val="5E5E5E"/>
              </a:buClr>
              <a:buSzPts val="3690"/>
              <a:buFont typeface="Consolas"/>
              <a:buNone/>
            </a:pPr>
            <a:r>
              <a:rPr b="0" i="0" lang="en-US" sz="3000" u="none" cap="none" strike="noStrike">
                <a:solidFill>
                  <a:srgbClr val="5E5E5E"/>
                </a:solidFill>
                <a:latin typeface="Consolas"/>
                <a:ea typeface="Consolas"/>
                <a:cs typeface="Consolas"/>
                <a:sym typeface="Consolas"/>
              </a:rPr>
              <a:t>}</a:t>
            </a:r>
            <a:endParaRPr/>
          </a:p>
          <a:p>
            <a:pPr indent="0" lvl="0" marL="0" marR="0" rtl="0" algn="l">
              <a:lnSpc>
                <a:spcPct val="90000"/>
              </a:lnSpc>
              <a:spcBef>
                <a:spcPts val="4500"/>
              </a:spcBef>
              <a:spcAft>
                <a:spcPts val="0"/>
              </a:spcAft>
              <a:buClr>
                <a:srgbClr val="5E5E5E"/>
              </a:buClr>
              <a:buSzPts val="3690"/>
              <a:buFont typeface="Consolas"/>
              <a:buNone/>
            </a:pPr>
            <a:r>
              <a:rPr b="0" i="0" lang="en-US" sz="3000" u="none" cap="none" strike="noStrike">
                <a:solidFill>
                  <a:srgbClr val="5E5E5E"/>
                </a:solidFill>
                <a:latin typeface="Consolas"/>
                <a:ea typeface="Consolas"/>
                <a:cs typeface="Consolas"/>
                <a:sym typeface="Consolas"/>
              </a:rPr>
              <a:t>else{</a:t>
            </a:r>
            <a:endParaRPr/>
          </a:p>
          <a:p>
            <a:pPr indent="0" lvl="0" marL="0" marR="0" rtl="0" algn="l">
              <a:lnSpc>
                <a:spcPct val="90000"/>
              </a:lnSpc>
              <a:spcBef>
                <a:spcPts val="4500"/>
              </a:spcBef>
              <a:spcAft>
                <a:spcPts val="0"/>
              </a:spcAft>
              <a:buClr>
                <a:srgbClr val="5E5E5E"/>
              </a:buClr>
              <a:buSzPts val="3690"/>
              <a:buFont typeface="Consolas"/>
              <a:buNone/>
            </a:pPr>
            <a:r>
              <a:rPr b="0" i="0" lang="en-US" sz="3000" u="none" cap="none" strike="noStrike">
                <a:solidFill>
                  <a:srgbClr val="5E5E5E"/>
                </a:solidFill>
                <a:latin typeface="Consolas"/>
                <a:ea typeface="Consolas"/>
                <a:cs typeface="Consolas"/>
                <a:sym typeface="Consolas"/>
              </a:rPr>
              <a:t>  console.log("Old enough")</a:t>
            </a:r>
            <a:endParaRPr/>
          </a:p>
          <a:p>
            <a:pPr indent="0" lvl="0" marL="0" marR="0" rtl="0" algn="l">
              <a:lnSpc>
                <a:spcPct val="90000"/>
              </a:lnSpc>
              <a:spcBef>
                <a:spcPts val="4500"/>
              </a:spcBef>
              <a:spcAft>
                <a:spcPts val="0"/>
              </a:spcAft>
              <a:buClr>
                <a:srgbClr val="5E5E5E"/>
              </a:buClr>
              <a:buSzPts val="3690"/>
              <a:buFont typeface="Consolas"/>
              <a:buNone/>
            </a:pPr>
            <a:r>
              <a:rPr b="0" i="0" lang="en-US" sz="3000" u="none" cap="none" strike="noStrike">
                <a:solidFill>
                  <a:srgbClr val="5E5E5E"/>
                </a:solidFill>
                <a:latin typeface="Consolas"/>
                <a:ea typeface="Consolas"/>
                <a:cs typeface="Consolas"/>
                <a:sym typeface="Consolas"/>
              </a:rPr>
              <a:t>}</a:t>
            </a:r>
            <a:endParaRPr/>
          </a:p>
          <a:p>
            <a:pPr indent="0" lvl="0" marL="0" marR="0" rtl="0" algn="l">
              <a:lnSpc>
                <a:spcPct val="90000"/>
              </a:lnSpc>
              <a:spcBef>
                <a:spcPts val="4500"/>
              </a:spcBef>
              <a:spcAft>
                <a:spcPts val="0"/>
              </a:spcAft>
              <a:buClr>
                <a:srgbClr val="5E5E5E"/>
              </a:buClr>
              <a:buSzPts val="3690"/>
              <a:buFont typeface="Consolas"/>
              <a:buNone/>
            </a:pPr>
            <a:r>
              <a:rPr b="0" i="0" lang="en-US" sz="3000" u="none" cap="none" strike="noStrike">
                <a:solidFill>
                  <a:srgbClr val="5E5E5E"/>
                </a:solidFill>
                <a:latin typeface="Consolas"/>
                <a:ea typeface="Consolas"/>
                <a:cs typeface="Consolas"/>
                <a:sym typeface="Consolas"/>
              </a:rPr>
              <a:t> </a:t>
            </a:r>
            <a:endParaRPr/>
          </a:p>
        </p:txBody>
      </p:sp>
      <p:cxnSp>
        <p:nvCxnSpPr>
          <p:cNvPr id="178" name="Google Shape;178;p11"/>
          <p:cNvCxnSpPr/>
          <p:nvPr/>
        </p:nvCxnSpPr>
        <p:spPr>
          <a:xfrm>
            <a:off x="11327363" y="2976465"/>
            <a:ext cx="0" cy="7763069"/>
          </a:xfrm>
          <a:prstGeom prst="straightConnector1">
            <a:avLst/>
          </a:prstGeom>
          <a:noFill/>
          <a:ln cap="flat" cmpd="sng" w="76200">
            <a:solidFill>
              <a:srgbClr val="0096A4"/>
            </a:solidFill>
            <a:prstDash val="solid"/>
            <a:miter lim="400000"/>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2"/>
          <p:cNvSpPr txBox="1"/>
          <p:nvPr>
            <p:ph type="title"/>
          </p:nvPr>
        </p:nvSpPr>
        <p:spPr>
          <a:xfrm>
            <a:off x="2785731" y="1185826"/>
            <a:ext cx="20265656" cy="1435100"/>
          </a:xfrm>
          <a:prstGeom prst="rect">
            <a:avLst/>
          </a:prstGeom>
          <a:noFill/>
          <a:ln>
            <a:noFill/>
          </a:ln>
        </p:spPr>
        <p:txBody>
          <a:bodyPr anchorCtr="0" anchor="t" bIns="50800" lIns="50800" spcFirstLastPara="1" rIns="50800" wrap="square" tIns="50800">
            <a:normAutofit/>
          </a:bodyPr>
          <a:lstStyle/>
          <a:p>
            <a:pPr indent="0" lvl="0" marL="0" rtl="0" algn="ctr">
              <a:lnSpc>
                <a:spcPct val="80000"/>
              </a:lnSpc>
              <a:spcBef>
                <a:spcPts val="0"/>
              </a:spcBef>
              <a:spcAft>
                <a:spcPts val="0"/>
              </a:spcAft>
              <a:buClr>
                <a:srgbClr val="E4BA00"/>
              </a:buClr>
              <a:buSzPts val="8500"/>
              <a:buFont typeface="Helvetica Neue"/>
              <a:buNone/>
            </a:pPr>
            <a:r>
              <a:rPr lang="en-US">
                <a:solidFill>
                  <a:srgbClr val="E4BA00"/>
                </a:solidFill>
              </a:rPr>
              <a:t>Break &amp; Continue statement</a:t>
            </a:r>
            <a:endParaRPr>
              <a:solidFill>
                <a:srgbClr val="E4BA00"/>
              </a:solidFill>
            </a:endParaRPr>
          </a:p>
        </p:txBody>
      </p:sp>
      <p:sp>
        <p:nvSpPr>
          <p:cNvPr id="184" name="Google Shape;184;p12"/>
          <p:cNvSpPr txBox="1"/>
          <p:nvPr/>
        </p:nvSpPr>
        <p:spPr>
          <a:xfrm>
            <a:off x="11134123" y="4846401"/>
            <a:ext cx="102657" cy="471924"/>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85" name="Google Shape;185;p12"/>
          <p:cNvSpPr txBox="1"/>
          <p:nvPr/>
        </p:nvSpPr>
        <p:spPr>
          <a:xfrm>
            <a:off x="1195128" y="2906824"/>
            <a:ext cx="21993743" cy="8852785"/>
          </a:xfrm>
          <a:prstGeom prst="rect">
            <a:avLst/>
          </a:prstGeom>
          <a:noFill/>
          <a:ln>
            <a:noFill/>
          </a:ln>
        </p:spPr>
        <p:txBody>
          <a:bodyPr anchorCtr="0" anchor="t" bIns="50800" lIns="50800" spcFirstLastPara="1" rIns="50800" wrap="square" tIns="50800">
            <a:normAutofit/>
          </a:bodyPr>
          <a:lstStyle/>
          <a:p>
            <a:pPr indent="-381000" lvl="0" marL="381000" marR="0" rtl="0" algn="l">
              <a:lnSpc>
                <a:spcPct val="150000"/>
              </a:lnSpc>
              <a:spcBef>
                <a:spcPts val="0"/>
              </a:spcBef>
              <a:spcAft>
                <a:spcPts val="0"/>
              </a:spcAft>
              <a:buClr>
                <a:srgbClr val="5E5E5E"/>
              </a:buClr>
              <a:buSzPts val="4428"/>
              <a:buFont typeface="Noto Sans Symbols"/>
              <a:buChar char="❖"/>
            </a:pPr>
            <a:r>
              <a:rPr b="1" i="0" lang="en-US" sz="3600" u="none" cap="none" strike="noStrike">
                <a:solidFill>
                  <a:srgbClr val="5E5E5E"/>
                </a:solidFill>
                <a:latin typeface="Helvetica Neue"/>
                <a:ea typeface="Helvetica Neue"/>
                <a:cs typeface="Helvetica Neue"/>
                <a:sym typeface="Helvetica Neue"/>
              </a:rPr>
              <a:t> Break statement</a:t>
            </a:r>
            <a:r>
              <a:rPr b="0" i="0" lang="en-US" sz="3600" u="none" cap="none" strike="noStrike">
                <a:solidFill>
                  <a:srgbClr val="5E5E5E"/>
                </a:solidFill>
                <a:latin typeface="Helvetica Neue"/>
                <a:ea typeface="Helvetica Neue"/>
                <a:cs typeface="Helvetica Neue"/>
                <a:sym typeface="Helvetica Neue"/>
              </a:rPr>
              <a:t> causes an immediate exit from the loop to the first statement after the loop body.</a:t>
            </a:r>
            <a:endParaRPr/>
          </a:p>
          <a:p>
            <a:pPr indent="-99822" lvl="0" marL="381000" marR="0" rtl="0" algn="l">
              <a:lnSpc>
                <a:spcPct val="150000"/>
              </a:lnSpc>
              <a:spcBef>
                <a:spcPts val="4500"/>
              </a:spcBef>
              <a:spcAft>
                <a:spcPts val="0"/>
              </a:spcAft>
              <a:buClr>
                <a:srgbClr val="5E5E5E"/>
              </a:buClr>
              <a:buSzPts val="4428"/>
              <a:buFont typeface="Noto Sans Symbols"/>
              <a:buNone/>
            </a:pPr>
            <a:r>
              <a:t/>
            </a:r>
            <a:endParaRPr b="1" i="0" sz="3600" u="none" cap="none" strike="noStrike">
              <a:solidFill>
                <a:srgbClr val="5E5E5E"/>
              </a:solidFill>
              <a:latin typeface="Helvetica Neue"/>
              <a:ea typeface="Helvetica Neue"/>
              <a:cs typeface="Helvetica Neue"/>
              <a:sym typeface="Helvetica Neue"/>
            </a:endParaRPr>
          </a:p>
          <a:p>
            <a:pPr indent="-99822" lvl="0" marL="381000" marR="0" rtl="0" algn="l">
              <a:lnSpc>
                <a:spcPct val="150000"/>
              </a:lnSpc>
              <a:spcBef>
                <a:spcPts val="4500"/>
              </a:spcBef>
              <a:spcAft>
                <a:spcPts val="0"/>
              </a:spcAft>
              <a:buClr>
                <a:srgbClr val="5E5E5E"/>
              </a:buClr>
              <a:buSzPts val="4428"/>
              <a:buFont typeface="Noto Sans Symbols"/>
              <a:buNone/>
            </a:pPr>
            <a:r>
              <a:t/>
            </a:r>
            <a:endParaRPr b="1" i="0" sz="3600" u="none" cap="none" strike="noStrike">
              <a:solidFill>
                <a:srgbClr val="5E5E5E"/>
              </a:solidFill>
              <a:latin typeface="Helvetica Neue"/>
              <a:ea typeface="Helvetica Neue"/>
              <a:cs typeface="Helvetica Neue"/>
              <a:sym typeface="Helvetica Neue"/>
            </a:endParaRPr>
          </a:p>
          <a:p>
            <a:pPr indent="-381000" lvl="0" marL="381000" marR="0" rtl="0" algn="l">
              <a:lnSpc>
                <a:spcPct val="150000"/>
              </a:lnSpc>
              <a:spcBef>
                <a:spcPts val="4500"/>
              </a:spcBef>
              <a:spcAft>
                <a:spcPts val="0"/>
              </a:spcAft>
              <a:buClr>
                <a:srgbClr val="5E5E5E"/>
              </a:buClr>
              <a:buSzPts val="4428"/>
              <a:buFont typeface="Noto Sans Symbols"/>
              <a:buChar char="❖"/>
            </a:pPr>
            <a:r>
              <a:rPr b="1" i="0" lang="en-US" sz="3600" u="none" cap="none" strike="noStrike">
                <a:solidFill>
                  <a:srgbClr val="5E5E5E"/>
                </a:solidFill>
                <a:latin typeface="Helvetica Neue"/>
                <a:ea typeface="Helvetica Neue"/>
                <a:cs typeface="Helvetica Neue"/>
                <a:sym typeface="Helvetica Neue"/>
              </a:rPr>
              <a:t>Continue statement </a:t>
            </a:r>
            <a:r>
              <a:rPr b="0" i="0" lang="en-US" sz="3600" u="none" cap="none" strike="noStrike">
                <a:solidFill>
                  <a:srgbClr val="5E5E5E"/>
                </a:solidFill>
                <a:latin typeface="Helvetica Neue"/>
                <a:ea typeface="Helvetica Neue"/>
                <a:cs typeface="Helvetica Neue"/>
                <a:sym typeface="Helvetica Neue"/>
              </a:rPr>
              <a:t>breaks one iteration (in the loop), if a specified condition occurs, and continues with the next iteration in the loop.</a:t>
            </a:r>
            <a:endParaRPr/>
          </a:p>
        </p:txBody>
      </p:sp>
      <p:sp>
        <p:nvSpPr>
          <p:cNvPr id="186" name="Google Shape;186;p12"/>
          <p:cNvSpPr txBox="1"/>
          <p:nvPr/>
        </p:nvSpPr>
        <p:spPr>
          <a:xfrm>
            <a:off x="6396086" y="3974367"/>
            <a:ext cx="7397859" cy="2687915"/>
          </a:xfrm>
          <a:prstGeom prst="rect">
            <a:avLst/>
          </a:prstGeom>
          <a:solidFill>
            <a:srgbClr val="323232"/>
          </a:solid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E9B482"/>
              </a:buClr>
              <a:buSzPts val="2800"/>
              <a:buFont typeface="Consolas"/>
              <a:buNone/>
            </a:pPr>
            <a:r>
              <a:rPr b="0" i="0" lang="en-US" sz="2800" u="none" cap="none" strike="noStrike">
                <a:solidFill>
                  <a:srgbClr val="E9B482"/>
                </a:solidFill>
                <a:latin typeface="Consolas"/>
                <a:ea typeface="Consolas"/>
                <a:cs typeface="Consolas"/>
                <a:sym typeface="Consolas"/>
              </a:rPr>
              <a:t>for</a:t>
            </a:r>
            <a:r>
              <a:rPr b="0" i="0" lang="en-US" sz="2800" u="none" cap="none" strike="noStrike">
                <a:solidFill>
                  <a:srgbClr val="5E5E5E"/>
                </a:solidFill>
                <a:latin typeface="Consolas"/>
                <a:ea typeface="Consolas"/>
                <a:cs typeface="Consolas"/>
                <a:sym typeface="Consolas"/>
              </a:rPr>
              <a:t> (</a:t>
            </a:r>
            <a:r>
              <a:rPr b="0" i="0" lang="en-US" sz="2800" u="none" cap="none" strike="noStrike">
                <a:solidFill>
                  <a:schemeClr val="lt1"/>
                </a:solidFill>
                <a:latin typeface="Consolas"/>
                <a:ea typeface="Consolas"/>
                <a:cs typeface="Consolas"/>
                <a:sym typeface="Consolas"/>
              </a:rPr>
              <a:t>let i = </a:t>
            </a:r>
            <a:r>
              <a:rPr b="0" i="0" lang="en-US" sz="2800" u="none" cap="none" strike="noStrike">
                <a:solidFill>
                  <a:srgbClr val="C75D5E"/>
                </a:solidFill>
                <a:latin typeface="Consolas"/>
                <a:ea typeface="Consolas"/>
                <a:cs typeface="Consolas"/>
                <a:sym typeface="Consolas"/>
              </a:rPr>
              <a:t>0</a:t>
            </a:r>
            <a:r>
              <a:rPr b="0" i="0" lang="en-US" sz="2800" u="none" cap="none" strike="noStrike">
                <a:solidFill>
                  <a:schemeClr val="lt1"/>
                </a:solidFill>
                <a:latin typeface="Consolas"/>
                <a:ea typeface="Consolas"/>
                <a:cs typeface="Consolas"/>
                <a:sym typeface="Consolas"/>
              </a:rPr>
              <a:t>; i &lt; </a:t>
            </a:r>
            <a:r>
              <a:rPr b="0" i="0" lang="en-US" sz="2800" u="none" cap="none" strike="noStrike">
                <a:solidFill>
                  <a:srgbClr val="C75D5E"/>
                </a:solidFill>
                <a:latin typeface="Consolas"/>
                <a:ea typeface="Consolas"/>
                <a:cs typeface="Consolas"/>
                <a:sym typeface="Consolas"/>
              </a:rPr>
              <a:t>10</a:t>
            </a:r>
            <a:r>
              <a:rPr b="0" i="0" lang="en-US" sz="2800" u="none" cap="none" strike="noStrike">
                <a:solidFill>
                  <a:schemeClr val="lt1"/>
                </a:solidFill>
                <a:latin typeface="Consolas"/>
                <a:ea typeface="Consolas"/>
                <a:cs typeface="Consolas"/>
                <a:sym typeface="Consolas"/>
              </a:rPr>
              <a:t>; i++) {</a:t>
            </a:r>
            <a:br>
              <a:rPr b="0" i="0" lang="en-US" sz="2800" u="none" cap="none" strike="noStrike">
                <a:solidFill>
                  <a:schemeClr val="lt1"/>
                </a:solidFill>
                <a:latin typeface="Consolas"/>
                <a:ea typeface="Consolas"/>
                <a:cs typeface="Consolas"/>
                <a:sym typeface="Consolas"/>
              </a:rPr>
            </a:br>
            <a:r>
              <a:rPr b="0" i="0" lang="en-US" sz="2800" u="none" cap="none" strike="noStrike">
                <a:solidFill>
                  <a:schemeClr val="lt1"/>
                </a:solidFill>
                <a:latin typeface="Consolas"/>
                <a:ea typeface="Consolas"/>
                <a:cs typeface="Consolas"/>
                <a:sym typeface="Consolas"/>
              </a:rPr>
              <a:t>  if (i === 3) { </a:t>
            </a:r>
            <a:endParaRPr/>
          </a:p>
          <a:p>
            <a:pPr indent="1371600" lvl="3" marL="0" marR="0" rtl="0" algn="l">
              <a:lnSpc>
                <a:spcPct val="100000"/>
              </a:lnSpc>
              <a:spcBef>
                <a:spcPts val="0"/>
              </a:spcBef>
              <a:spcAft>
                <a:spcPts val="0"/>
              </a:spcAft>
              <a:buClr>
                <a:schemeClr val="lt1"/>
              </a:buClr>
              <a:buSzPts val="2800"/>
              <a:buFont typeface="Consolas"/>
              <a:buNone/>
            </a:pPr>
            <a:r>
              <a:rPr b="0" i="0" lang="en-US" sz="2800" u="none" cap="none" strike="noStrike">
                <a:solidFill>
                  <a:schemeClr val="lt1"/>
                </a:solidFill>
                <a:latin typeface="Consolas"/>
                <a:ea typeface="Consolas"/>
                <a:cs typeface="Consolas"/>
                <a:sym typeface="Consolas"/>
              </a:rPr>
              <a:t>break;</a:t>
            </a:r>
            <a:endParaRPr/>
          </a:p>
          <a:p>
            <a:pPr indent="1371600" lvl="3" marL="0" marR="0" rtl="0" algn="l">
              <a:lnSpc>
                <a:spcPct val="100000"/>
              </a:lnSpc>
              <a:spcBef>
                <a:spcPts val="0"/>
              </a:spcBef>
              <a:spcAft>
                <a:spcPts val="0"/>
              </a:spcAft>
              <a:buClr>
                <a:schemeClr val="lt1"/>
              </a:buClr>
              <a:buSzPts val="2800"/>
              <a:buFont typeface="Consolas"/>
              <a:buNone/>
            </a:pPr>
            <a:r>
              <a:rPr b="0" i="0" lang="en-US" sz="2800" u="none" cap="none" strike="noStrike">
                <a:solidFill>
                  <a:schemeClr val="lt1"/>
                </a:solidFill>
                <a:latin typeface="Consolas"/>
                <a:ea typeface="Consolas"/>
                <a:cs typeface="Consolas"/>
                <a:sym typeface="Consolas"/>
              </a:rPr>
              <a:t> }</a:t>
            </a:r>
            <a:br>
              <a:rPr b="0" i="0" lang="en-US" sz="2800" u="none" cap="none" strike="noStrike">
                <a:solidFill>
                  <a:schemeClr val="lt1"/>
                </a:solidFill>
                <a:latin typeface="Consolas"/>
                <a:ea typeface="Consolas"/>
                <a:cs typeface="Consolas"/>
                <a:sym typeface="Consolas"/>
              </a:rPr>
            </a:br>
            <a:r>
              <a:rPr b="0" i="0" lang="en-US" sz="2800" u="none" cap="none" strike="noStrike">
                <a:solidFill>
                  <a:schemeClr val="lt1"/>
                </a:solidFill>
                <a:latin typeface="Consolas"/>
                <a:ea typeface="Consolas"/>
                <a:cs typeface="Consolas"/>
                <a:sym typeface="Consolas"/>
              </a:rPr>
              <a:t>  </a:t>
            </a:r>
            <a:r>
              <a:rPr b="0" i="0" lang="en-US" sz="2800" u="none" cap="none" strike="noStrike">
                <a:solidFill>
                  <a:srgbClr val="EAEA9E"/>
                </a:solidFill>
                <a:latin typeface="Consolas"/>
                <a:ea typeface="Consolas"/>
                <a:cs typeface="Consolas"/>
                <a:sym typeface="Consolas"/>
              </a:rPr>
              <a:t>console</a:t>
            </a:r>
            <a:r>
              <a:rPr b="0" i="0" lang="en-US" sz="2800" u="none" cap="none" strike="noStrike">
                <a:solidFill>
                  <a:schemeClr val="lt1"/>
                </a:solidFill>
                <a:latin typeface="Consolas"/>
                <a:ea typeface="Consolas"/>
                <a:cs typeface="Consolas"/>
                <a:sym typeface="Consolas"/>
              </a:rPr>
              <a:t>.log("The number is " + i );</a:t>
            </a:r>
            <a:br>
              <a:rPr b="0" i="0" lang="en-US" sz="2800" u="none" cap="none" strike="noStrike">
                <a:solidFill>
                  <a:schemeClr val="lt1"/>
                </a:solidFill>
                <a:latin typeface="Consolas"/>
                <a:ea typeface="Consolas"/>
                <a:cs typeface="Consolas"/>
                <a:sym typeface="Consolas"/>
              </a:rPr>
            </a:br>
            <a:r>
              <a:rPr b="0" i="0" lang="en-US" sz="2800" u="none" cap="none" strike="noStrike">
                <a:solidFill>
                  <a:schemeClr val="lt1"/>
                </a:solidFill>
                <a:latin typeface="Consolas"/>
                <a:ea typeface="Consolas"/>
                <a:cs typeface="Consolas"/>
                <a:sym typeface="Consolas"/>
              </a:rPr>
              <a:t>}</a:t>
            </a:r>
            <a:endParaRPr b="0" i="0" sz="2800" u="none" cap="none" strike="noStrike">
              <a:solidFill>
                <a:schemeClr val="lt1"/>
              </a:solidFill>
              <a:latin typeface="Consolas"/>
              <a:ea typeface="Consolas"/>
              <a:cs typeface="Consolas"/>
              <a:sym typeface="Consolas"/>
            </a:endParaRPr>
          </a:p>
        </p:txBody>
      </p:sp>
      <p:sp>
        <p:nvSpPr>
          <p:cNvPr id="187" name="Google Shape;187;p12"/>
          <p:cNvSpPr txBox="1"/>
          <p:nvPr/>
        </p:nvSpPr>
        <p:spPr>
          <a:xfrm>
            <a:off x="7537850" y="9071694"/>
            <a:ext cx="7397859" cy="2687915"/>
          </a:xfrm>
          <a:prstGeom prst="rect">
            <a:avLst/>
          </a:prstGeom>
          <a:solidFill>
            <a:srgbClr val="323232"/>
          </a:solid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E9B482"/>
              </a:buClr>
              <a:buSzPts val="2800"/>
              <a:buFont typeface="Consolas"/>
              <a:buNone/>
            </a:pPr>
            <a:r>
              <a:rPr b="0" i="0" lang="en-US" sz="2800" u="none" cap="none" strike="noStrike">
                <a:solidFill>
                  <a:srgbClr val="E9B482"/>
                </a:solidFill>
                <a:latin typeface="Consolas"/>
                <a:ea typeface="Consolas"/>
                <a:cs typeface="Consolas"/>
                <a:sym typeface="Consolas"/>
              </a:rPr>
              <a:t>for</a:t>
            </a:r>
            <a:r>
              <a:rPr b="0" i="0" lang="en-US" sz="2800" u="none" cap="none" strike="noStrike">
                <a:solidFill>
                  <a:srgbClr val="5E5E5E"/>
                </a:solidFill>
                <a:latin typeface="Consolas"/>
                <a:ea typeface="Consolas"/>
                <a:cs typeface="Consolas"/>
                <a:sym typeface="Consolas"/>
              </a:rPr>
              <a:t> (</a:t>
            </a:r>
            <a:r>
              <a:rPr b="0" i="0" lang="en-US" sz="2800" u="none" cap="none" strike="noStrike">
                <a:solidFill>
                  <a:schemeClr val="lt1"/>
                </a:solidFill>
                <a:latin typeface="Consolas"/>
                <a:ea typeface="Consolas"/>
                <a:cs typeface="Consolas"/>
                <a:sym typeface="Consolas"/>
              </a:rPr>
              <a:t>let i = </a:t>
            </a:r>
            <a:r>
              <a:rPr b="0" i="0" lang="en-US" sz="2800" u="none" cap="none" strike="noStrike">
                <a:solidFill>
                  <a:srgbClr val="C75D5E"/>
                </a:solidFill>
                <a:latin typeface="Consolas"/>
                <a:ea typeface="Consolas"/>
                <a:cs typeface="Consolas"/>
                <a:sym typeface="Consolas"/>
              </a:rPr>
              <a:t>0</a:t>
            </a:r>
            <a:r>
              <a:rPr b="0" i="0" lang="en-US" sz="2800" u="none" cap="none" strike="noStrike">
                <a:solidFill>
                  <a:schemeClr val="lt1"/>
                </a:solidFill>
                <a:latin typeface="Consolas"/>
                <a:ea typeface="Consolas"/>
                <a:cs typeface="Consolas"/>
                <a:sym typeface="Consolas"/>
              </a:rPr>
              <a:t>; i &lt; </a:t>
            </a:r>
            <a:r>
              <a:rPr b="0" i="0" lang="en-US" sz="2800" u="none" cap="none" strike="noStrike">
                <a:solidFill>
                  <a:srgbClr val="C75D5E"/>
                </a:solidFill>
                <a:latin typeface="Consolas"/>
                <a:ea typeface="Consolas"/>
                <a:cs typeface="Consolas"/>
                <a:sym typeface="Consolas"/>
              </a:rPr>
              <a:t>10</a:t>
            </a:r>
            <a:r>
              <a:rPr b="0" i="0" lang="en-US" sz="2800" u="none" cap="none" strike="noStrike">
                <a:solidFill>
                  <a:schemeClr val="lt1"/>
                </a:solidFill>
                <a:latin typeface="Consolas"/>
                <a:ea typeface="Consolas"/>
                <a:cs typeface="Consolas"/>
                <a:sym typeface="Consolas"/>
              </a:rPr>
              <a:t>; i++) {</a:t>
            </a:r>
            <a:br>
              <a:rPr b="0" i="0" lang="en-US" sz="2800" u="none" cap="none" strike="noStrike">
                <a:solidFill>
                  <a:schemeClr val="lt1"/>
                </a:solidFill>
                <a:latin typeface="Consolas"/>
                <a:ea typeface="Consolas"/>
                <a:cs typeface="Consolas"/>
                <a:sym typeface="Consolas"/>
              </a:rPr>
            </a:br>
            <a:r>
              <a:rPr b="0" i="0" lang="en-US" sz="2800" u="none" cap="none" strike="noStrike">
                <a:solidFill>
                  <a:schemeClr val="lt1"/>
                </a:solidFill>
                <a:latin typeface="Consolas"/>
                <a:ea typeface="Consolas"/>
                <a:cs typeface="Consolas"/>
                <a:sym typeface="Consolas"/>
              </a:rPr>
              <a:t>  if (i === 3) { </a:t>
            </a:r>
            <a:endParaRPr/>
          </a:p>
          <a:p>
            <a:pPr indent="1371600" lvl="3" marL="0" marR="0" rtl="0" algn="l">
              <a:lnSpc>
                <a:spcPct val="100000"/>
              </a:lnSpc>
              <a:spcBef>
                <a:spcPts val="0"/>
              </a:spcBef>
              <a:spcAft>
                <a:spcPts val="0"/>
              </a:spcAft>
              <a:buClr>
                <a:schemeClr val="lt1"/>
              </a:buClr>
              <a:buSzPts val="2800"/>
              <a:buFont typeface="Consolas"/>
              <a:buNone/>
            </a:pPr>
            <a:r>
              <a:rPr b="0" i="0" lang="en-US" sz="2800" u="none" cap="none" strike="noStrike">
                <a:solidFill>
                  <a:schemeClr val="lt1"/>
                </a:solidFill>
                <a:latin typeface="Consolas"/>
                <a:ea typeface="Consolas"/>
                <a:cs typeface="Consolas"/>
                <a:sym typeface="Consolas"/>
              </a:rPr>
              <a:t>continue;</a:t>
            </a:r>
            <a:endParaRPr/>
          </a:p>
          <a:p>
            <a:pPr indent="1371600" lvl="3" marL="0" marR="0" rtl="0" algn="l">
              <a:lnSpc>
                <a:spcPct val="100000"/>
              </a:lnSpc>
              <a:spcBef>
                <a:spcPts val="0"/>
              </a:spcBef>
              <a:spcAft>
                <a:spcPts val="0"/>
              </a:spcAft>
              <a:buClr>
                <a:schemeClr val="lt1"/>
              </a:buClr>
              <a:buSzPts val="2800"/>
              <a:buFont typeface="Consolas"/>
              <a:buNone/>
            </a:pPr>
            <a:r>
              <a:rPr b="0" i="0" lang="en-US" sz="2800" u="none" cap="none" strike="noStrike">
                <a:solidFill>
                  <a:schemeClr val="lt1"/>
                </a:solidFill>
                <a:latin typeface="Consolas"/>
                <a:ea typeface="Consolas"/>
                <a:cs typeface="Consolas"/>
                <a:sym typeface="Consolas"/>
              </a:rPr>
              <a:t> }</a:t>
            </a:r>
            <a:br>
              <a:rPr b="0" i="0" lang="en-US" sz="2800" u="none" cap="none" strike="noStrike">
                <a:solidFill>
                  <a:schemeClr val="lt1"/>
                </a:solidFill>
                <a:latin typeface="Consolas"/>
                <a:ea typeface="Consolas"/>
                <a:cs typeface="Consolas"/>
                <a:sym typeface="Consolas"/>
              </a:rPr>
            </a:br>
            <a:r>
              <a:rPr b="0" i="0" lang="en-US" sz="2800" u="none" cap="none" strike="noStrike">
                <a:solidFill>
                  <a:schemeClr val="lt1"/>
                </a:solidFill>
                <a:latin typeface="Consolas"/>
                <a:ea typeface="Consolas"/>
                <a:cs typeface="Consolas"/>
                <a:sym typeface="Consolas"/>
              </a:rPr>
              <a:t>  </a:t>
            </a:r>
            <a:r>
              <a:rPr b="0" i="0" lang="en-US" sz="2800" u="none" cap="none" strike="noStrike">
                <a:solidFill>
                  <a:srgbClr val="EAEA9E"/>
                </a:solidFill>
                <a:latin typeface="Consolas"/>
                <a:ea typeface="Consolas"/>
                <a:cs typeface="Consolas"/>
                <a:sym typeface="Consolas"/>
              </a:rPr>
              <a:t>console</a:t>
            </a:r>
            <a:r>
              <a:rPr b="0" i="0" lang="en-US" sz="2800" u="none" cap="none" strike="noStrike">
                <a:solidFill>
                  <a:schemeClr val="lt1"/>
                </a:solidFill>
                <a:latin typeface="Consolas"/>
                <a:ea typeface="Consolas"/>
                <a:cs typeface="Consolas"/>
                <a:sym typeface="Consolas"/>
              </a:rPr>
              <a:t>.log("The number is " + i );</a:t>
            </a:r>
            <a:br>
              <a:rPr b="0" i="0" lang="en-US" sz="2800" u="none" cap="none" strike="noStrike">
                <a:solidFill>
                  <a:schemeClr val="lt1"/>
                </a:solidFill>
                <a:latin typeface="Consolas"/>
                <a:ea typeface="Consolas"/>
                <a:cs typeface="Consolas"/>
                <a:sym typeface="Consolas"/>
              </a:rPr>
            </a:br>
            <a:r>
              <a:rPr b="0" i="0" lang="en-US" sz="2800" u="none" cap="none" strike="noStrike">
                <a:solidFill>
                  <a:schemeClr val="lt1"/>
                </a:solidFill>
                <a:latin typeface="Consolas"/>
                <a:ea typeface="Consolas"/>
                <a:cs typeface="Consolas"/>
                <a:sym typeface="Consolas"/>
              </a:rPr>
              <a:t>}</a:t>
            </a:r>
            <a:endParaRPr b="0" i="0" sz="2800" u="none" cap="none" strike="noStrike">
              <a:solidFill>
                <a:schemeClr val="lt1"/>
              </a:solidFill>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3"/>
          <p:cNvSpPr txBox="1"/>
          <p:nvPr>
            <p:ph type="title"/>
          </p:nvPr>
        </p:nvSpPr>
        <p:spPr>
          <a:xfrm>
            <a:off x="2785731" y="1185826"/>
            <a:ext cx="20265656" cy="1435100"/>
          </a:xfrm>
          <a:prstGeom prst="rect">
            <a:avLst/>
          </a:prstGeom>
          <a:noFill/>
          <a:ln>
            <a:noFill/>
          </a:ln>
        </p:spPr>
        <p:txBody>
          <a:bodyPr anchorCtr="0" anchor="t" bIns="50800" lIns="50800" spcFirstLastPara="1" rIns="50800" wrap="square" tIns="50800">
            <a:normAutofit/>
          </a:bodyPr>
          <a:lstStyle/>
          <a:p>
            <a:pPr indent="0" lvl="0" marL="0" rtl="0" algn="ctr">
              <a:lnSpc>
                <a:spcPct val="80000"/>
              </a:lnSpc>
              <a:spcBef>
                <a:spcPts val="0"/>
              </a:spcBef>
              <a:spcAft>
                <a:spcPts val="0"/>
              </a:spcAft>
              <a:buClr>
                <a:srgbClr val="E4BA00"/>
              </a:buClr>
              <a:buSzPts val="8500"/>
              <a:buFont typeface="Helvetica Neue"/>
              <a:buNone/>
            </a:pPr>
            <a:r>
              <a:rPr lang="en-US">
                <a:solidFill>
                  <a:srgbClr val="E4BA00"/>
                </a:solidFill>
              </a:rPr>
              <a:t>Nested loop</a:t>
            </a:r>
            <a:endParaRPr>
              <a:solidFill>
                <a:srgbClr val="E4BA00"/>
              </a:solidFill>
            </a:endParaRPr>
          </a:p>
        </p:txBody>
      </p:sp>
      <p:sp>
        <p:nvSpPr>
          <p:cNvPr id="193" name="Google Shape;193;p13"/>
          <p:cNvSpPr txBox="1"/>
          <p:nvPr/>
        </p:nvSpPr>
        <p:spPr>
          <a:xfrm>
            <a:off x="11134123" y="4846401"/>
            <a:ext cx="102657" cy="471924"/>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94" name="Google Shape;194;p13"/>
          <p:cNvSpPr txBox="1"/>
          <p:nvPr/>
        </p:nvSpPr>
        <p:spPr>
          <a:xfrm>
            <a:off x="1195128" y="2906824"/>
            <a:ext cx="21993743" cy="2579576"/>
          </a:xfrm>
          <a:prstGeom prst="rect">
            <a:avLst/>
          </a:prstGeom>
          <a:noFill/>
          <a:ln>
            <a:noFill/>
          </a:ln>
        </p:spPr>
        <p:txBody>
          <a:bodyPr anchorCtr="0" anchor="t" bIns="50800" lIns="50800" spcFirstLastPara="1" rIns="50800" wrap="square" tIns="50800">
            <a:noAutofit/>
          </a:bodyPr>
          <a:lstStyle/>
          <a:p>
            <a:pPr indent="-381000" lvl="0" marL="381000" marR="0" rtl="0" algn="l">
              <a:lnSpc>
                <a:spcPct val="150000"/>
              </a:lnSpc>
              <a:spcBef>
                <a:spcPts val="0"/>
              </a:spcBef>
              <a:spcAft>
                <a:spcPts val="0"/>
              </a:spcAft>
              <a:buClr>
                <a:srgbClr val="5E5E5E"/>
              </a:buClr>
              <a:buSzPts val="3444"/>
              <a:buFont typeface="Noto Sans Symbols"/>
              <a:buChar char="❖"/>
            </a:pPr>
            <a:r>
              <a:rPr b="0" i="0" lang="en-US" sz="2800" u="none" cap="none" strike="noStrike">
                <a:solidFill>
                  <a:srgbClr val="5E5E5E"/>
                </a:solidFill>
                <a:latin typeface="Helvetica Neue"/>
                <a:ea typeface="Helvetica Neue"/>
                <a:cs typeface="Helvetica Neue"/>
                <a:sym typeface="Helvetica Neue"/>
              </a:rPr>
              <a:t> A nested loop is simply a loop within a loop. </a:t>
            </a:r>
            <a:endParaRPr/>
          </a:p>
          <a:p>
            <a:pPr indent="-381000" lvl="0" marL="381000" marR="0" rtl="0" algn="l">
              <a:lnSpc>
                <a:spcPct val="150000"/>
              </a:lnSpc>
              <a:spcBef>
                <a:spcPts val="4500"/>
              </a:spcBef>
              <a:spcAft>
                <a:spcPts val="0"/>
              </a:spcAft>
              <a:buClr>
                <a:srgbClr val="5E5E5E"/>
              </a:buClr>
              <a:buSzPts val="3444"/>
              <a:buFont typeface="Noto Sans Symbols"/>
              <a:buChar char="❖"/>
            </a:pPr>
            <a:r>
              <a:rPr b="0" i="0" lang="en-US" sz="2800" u="none" cap="none" strike="noStrike">
                <a:solidFill>
                  <a:srgbClr val="5E5E5E"/>
                </a:solidFill>
                <a:latin typeface="Helvetica Neue"/>
                <a:ea typeface="Helvetica Neue"/>
                <a:cs typeface="Helvetica Neue"/>
                <a:sym typeface="Helvetica Neue"/>
              </a:rPr>
              <a:t> Each time the outer loop is executed, the inner loop is executed right from the start. That is, all the iterations of the inner loop are executed with each iteration of the outer loop.</a:t>
            </a:r>
            <a:br>
              <a:rPr b="0" i="0" lang="en-US" sz="2800" u="none" cap="none" strike="noStrike">
                <a:solidFill>
                  <a:srgbClr val="5E5E5E"/>
                </a:solidFill>
                <a:latin typeface="Helvetica Neue"/>
                <a:ea typeface="Helvetica Neue"/>
                <a:cs typeface="Helvetica Neue"/>
                <a:sym typeface="Helvetica Neue"/>
              </a:rPr>
            </a:br>
            <a:endParaRPr b="0" i="0" sz="2800" u="none" cap="none" strike="noStrike">
              <a:solidFill>
                <a:srgbClr val="5E5E5E"/>
              </a:solidFill>
              <a:latin typeface="Helvetica Neue"/>
              <a:ea typeface="Helvetica Neue"/>
              <a:cs typeface="Helvetica Neue"/>
              <a:sym typeface="Helvetica Neue"/>
            </a:endParaRPr>
          </a:p>
        </p:txBody>
      </p:sp>
      <p:pic>
        <p:nvPicPr>
          <p:cNvPr descr="Text&#10;&#10;Description automatically generated" id="195" name="Google Shape;195;p13"/>
          <p:cNvPicPr preferRelativeResize="0"/>
          <p:nvPr/>
        </p:nvPicPr>
        <p:blipFill rotWithShape="1">
          <a:blip r:embed="rId3">
            <a:alphaModFix/>
          </a:blip>
          <a:srcRect b="0" l="0" r="0" t="0"/>
          <a:stretch/>
        </p:blipFill>
        <p:spPr>
          <a:xfrm>
            <a:off x="1195128" y="6489628"/>
            <a:ext cx="6241312" cy="2539357"/>
          </a:xfrm>
          <a:prstGeom prst="rect">
            <a:avLst/>
          </a:prstGeom>
          <a:noFill/>
          <a:ln>
            <a:noFill/>
          </a:ln>
        </p:spPr>
      </p:pic>
      <p:pic>
        <p:nvPicPr>
          <p:cNvPr descr="Text&#10;&#10;Description automatically generated" id="196" name="Google Shape;196;p13"/>
          <p:cNvPicPr preferRelativeResize="0"/>
          <p:nvPr/>
        </p:nvPicPr>
        <p:blipFill rotWithShape="1">
          <a:blip r:embed="rId4">
            <a:alphaModFix/>
          </a:blip>
          <a:srcRect b="0" l="0" r="0" t="0"/>
          <a:stretch/>
        </p:blipFill>
        <p:spPr>
          <a:xfrm>
            <a:off x="8918499" y="6119842"/>
            <a:ext cx="5642347" cy="3310961"/>
          </a:xfrm>
          <a:prstGeom prst="rect">
            <a:avLst/>
          </a:prstGeom>
          <a:noFill/>
          <a:ln>
            <a:noFill/>
          </a:ln>
        </p:spPr>
      </p:pic>
      <p:pic>
        <p:nvPicPr>
          <p:cNvPr descr="Text&#10;&#10;Description automatically generated" id="197" name="Google Shape;197;p13"/>
          <p:cNvPicPr preferRelativeResize="0"/>
          <p:nvPr/>
        </p:nvPicPr>
        <p:blipFill rotWithShape="1">
          <a:blip r:embed="rId5">
            <a:alphaModFix/>
          </a:blip>
          <a:srcRect b="0" l="0" r="0" t="0"/>
          <a:stretch/>
        </p:blipFill>
        <p:spPr>
          <a:xfrm>
            <a:off x="15830255" y="6333814"/>
            <a:ext cx="7582638" cy="2961689"/>
          </a:xfrm>
          <a:prstGeom prst="rect">
            <a:avLst/>
          </a:prstGeom>
          <a:noFill/>
          <a:ln>
            <a:noFill/>
          </a:ln>
        </p:spPr>
      </p:pic>
      <p:sp>
        <p:nvSpPr>
          <p:cNvPr id="198" name="Google Shape;198;p13"/>
          <p:cNvSpPr txBox="1"/>
          <p:nvPr/>
        </p:nvSpPr>
        <p:spPr>
          <a:xfrm>
            <a:off x="970950" y="9451419"/>
            <a:ext cx="6011261" cy="533479"/>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5E5E5E"/>
              </a:buClr>
              <a:buSzPts val="2800"/>
              <a:buFont typeface="Helvetica Neue"/>
              <a:buNone/>
            </a:pPr>
            <a:r>
              <a:rPr b="1" i="0" lang="en-US" sz="2800" u="none" cap="none" strike="noStrike">
                <a:solidFill>
                  <a:srgbClr val="5E5E5E"/>
                </a:solidFill>
                <a:latin typeface="Helvetica Neue"/>
                <a:ea typeface="Helvetica Neue"/>
                <a:cs typeface="Helvetica Neue"/>
                <a:sym typeface="Helvetica Neue"/>
              </a:rPr>
              <a:t>Nested for loop in another for loop</a:t>
            </a:r>
            <a:endParaRPr b="1" i="0" sz="2800" u="none" cap="none" strike="noStrike">
              <a:solidFill>
                <a:srgbClr val="5E5E5E"/>
              </a:solidFill>
              <a:latin typeface="Helvetica Neue"/>
              <a:ea typeface="Helvetica Neue"/>
              <a:cs typeface="Helvetica Neue"/>
              <a:sym typeface="Helvetica Neue"/>
            </a:endParaRPr>
          </a:p>
        </p:txBody>
      </p:sp>
      <p:sp>
        <p:nvSpPr>
          <p:cNvPr id="199" name="Google Shape;199;p13"/>
          <p:cNvSpPr txBox="1"/>
          <p:nvPr/>
        </p:nvSpPr>
        <p:spPr>
          <a:xfrm>
            <a:off x="8131203" y="9984898"/>
            <a:ext cx="6848029" cy="533479"/>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5E5E5E"/>
              </a:buClr>
              <a:buSzPts val="2800"/>
              <a:buFont typeface="Helvetica Neue"/>
              <a:buNone/>
            </a:pPr>
            <a:r>
              <a:rPr b="1" i="0" lang="en-US" sz="2800" u="none" cap="none" strike="noStrike">
                <a:solidFill>
                  <a:srgbClr val="5E5E5E"/>
                </a:solidFill>
                <a:latin typeface="Helvetica Neue"/>
                <a:ea typeface="Helvetica Neue"/>
                <a:cs typeface="Helvetica Neue"/>
                <a:sym typeface="Helvetica Neue"/>
              </a:rPr>
              <a:t>Nested while loop in another while loop</a:t>
            </a:r>
            <a:endParaRPr b="1" i="0" sz="2800" u="none" cap="none" strike="noStrike">
              <a:solidFill>
                <a:srgbClr val="5E5E5E"/>
              </a:solidFill>
              <a:latin typeface="Helvetica Neue"/>
              <a:ea typeface="Helvetica Neue"/>
              <a:cs typeface="Helvetica Neue"/>
              <a:sym typeface="Helvetica Neue"/>
            </a:endParaRPr>
          </a:p>
        </p:txBody>
      </p:sp>
      <p:sp>
        <p:nvSpPr>
          <p:cNvPr id="200" name="Google Shape;200;p13"/>
          <p:cNvSpPr txBox="1"/>
          <p:nvPr/>
        </p:nvSpPr>
        <p:spPr>
          <a:xfrm>
            <a:off x="16406752" y="9996456"/>
            <a:ext cx="6429645" cy="533479"/>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5E5E5E"/>
              </a:buClr>
              <a:buSzPts val="2800"/>
              <a:buFont typeface="Helvetica Neue"/>
              <a:buNone/>
            </a:pPr>
            <a:r>
              <a:rPr b="1" i="0" lang="en-US" sz="2800" u="none" cap="none" strike="noStrike">
                <a:solidFill>
                  <a:srgbClr val="5E5E5E"/>
                </a:solidFill>
                <a:latin typeface="Helvetica Neue"/>
                <a:ea typeface="Helvetica Neue"/>
                <a:cs typeface="Helvetica Neue"/>
                <a:sym typeface="Helvetica Neue"/>
              </a:rPr>
              <a:t>Nested for loop in another while loop</a:t>
            </a:r>
            <a:endParaRPr b="1" i="0" sz="2800" u="none" cap="none" strike="noStrike">
              <a:solidFill>
                <a:srgbClr val="5E5E5E"/>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4"/>
          <p:cNvSpPr txBox="1"/>
          <p:nvPr>
            <p:ph type="title"/>
          </p:nvPr>
        </p:nvSpPr>
        <p:spPr>
          <a:xfrm>
            <a:off x="2059172" y="973174"/>
            <a:ext cx="20265656" cy="1435100"/>
          </a:xfrm>
          <a:prstGeom prst="rect">
            <a:avLst/>
          </a:prstGeom>
          <a:noFill/>
          <a:ln>
            <a:noFill/>
          </a:ln>
        </p:spPr>
        <p:txBody>
          <a:bodyPr anchorCtr="0" anchor="t" bIns="50800" lIns="50800" spcFirstLastPara="1" rIns="50800" wrap="square" tIns="50800">
            <a:normAutofit fontScale="90000"/>
          </a:bodyPr>
          <a:lstStyle/>
          <a:p>
            <a:pPr indent="0" lvl="0" marL="0" rtl="0" algn="ctr">
              <a:lnSpc>
                <a:spcPct val="80000"/>
              </a:lnSpc>
              <a:spcBef>
                <a:spcPts val="0"/>
              </a:spcBef>
              <a:spcAft>
                <a:spcPts val="0"/>
              </a:spcAft>
              <a:buClr>
                <a:srgbClr val="E4BA00"/>
              </a:buClr>
              <a:buSzPct val="100000"/>
              <a:buFont typeface="Helvetica Neue"/>
              <a:buNone/>
            </a:pPr>
            <a:r>
              <a:rPr lang="en-US">
                <a:solidFill>
                  <a:srgbClr val="E4BA00"/>
                </a:solidFill>
              </a:rPr>
              <a:t>Which Loop to Choose?</a:t>
            </a:r>
            <a:br>
              <a:rPr lang="en-US">
                <a:solidFill>
                  <a:srgbClr val="E4BA00"/>
                </a:solidFill>
              </a:rPr>
            </a:br>
            <a:endParaRPr>
              <a:solidFill>
                <a:srgbClr val="E4BA00"/>
              </a:solidFill>
            </a:endParaRPr>
          </a:p>
        </p:txBody>
      </p:sp>
      <p:sp>
        <p:nvSpPr>
          <p:cNvPr id="206" name="Google Shape;206;p14"/>
          <p:cNvSpPr txBox="1"/>
          <p:nvPr/>
        </p:nvSpPr>
        <p:spPr>
          <a:xfrm>
            <a:off x="11134123" y="4846401"/>
            <a:ext cx="102657" cy="471924"/>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07" name="Google Shape;207;p14"/>
          <p:cNvSpPr txBox="1"/>
          <p:nvPr/>
        </p:nvSpPr>
        <p:spPr>
          <a:xfrm>
            <a:off x="1195128" y="2620926"/>
            <a:ext cx="21993743" cy="9193028"/>
          </a:xfrm>
          <a:prstGeom prst="rect">
            <a:avLst/>
          </a:prstGeom>
          <a:noFill/>
          <a:ln>
            <a:noFill/>
          </a:ln>
        </p:spPr>
        <p:txBody>
          <a:bodyPr anchorCtr="0" anchor="t" bIns="50800" lIns="50800" spcFirstLastPara="1" rIns="50800" wrap="square" tIns="50800">
            <a:normAutofit fontScale="85000" lnSpcReduction="20000"/>
          </a:bodyPr>
          <a:lstStyle/>
          <a:p>
            <a:pPr indent="-380999" lvl="0" marL="381000" marR="0" rtl="0" algn="l">
              <a:lnSpc>
                <a:spcPct val="150000"/>
              </a:lnSpc>
              <a:spcBef>
                <a:spcPts val="0"/>
              </a:spcBef>
              <a:spcAft>
                <a:spcPts val="0"/>
              </a:spcAft>
              <a:buClr>
                <a:srgbClr val="5E5E5E"/>
              </a:buClr>
              <a:buSzPct val="123000"/>
              <a:buFont typeface="Noto Sans Symbols"/>
              <a:buChar char="❖"/>
            </a:pPr>
            <a:r>
              <a:rPr b="1" i="0" lang="en-US" sz="3600" u="none" cap="none" strike="noStrike">
                <a:solidFill>
                  <a:srgbClr val="5E5E5E"/>
                </a:solidFill>
                <a:latin typeface="Helvetica Neue"/>
                <a:ea typeface="Helvetica Neue"/>
                <a:cs typeface="Helvetica Neue"/>
                <a:sym typeface="Helvetica Neue"/>
              </a:rPr>
              <a:t> </a:t>
            </a:r>
            <a:r>
              <a:rPr b="0" i="0" lang="en-US" sz="3600" u="none" cap="none" strike="noStrike">
                <a:solidFill>
                  <a:srgbClr val="5E5E5E"/>
                </a:solidFill>
                <a:latin typeface="Helvetica Neue"/>
                <a:ea typeface="Helvetica Neue"/>
                <a:cs typeface="Helvetica Neue"/>
                <a:sym typeface="Helvetica Neue"/>
              </a:rPr>
              <a:t>Both the while loop and the for loop have 4 </a:t>
            </a:r>
            <a:endParaRPr/>
          </a:p>
          <a:p>
            <a:pPr indent="-380999" lvl="0" marL="381000" marR="0" rtl="0" algn="l">
              <a:lnSpc>
                <a:spcPct val="150000"/>
              </a:lnSpc>
              <a:spcBef>
                <a:spcPts val="4500"/>
              </a:spcBef>
              <a:spcAft>
                <a:spcPts val="0"/>
              </a:spcAft>
              <a:buClr>
                <a:srgbClr val="5E5E5E"/>
              </a:buClr>
              <a:buSzPct val="123000"/>
              <a:buFont typeface="Noto Sans Symbols"/>
              <a:buChar char="❖"/>
            </a:pPr>
            <a:r>
              <a:rPr b="0" i="0" lang="en-US" sz="3600" u="none" cap="none" strike="noStrike">
                <a:solidFill>
                  <a:srgbClr val="5E5E5E"/>
                </a:solidFill>
                <a:latin typeface="Helvetica Neue"/>
                <a:ea typeface="Helvetica Neue"/>
                <a:cs typeface="Helvetica Neue"/>
                <a:sym typeface="Helvetica Neue"/>
              </a:rPr>
              <a:t> </a:t>
            </a:r>
            <a:r>
              <a:rPr b="1" i="0" lang="en-US" sz="3600" u="none" cap="none" strike="noStrike">
                <a:solidFill>
                  <a:srgbClr val="5E5E5E"/>
                </a:solidFill>
                <a:latin typeface="Helvetica Neue"/>
                <a:ea typeface="Helvetica Neue"/>
                <a:cs typeface="Helvetica Neue"/>
                <a:sym typeface="Helvetica Neue"/>
              </a:rPr>
              <a:t>Common components:</a:t>
            </a:r>
            <a:endParaRPr/>
          </a:p>
          <a:p>
            <a:pPr indent="-381000" lvl="2" marL="1600200" marR="0" rtl="0" algn="l">
              <a:lnSpc>
                <a:spcPct val="150000"/>
              </a:lnSpc>
              <a:spcBef>
                <a:spcPts val="4500"/>
              </a:spcBef>
              <a:spcAft>
                <a:spcPts val="0"/>
              </a:spcAft>
              <a:buClr>
                <a:srgbClr val="5E5E5E"/>
              </a:buClr>
              <a:buSzPct val="123000"/>
              <a:buFont typeface="Noto Sans Symbols"/>
              <a:buChar char="⮚"/>
            </a:pPr>
            <a:r>
              <a:rPr b="0" i="0" lang="en-US" sz="3600" u="none" cap="none" strike="noStrike">
                <a:solidFill>
                  <a:srgbClr val="5E5E5E"/>
                </a:solidFill>
                <a:latin typeface="Helvetica Neue"/>
                <a:ea typeface="Helvetica Neue"/>
                <a:cs typeface="Helvetica Neue"/>
                <a:sym typeface="Helvetica Neue"/>
              </a:rPr>
              <a:t> Initialization of control variable</a:t>
            </a:r>
            <a:endParaRPr/>
          </a:p>
          <a:p>
            <a:pPr indent="-381000" lvl="2" marL="1600200" marR="0" rtl="0" algn="l">
              <a:lnSpc>
                <a:spcPct val="150000"/>
              </a:lnSpc>
              <a:spcBef>
                <a:spcPts val="4500"/>
              </a:spcBef>
              <a:spcAft>
                <a:spcPts val="0"/>
              </a:spcAft>
              <a:buClr>
                <a:srgbClr val="5E5E5E"/>
              </a:buClr>
              <a:buSzPct val="123000"/>
              <a:buFont typeface="Noto Sans Symbols"/>
              <a:buChar char="⮚"/>
            </a:pPr>
            <a:r>
              <a:rPr b="0" i="0" lang="en-US" sz="3600" u="none" cap="none" strike="noStrike">
                <a:solidFill>
                  <a:srgbClr val="5E5E5E"/>
                </a:solidFill>
                <a:latin typeface="Helvetica Neue"/>
                <a:ea typeface="Helvetica Neue"/>
                <a:cs typeface="Helvetica Neue"/>
                <a:sym typeface="Helvetica Neue"/>
              </a:rPr>
              <a:t> Termination condition</a:t>
            </a:r>
            <a:endParaRPr/>
          </a:p>
          <a:p>
            <a:pPr indent="-381000" lvl="2" marL="1600200" marR="0" rtl="0" algn="l">
              <a:lnSpc>
                <a:spcPct val="150000"/>
              </a:lnSpc>
              <a:spcBef>
                <a:spcPts val="4500"/>
              </a:spcBef>
              <a:spcAft>
                <a:spcPts val="0"/>
              </a:spcAft>
              <a:buClr>
                <a:srgbClr val="5E5E5E"/>
              </a:buClr>
              <a:buSzPct val="123000"/>
              <a:buFont typeface="Noto Sans Symbols"/>
              <a:buChar char="⮚"/>
            </a:pPr>
            <a:r>
              <a:rPr b="0" i="0" lang="en-US" sz="3600" u="none" cap="none" strike="noStrike">
                <a:solidFill>
                  <a:srgbClr val="5E5E5E"/>
                </a:solidFill>
                <a:latin typeface="Helvetica Neue"/>
                <a:ea typeface="Helvetica Neue"/>
                <a:cs typeface="Helvetica Neue"/>
                <a:sym typeface="Helvetica Neue"/>
              </a:rPr>
              <a:t> Update control variable</a:t>
            </a:r>
            <a:endParaRPr/>
          </a:p>
          <a:p>
            <a:pPr indent="-381000" lvl="2" marL="1600200" marR="0" rtl="0" algn="l">
              <a:lnSpc>
                <a:spcPct val="150000"/>
              </a:lnSpc>
              <a:spcBef>
                <a:spcPts val="4500"/>
              </a:spcBef>
              <a:spcAft>
                <a:spcPts val="0"/>
              </a:spcAft>
              <a:buClr>
                <a:srgbClr val="5E5E5E"/>
              </a:buClr>
              <a:buSzPct val="123000"/>
              <a:buFont typeface="Noto Sans Symbols"/>
              <a:buChar char="⮚"/>
            </a:pPr>
            <a:r>
              <a:rPr b="0" i="0" lang="en-US" sz="3600" u="none" cap="none" strike="noStrike">
                <a:solidFill>
                  <a:srgbClr val="5E5E5E"/>
                </a:solidFill>
                <a:latin typeface="Helvetica Neue"/>
                <a:ea typeface="Helvetica Neue"/>
                <a:cs typeface="Helvetica Neue"/>
                <a:sym typeface="Helvetica Neue"/>
              </a:rPr>
              <a:t> Body to be repeated</a:t>
            </a:r>
            <a:endParaRPr/>
          </a:p>
          <a:p>
            <a:pPr indent="-380999" lvl="0" marL="381000" marR="0" rtl="0" algn="l">
              <a:lnSpc>
                <a:spcPct val="150000"/>
              </a:lnSpc>
              <a:spcBef>
                <a:spcPts val="4500"/>
              </a:spcBef>
              <a:spcAft>
                <a:spcPts val="0"/>
              </a:spcAft>
              <a:buClr>
                <a:srgbClr val="5E5E5E"/>
              </a:buClr>
              <a:buSzPct val="123000"/>
              <a:buFont typeface="Noto Sans Symbols"/>
              <a:buChar char="❖"/>
            </a:pPr>
            <a:r>
              <a:rPr b="0" i="0" lang="en-US" sz="3600" u="none" cap="none" strike="noStrike">
                <a:solidFill>
                  <a:srgbClr val="5E5E5E"/>
                </a:solidFill>
                <a:latin typeface="Helvetica Neue"/>
                <a:ea typeface="Helvetica Neue"/>
                <a:cs typeface="Helvetica Neue"/>
                <a:sym typeface="Helvetica Neue"/>
              </a:rPr>
              <a:t> A while loop is generally used when we </a:t>
            </a:r>
            <a:r>
              <a:rPr b="1" i="0" lang="en-US" sz="3600" u="none" cap="none" strike="noStrike">
                <a:solidFill>
                  <a:srgbClr val="5E5E5E"/>
                </a:solidFill>
                <a:latin typeface="Helvetica Neue"/>
                <a:ea typeface="Helvetica Neue"/>
                <a:cs typeface="Helvetica Neue"/>
                <a:sym typeface="Helvetica Neue"/>
              </a:rPr>
              <a:t>don’t know how many times</a:t>
            </a:r>
            <a:r>
              <a:rPr b="0" i="0" lang="en-US" sz="3600" u="none" cap="none" strike="noStrike">
                <a:solidFill>
                  <a:srgbClr val="5E5E5E"/>
                </a:solidFill>
                <a:latin typeface="Helvetica Neue"/>
                <a:ea typeface="Helvetica Neue"/>
                <a:cs typeface="Helvetica Neue"/>
                <a:sym typeface="Helvetica Neue"/>
              </a:rPr>
              <a:t> to run through the loop</a:t>
            </a:r>
            <a:endParaRPr/>
          </a:p>
          <a:p>
            <a:pPr indent="-380999" lvl="0" marL="381000" marR="0" rtl="0" algn="l">
              <a:lnSpc>
                <a:spcPct val="150000"/>
              </a:lnSpc>
              <a:spcBef>
                <a:spcPts val="4500"/>
              </a:spcBef>
              <a:spcAft>
                <a:spcPts val="0"/>
              </a:spcAft>
              <a:buClr>
                <a:srgbClr val="5E5E5E"/>
              </a:buClr>
              <a:buSzPct val="123000"/>
              <a:buFont typeface="Noto Sans Symbols"/>
              <a:buChar char="❖"/>
            </a:pPr>
            <a:r>
              <a:rPr b="0" i="0" lang="en-US" sz="3600" u="none" cap="none" strike="noStrike">
                <a:solidFill>
                  <a:srgbClr val="5E5E5E"/>
                </a:solidFill>
                <a:latin typeface="Helvetica Neue"/>
                <a:ea typeface="Helvetica Neue"/>
                <a:cs typeface="Helvetica Neue"/>
                <a:sym typeface="Helvetica Neue"/>
              </a:rPr>
              <a:t> If we </a:t>
            </a:r>
            <a:r>
              <a:rPr b="1" i="0" lang="en-US" sz="3600" u="none" cap="none" strike="noStrike">
                <a:solidFill>
                  <a:srgbClr val="5E5E5E"/>
                </a:solidFill>
                <a:latin typeface="Helvetica Neue"/>
                <a:ea typeface="Helvetica Neue"/>
                <a:cs typeface="Helvetica Neue"/>
                <a:sym typeface="Helvetica Neue"/>
              </a:rPr>
              <a:t>do know how many times </a:t>
            </a:r>
            <a:r>
              <a:rPr b="0" i="0" lang="en-US" sz="3600" u="none" cap="none" strike="noStrike">
                <a:solidFill>
                  <a:srgbClr val="5E5E5E"/>
                </a:solidFill>
                <a:latin typeface="Helvetica Neue"/>
                <a:ea typeface="Helvetica Neue"/>
                <a:cs typeface="Helvetica Neue"/>
                <a:sym typeface="Helvetica Neue"/>
              </a:rPr>
              <a:t>to run through the loop, we use the for loop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5"/>
          <p:cNvSpPr txBox="1"/>
          <p:nvPr>
            <p:ph idx="2" type="body"/>
          </p:nvPr>
        </p:nvSpPr>
        <p:spPr>
          <a:xfrm>
            <a:off x="1780557" y="3163652"/>
            <a:ext cx="17993860" cy="8205375"/>
          </a:xfrm>
          <a:prstGeom prst="rect">
            <a:avLst/>
          </a:prstGeom>
          <a:noFill/>
          <a:ln>
            <a:noFill/>
          </a:ln>
        </p:spPr>
        <p:txBody>
          <a:bodyPr anchorCtr="0" anchor="ctr" bIns="50800" lIns="50800" spcFirstLastPara="1" rIns="50800" wrap="square" tIns="50800">
            <a:normAutofit/>
          </a:bodyPr>
          <a:lstStyle/>
          <a:p>
            <a:pPr indent="-381000" lvl="0" marL="381000" rtl="0" algn="l">
              <a:lnSpc>
                <a:spcPct val="90000"/>
              </a:lnSpc>
              <a:spcBef>
                <a:spcPts val="0"/>
              </a:spcBef>
              <a:spcAft>
                <a:spcPts val="0"/>
              </a:spcAft>
              <a:buClr>
                <a:srgbClr val="6B7076"/>
              </a:buClr>
              <a:buSzPts val="3000"/>
              <a:buFont typeface="Helvetica Neue"/>
              <a:buChar char="•"/>
            </a:pPr>
            <a:r>
              <a:rPr lang="en-US" u="sng">
                <a:solidFill>
                  <a:schemeClr val="hlink"/>
                </a:solidFill>
                <a:hlinkClick r:id="rId3"/>
              </a:rPr>
              <a:t>JavaScript conditional statements and loops - Exercises, Practice, Solution</a:t>
            </a:r>
            <a:r>
              <a:rPr lang="en-US"/>
              <a:t> </a:t>
            </a:r>
            <a:endParaRPr/>
          </a:p>
          <a:p>
            <a:pPr indent="0" lvl="0" marL="0" rtl="0" algn="l">
              <a:lnSpc>
                <a:spcPct val="90000"/>
              </a:lnSpc>
              <a:spcBef>
                <a:spcPts val="4500"/>
              </a:spcBef>
              <a:spcAft>
                <a:spcPts val="0"/>
              </a:spcAft>
              <a:buClr>
                <a:srgbClr val="6B7076"/>
              </a:buClr>
              <a:buSzPts val="3000"/>
              <a:buFont typeface="Helvetica Neue"/>
              <a:buNone/>
            </a:pPr>
            <a:r>
              <a:t/>
            </a:r>
            <a:endParaRPr/>
          </a:p>
        </p:txBody>
      </p:sp>
      <p:sp>
        <p:nvSpPr>
          <p:cNvPr id="213" name="Google Shape;213;p15"/>
          <p:cNvSpPr txBox="1"/>
          <p:nvPr>
            <p:ph idx="4" type="body"/>
          </p:nvPr>
        </p:nvSpPr>
        <p:spPr>
          <a:xfrm>
            <a:off x="9410053" y="1591857"/>
            <a:ext cx="4865784" cy="817668"/>
          </a:xfrm>
          <a:prstGeom prst="rect">
            <a:avLst/>
          </a:prstGeom>
          <a:noFill/>
          <a:ln>
            <a:noFill/>
          </a:ln>
        </p:spPr>
        <p:txBody>
          <a:bodyPr anchorCtr="0" anchor="ctr" bIns="50800" lIns="50800" spcFirstLastPara="1" rIns="50800" wrap="square" tIns="50800">
            <a:normAutofit fontScale="85000" lnSpcReduction="20000"/>
          </a:bodyPr>
          <a:lstStyle/>
          <a:p>
            <a:pPr indent="0" lvl="0" marL="0" rtl="0" algn="l">
              <a:lnSpc>
                <a:spcPct val="80000"/>
              </a:lnSpc>
              <a:spcBef>
                <a:spcPts val="0"/>
              </a:spcBef>
              <a:spcAft>
                <a:spcPts val="0"/>
              </a:spcAft>
              <a:buClr>
                <a:srgbClr val="6B7076"/>
              </a:buClr>
              <a:buSzPct val="178571"/>
              <a:buFont typeface="Helvetica Neue"/>
              <a:buNone/>
            </a:pPr>
            <a:r>
              <a:rPr lang="en-US"/>
              <a:t>Resources</a:t>
            </a:r>
            <a:endParaRPr/>
          </a:p>
        </p:txBody>
      </p:sp>
      <p:sp>
        <p:nvSpPr>
          <p:cNvPr id="214" name="Google Shape;214;p15"/>
          <p:cNvSpPr/>
          <p:nvPr/>
        </p:nvSpPr>
        <p:spPr>
          <a:xfrm>
            <a:off x="22116369" y="657012"/>
            <a:ext cx="817669" cy="817668"/>
          </a:xfrm>
          <a:prstGeom prst="roundRect">
            <a:avLst>
              <a:gd fmla="val 15000" name="adj"/>
            </a:avLst>
          </a:prstGeom>
          <a:solidFill>
            <a:srgbClr val="BFBFB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15" name="Google Shape;215;p15"/>
          <p:cNvSpPr/>
          <p:nvPr/>
        </p:nvSpPr>
        <p:spPr>
          <a:xfrm>
            <a:off x="21120119" y="657012"/>
            <a:ext cx="817669" cy="817668"/>
          </a:xfrm>
          <a:prstGeom prst="roundRect">
            <a:avLst>
              <a:gd fmla="val 15000" name="adj"/>
            </a:avLst>
          </a:prstGeom>
          <a:solidFill>
            <a:srgbClr val="4294A3"/>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16" name="Google Shape;216;p15"/>
          <p:cNvSpPr/>
          <p:nvPr/>
        </p:nvSpPr>
        <p:spPr>
          <a:xfrm>
            <a:off x="20123869" y="657012"/>
            <a:ext cx="817669" cy="817668"/>
          </a:xfrm>
          <a:prstGeom prst="roundRect">
            <a:avLst>
              <a:gd fmla="val 15000" name="adj"/>
            </a:avLst>
          </a:prstGeom>
          <a:solidFill>
            <a:srgbClr val="D6D6D6"/>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pic>
        <p:nvPicPr>
          <p:cNvPr descr="Untitled-2_Android.png" id="217" name="Google Shape;217;p15"/>
          <p:cNvPicPr preferRelativeResize="0"/>
          <p:nvPr/>
        </p:nvPicPr>
        <p:blipFill rotWithShape="1">
          <a:blip r:embed="rId4">
            <a:alphaModFix/>
          </a:blip>
          <a:srcRect b="0" l="0" r="0" t="33516"/>
          <a:stretch/>
        </p:blipFill>
        <p:spPr>
          <a:xfrm>
            <a:off x="21590358" y="757645"/>
            <a:ext cx="1869689" cy="1243045"/>
          </a:xfrm>
          <a:prstGeom prst="rect">
            <a:avLst/>
          </a:prstGeom>
          <a:noFill/>
          <a:ln>
            <a:noFill/>
          </a:ln>
        </p:spPr>
      </p:pic>
      <p:pic>
        <p:nvPicPr>
          <p:cNvPr descr="Untitled-2_iOS.png" id="218" name="Google Shape;218;p15"/>
          <p:cNvPicPr preferRelativeResize="0"/>
          <p:nvPr/>
        </p:nvPicPr>
        <p:blipFill rotWithShape="1">
          <a:blip r:embed="rId5">
            <a:alphaModFix/>
          </a:blip>
          <a:srcRect b="0" l="0" r="0" t="0"/>
          <a:stretch/>
        </p:blipFill>
        <p:spPr>
          <a:xfrm>
            <a:off x="19677564" y="186684"/>
            <a:ext cx="1710278" cy="1710278"/>
          </a:xfrm>
          <a:prstGeom prst="rect">
            <a:avLst/>
          </a:prstGeom>
          <a:noFill/>
          <a:ln>
            <a:noFill/>
          </a:ln>
        </p:spPr>
      </p:pic>
      <p:pic>
        <p:nvPicPr>
          <p:cNvPr descr="Untitled-2_JS.png" id="219" name="Google Shape;219;p15"/>
          <p:cNvPicPr preferRelativeResize="0"/>
          <p:nvPr/>
        </p:nvPicPr>
        <p:blipFill rotWithShape="1">
          <a:blip r:embed="rId6">
            <a:alphaModFix/>
          </a:blip>
          <a:srcRect b="36827" l="34522" r="30751" t="38732"/>
          <a:stretch/>
        </p:blipFill>
        <p:spPr>
          <a:xfrm>
            <a:off x="21240206" y="849086"/>
            <a:ext cx="593941" cy="41801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6"/>
          <p:cNvSpPr txBox="1"/>
          <p:nvPr>
            <p:ph type="title"/>
          </p:nvPr>
        </p:nvSpPr>
        <p:spPr>
          <a:xfrm>
            <a:off x="7139862" y="2165609"/>
            <a:ext cx="10477500" cy="1435100"/>
          </a:xfrm>
          <a:prstGeom prst="rect">
            <a:avLst/>
          </a:prstGeom>
          <a:noFill/>
          <a:ln>
            <a:noFill/>
          </a:ln>
        </p:spPr>
        <p:txBody>
          <a:bodyPr anchorCtr="0" anchor="ctr" bIns="50800" lIns="50800" spcFirstLastPara="1" rIns="50800" wrap="square" tIns="50800">
            <a:normAutofit/>
          </a:bodyPr>
          <a:lstStyle/>
          <a:p>
            <a:pPr indent="0" lvl="0" marL="0" rtl="0" algn="ctr">
              <a:lnSpc>
                <a:spcPct val="80000"/>
              </a:lnSpc>
              <a:spcBef>
                <a:spcPts val="0"/>
              </a:spcBef>
              <a:spcAft>
                <a:spcPts val="0"/>
              </a:spcAft>
              <a:buClr>
                <a:srgbClr val="FFFFFF"/>
              </a:buClr>
              <a:buSzPts val="8500"/>
              <a:buFont typeface="Helvetica Neue"/>
              <a:buNone/>
            </a:pPr>
            <a:r>
              <a:rPr lang="en-US"/>
              <a:t>Summary</a:t>
            </a:r>
            <a:endParaRPr/>
          </a:p>
        </p:txBody>
      </p:sp>
      <p:sp>
        <p:nvSpPr>
          <p:cNvPr id="225" name="Google Shape;225;p16"/>
          <p:cNvSpPr txBox="1"/>
          <p:nvPr/>
        </p:nvSpPr>
        <p:spPr>
          <a:xfrm>
            <a:off x="1206500" y="4114800"/>
            <a:ext cx="21971000" cy="7435591"/>
          </a:xfrm>
          <a:prstGeom prst="rect">
            <a:avLst/>
          </a:prstGeom>
          <a:noFill/>
          <a:ln>
            <a:noFill/>
          </a:ln>
        </p:spPr>
        <p:txBody>
          <a:bodyPr anchorCtr="0" anchor="t" bIns="45700" lIns="91425" spcFirstLastPara="1" rIns="91425" wrap="square" tIns="45700">
            <a:noAutofit/>
          </a:bodyPr>
          <a:lstStyle/>
          <a:p>
            <a:pPr indent="-381000" lvl="0" marL="381000" marR="0" rtl="0" algn="l">
              <a:lnSpc>
                <a:spcPct val="90000"/>
              </a:lnSpc>
              <a:spcBef>
                <a:spcPts val="0"/>
              </a:spcBef>
              <a:spcAft>
                <a:spcPts val="0"/>
              </a:spcAft>
              <a:buClr>
                <a:schemeClr val="lt1"/>
              </a:buClr>
              <a:buSzPts val="5904"/>
              <a:buFont typeface="Helvetica Neue"/>
              <a:buChar char="•"/>
            </a:pPr>
            <a:r>
              <a:rPr b="0" i="0" lang="en-US" sz="4800" u="none" cap="none" strike="noStrike">
                <a:solidFill>
                  <a:schemeClr val="lt1"/>
                </a:solidFill>
                <a:latin typeface="Helvetica Neue"/>
                <a:ea typeface="Helvetica Neue"/>
                <a:cs typeface="Helvetica Neue"/>
                <a:sym typeface="Helvetica Neue"/>
              </a:rPr>
              <a:t>Comparison Operators</a:t>
            </a:r>
            <a:endParaRPr/>
          </a:p>
          <a:p>
            <a:pPr indent="-381000" lvl="0" marL="381000" marR="0" rtl="0" algn="l">
              <a:lnSpc>
                <a:spcPct val="90000"/>
              </a:lnSpc>
              <a:spcBef>
                <a:spcPts val="4500"/>
              </a:spcBef>
              <a:spcAft>
                <a:spcPts val="0"/>
              </a:spcAft>
              <a:buClr>
                <a:schemeClr val="lt1"/>
              </a:buClr>
              <a:buSzPts val="5904"/>
              <a:buFont typeface="Helvetica Neue"/>
              <a:buChar char="•"/>
            </a:pPr>
            <a:r>
              <a:rPr b="0" i="0" lang="en-US" sz="4800" u="none" cap="none" strike="noStrike">
                <a:solidFill>
                  <a:schemeClr val="lt1"/>
                </a:solidFill>
                <a:latin typeface="Helvetica Neue"/>
                <a:ea typeface="Helvetica Neue"/>
                <a:cs typeface="Helvetica Neue"/>
                <a:sym typeface="Helvetica Neue"/>
              </a:rPr>
              <a:t>If, else and else if conditional</a:t>
            </a:r>
            <a:endParaRPr/>
          </a:p>
          <a:p>
            <a:pPr indent="-381000" lvl="0" marL="381000" marR="0" rtl="0" algn="l">
              <a:lnSpc>
                <a:spcPct val="90000"/>
              </a:lnSpc>
              <a:spcBef>
                <a:spcPts val="4500"/>
              </a:spcBef>
              <a:spcAft>
                <a:spcPts val="0"/>
              </a:spcAft>
              <a:buClr>
                <a:schemeClr val="lt1"/>
              </a:buClr>
              <a:buSzPts val="5904"/>
              <a:buFont typeface="Helvetica Neue"/>
              <a:buChar char="•"/>
            </a:pPr>
            <a:r>
              <a:rPr b="0" i="0" lang="en-US" sz="4800" u="none" cap="none" strike="noStrike">
                <a:solidFill>
                  <a:schemeClr val="lt1"/>
                </a:solidFill>
                <a:latin typeface="Helvetica Neue"/>
                <a:ea typeface="Helvetica Neue"/>
                <a:cs typeface="Helvetica Neue"/>
                <a:sym typeface="Helvetica Neue"/>
              </a:rPr>
              <a:t>Logical Operators </a:t>
            </a:r>
            <a:endParaRPr/>
          </a:p>
          <a:p>
            <a:pPr indent="-381000" lvl="0" marL="381000" marR="0" rtl="0" algn="l">
              <a:lnSpc>
                <a:spcPct val="90000"/>
              </a:lnSpc>
              <a:spcBef>
                <a:spcPts val="4500"/>
              </a:spcBef>
              <a:spcAft>
                <a:spcPts val="0"/>
              </a:spcAft>
              <a:buClr>
                <a:schemeClr val="lt1"/>
              </a:buClr>
              <a:buSzPts val="5904"/>
              <a:buFont typeface="Helvetica Neue"/>
              <a:buChar char="•"/>
            </a:pPr>
            <a:r>
              <a:rPr b="0" i="0" lang="en-US" sz="4800" u="none" cap="none" strike="noStrike">
                <a:solidFill>
                  <a:schemeClr val="lt1"/>
                </a:solidFill>
                <a:latin typeface="Helvetica Neue"/>
                <a:ea typeface="Helvetica Neue"/>
                <a:cs typeface="Helvetica Neue"/>
                <a:sym typeface="Helvetica Neue"/>
              </a:rPr>
              <a:t>Switch Conditional </a:t>
            </a:r>
            <a:endParaRPr/>
          </a:p>
          <a:p>
            <a:pPr indent="-381000" lvl="0" marL="381000" marR="0" rtl="0" algn="l">
              <a:lnSpc>
                <a:spcPct val="90000"/>
              </a:lnSpc>
              <a:spcBef>
                <a:spcPts val="4500"/>
              </a:spcBef>
              <a:spcAft>
                <a:spcPts val="0"/>
              </a:spcAft>
              <a:buClr>
                <a:schemeClr val="lt1"/>
              </a:buClr>
              <a:buSzPts val="5904"/>
              <a:buFont typeface="Helvetica Neue"/>
              <a:buChar char="•"/>
            </a:pPr>
            <a:r>
              <a:rPr b="0" i="0" lang="en-US" sz="4800" u="none" cap="none" strike="noStrike">
                <a:solidFill>
                  <a:schemeClr val="lt1"/>
                </a:solidFill>
                <a:latin typeface="Helvetica Neue"/>
                <a:ea typeface="Helvetica Neue"/>
                <a:cs typeface="Helvetica Neue"/>
                <a:sym typeface="Helvetica Neue"/>
              </a:rPr>
              <a:t>While loop, do while loop and for loop</a:t>
            </a:r>
            <a:endParaRPr/>
          </a:p>
          <a:p>
            <a:pPr indent="-381000" lvl="0" marL="381000" marR="0" rtl="0" algn="l">
              <a:lnSpc>
                <a:spcPct val="90000"/>
              </a:lnSpc>
              <a:spcBef>
                <a:spcPts val="4500"/>
              </a:spcBef>
              <a:spcAft>
                <a:spcPts val="0"/>
              </a:spcAft>
              <a:buClr>
                <a:schemeClr val="lt1"/>
              </a:buClr>
              <a:buSzPts val="5904"/>
              <a:buFont typeface="Helvetica Neue"/>
              <a:buChar char="•"/>
            </a:pPr>
            <a:r>
              <a:rPr b="0" i="0" lang="en-US" sz="4800" u="none" cap="none" strike="noStrike">
                <a:solidFill>
                  <a:schemeClr val="lt1"/>
                </a:solidFill>
                <a:latin typeface="Helvetica Neue"/>
                <a:ea typeface="Helvetica Neue"/>
                <a:cs typeface="Helvetica Neue"/>
                <a:sym typeface="Helvetica Neue"/>
              </a:rPr>
              <a:t>Infinite loops and nested loops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ph idx="4294967295" type="ctrTitle"/>
          </p:nvPr>
        </p:nvSpPr>
        <p:spPr>
          <a:xfrm>
            <a:off x="1206496" y="2574991"/>
            <a:ext cx="21971004" cy="4648201"/>
          </a:xfrm>
          <a:prstGeom prst="rect">
            <a:avLst/>
          </a:prstGeom>
          <a:noFill/>
          <a:ln>
            <a:noFill/>
          </a:ln>
        </p:spPr>
        <p:txBody>
          <a:bodyPr anchorCtr="0" anchor="b" bIns="50800" lIns="50800" spcFirstLastPara="1" rIns="50800" wrap="square" tIns="50800">
            <a:normAutofit/>
          </a:bodyPr>
          <a:lstStyle/>
          <a:p>
            <a:pPr indent="0" lvl="0" marL="0" marR="0" rtl="0" algn="l">
              <a:lnSpc>
                <a:spcPct val="80000"/>
              </a:lnSpc>
              <a:spcBef>
                <a:spcPts val="0"/>
              </a:spcBef>
              <a:spcAft>
                <a:spcPts val="0"/>
              </a:spcAft>
              <a:buClr>
                <a:srgbClr val="FFFFFF"/>
              </a:buClr>
              <a:buSzPts val="11600"/>
              <a:buFont typeface="Helvetica Neue"/>
              <a:buNone/>
            </a:pPr>
            <a:r>
              <a:rPr b="1" i="0" lang="en-US" sz="11600" u="none" cap="none" strike="noStrike">
                <a:solidFill>
                  <a:srgbClr val="FFFFFF"/>
                </a:solidFill>
                <a:latin typeface="Helvetica Neue"/>
                <a:ea typeface="Helvetica Neue"/>
                <a:cs typeface="Helvetica Neue"/>
                <a:sym typeface="Helvetica Neue"/>
              </a:rPr>
              <a:t>Objective</a:t>
            </a:r>
            <a:br>
              <a:rPr b="1" i="0" lang="en-US" sz="11600" u="none" cap="none" strike="noStrike">
                <a:solidFill>
                  <a:srgbClr val="FFFFFF"/>
                </a:solidFill>
                <a:latin typeface="Helvetica Neue"/>
                <a:ea typeface="Helvetica Neue"/>
                <a:cs typeface="Helvetica Neue"/>
                <a:sym typeface="Helvetica Neue"/>
              </a:rPr>
            </a:br>
            <a:br>
              <a:rPr b="1" i="0" lang="en-US" sz="11600" u="none" cap="none" strike="noStrike">
                <a:solidFill>
                  <a:srgbClr val="FFFFFF"/>
                </a:solidFill>
                <a:latin typeface="Helvetica Neue"/>
                <a:ea typeface="Helvetica Neue"/>
                <a:cs typeface="Helvetica Neue"/>
                <a:sym typeface="Helvetica Neue"/>
              </a:rPr>
            </a:br>
            <a:endParaRPr b="1" i="0" sz="11600" u="none" cap="none" strike="noStrike">
              <a:solidFill>
                <a:srgbClr val="FFFFFF"/>
              </a:solidFill>
              <a:latin typeface="Helvetica Neue"/>
              <a:ea typeface="Helvetica Neue"/>
              <a:cs typeface="Helvetica Neue"/>
              <a:sym typeface="Helvetica Neue"/>
            </a:endParaRPr>
          </a:p>
        </p:txBody>
      </p:sp>
      <p:sp>
        <p:nvSpPr>
          <p:cNvPr id="105" name="Google Shape;105;p2"/>
          <p:cNvSpPr txBox="1"/>
          <p:nvPr>
            <p:ph idx="4294967295" type="subTitle"/>
          </p:nvPr>
        </p:nvSpPr>
        <p:spPr>
          <a:xfrm>
            <a:off x="1206500" y="4686300"/>
            <a:ext cx="21971000" cy="6454709"/>
          </a:xfrm>
          <a:prstGeom prst="rect">
            <a:avLst/>
          </a:prstGeom>
          <a:noFill/>
          <a:ln>
            <a:noFill/>
          </a:ln>
        </p:spPr>
        <p:txBody>
          <a:bodyPr anchorCtr="0" anchor="t" bIns="50800" lIns="50800" spcFirstLastPara="1" rIns="50800" wrap="square" tIns="50800">
            <a:normAutofit fontScale="92500" lnSpcReduction="20000"/>
          </a:bodyPr>
          <a:lstStyle/>
          <a:p>
            <a:pPr indent="-685831" lvl="0" marL="685800" marR="0" rtl="0" algn="l">
              <a:lnSpc>
                <a:spcPct val="150000"/>
              </a:lnSpc>
              <a:spcBef>
                <a:spcPts val="0"/>
              </a:spcBef>
              <a:spcAft>
                <a:spcPts val="0"/>
              </a:spcAft>
              <a:buClr>
                <a:srgbClr val="FFFFFF"/>
              </a:buClr>
              <a:buSzPct val="100000"/>
              <a:buFont typeface="Arial"/>
              <a:buChar char="•"/>
            </a:pPr>
            <a:r>
              <a:rPr b="0" i="0" lang="en-US" sz="5500" u="none" cap="none" strike="noStrike">
                <a:solidFill>
                  <a:srgbClr val="FFFFFF"/>
                </a:solidFill>
                <a:latin typeface="Helvetica Neue"/>
                <a:ea typeface="Helvetica Neue"/>
                <a:cs typeface="Helvetica Neue"/>
                <a:sym typeface="Helvetica Neue"/>
              </a:rPr>
              <a:t>Comparison Operators</a:t>
            </a:r>
            <a:endParaRPr/>
          </a:p>
          <a:p>
            <a:pPr indent="-685831" lvl="0" marL="685800" marR="0" rtl="0" algn="l">
              <a:lnSpc>
                <a:spcPct val="150000"/>
              </a:lnSpc>
              <a:spcBef>
                <a:spcPts val="0"/>
              </a:spcBef>
              <a:spcAft>
                <a:spcPts val="0"/>
              </a:spcAft>
              <a:buClr>
                <a:srgbClr val="FFFFFF"/>
              </a:buClr>
              <a:buSzPct val="100000"/>
              <a:buFont typeface="Arial"/>
              <a:buChar char="•"/>
            </a:pPr>
            <a:r>
              <a:rPr b="0" i="0" lang="en-US" sz="5500" u="none" cap="none" strike="noStrike">
                <a:solidFill>
                  <a:srgbClr val="FFFFFF"/>
                </a:solidFill>
                <a:latin typeface="Helvetica Neue"/>
                <a:ea typeface="Helvetica Neue"/>
                <a:cs typeface="Helvetica Neue"/>
                <a:sym typeface="Helvetica Neue"/>
              </a:rPr>
              <a:t>If, else and else if conditional</a:t>
            </a:r>
            <a:endParaRPr/>
          </a:p>
          <a:p>
            <a:pPr indent="-685831" lvl="0" marL="685800" marR="0" rtl="0" algn="l">
              <a:lnSpc>
                <a:spcPct val="150000"/>
              </a:lnSpc>
              <a:spcBef>
                <a:spcPts val="0"/>
              </a:spcBef>
              <a:spcAft>
                <a:spcPts val="0"/>
              </a:spcAft>
              <a:buClr>
                <a:srgbClr val="FFFFFF"/>
              </a:buClr>
              <a:buSzPct val="100000"/>
              <a:buFont typeface="Arial"/>
              <a:buChar char="•"/>
            </a:pPr>
            <a:r>
              <a:rPr b="0" i="0" lang="en-US" sz="5500" u="none" cap="none" strike="noStrike">
                <a:solidFill>
                  <a:srgbClr val="FFFFFF"/>
                </a:solidFill>
                <a:latin typeface="Helvetica Neue"/>
                <a:ea typeface="Helvetica Neue"/>
                <a:cs typeface="Helvetica Neue"/>
                <a:sym typeface="Helvetica Neue"/>
              </a:rPr>
              <a:t>Logical Operators </a:t>
            </a:r>
            <a:endParaRPr/>
          </a:p>
          <a:p>
            <a:pPr indent="-685831" lvl="0" marL="685800" marR="0" rtl="0" algn="l">
              <a:lnSpc>
                <a:spcPct val="150000"/>
              </a:lnSpc>
              <a:spcBef>
                <a:spcPts val="0"/>
              </a:spcBef>
              <a:spcAft>
                <a:spcPts val="0"/>
              </a:spcAft>
              <a:buClr>
                <a:srgbClr val="FFFFFF"/>
              </a:buClr>
              <a:buSzPct val="100000"/>
              <a:buFont typeface="Arial"/>
              <a:buChar char="•"/>
            </a:pPr>
            <a:r>
              <a:rPr b="0" i="0" lang="en-US" sz="5500" u="none" cap="none" strike="noStrike">
                <a:solidFill>
                  <a:srgbClr val="FFFFFF"/>
                </a:solidFill>
                <a:latin typeface="Helvetica Neue"/>
                <a:ea typeface="Helvetica Neue"/>
                <a:cs typeface="Helvetica Neue"/>
                <a:sym typeface="Helvetica Neue"/>
              </a:rPr>
              <a:t>Switch Conditional </a:t>
            </a:r>
            <a:endParaRPr/>
          </a:p>
          <a:p>
            <a:pPr indent="-685831" lvl="0" marL="685800" marR="0" rtl="0" algn="l">
              <a:lnSpc>
                <a:spcPct val="150000"/>
              </a:lnSpc>
              <a:spcBef>
                <a:spcPts val="0"/>
              </a:spcBef>
              <a:spcAft>
                <a:spcPts val="0"/>
              </a:spcAft>
              <a:buClr>
                <a:srgbClr val="FFFFFF"/>
              </a:buClr>
              <a:buSzPct val="100000"/>
              <a:buFont typeface="Arial"/>
              <a:buChar char="•"/>
            </a:pPr>
            <a:r>
              <a:rPr b="0" i="0" lang="en-US" sz="5500" u="none" cap="none" strike="noStrike">
                <a:solidFill>
                  <a:srgbClr val="FFFFFF"/>
                </a:solidFill>
                <a:latin typeface="Helvetica Neue"/>
                <a:ea typeface="Helvetica Neue"/>
                <a:cs typeface="Helvetica Neue"/>
                <a:sym typeface="Helvetica Neue"/>
              </a:rPr>
              <a:t>While loop, do while loop and for loop</a:t>
            </a:r>
            <a:endParaRPr/>
          </a:p>
          <a:p>
            <a:pPr indent="-685831" lvl="0" marL="685800" marR="0" rtl="0" algn="l">
              <a:lnSpc>
                <a:spcPct val="150000"/>
              </a:lnSpc>
              <a:spcBef>
                <a:spcPts val="0"/>
              </a:spcBef>
              <a:spcAft>
                <a:spcPts val="0"/>
              </a:spcAft>
              <a:buClr>
                <a:srgbClr val="FFFFFF"/>
              </a:buClr>
              <a:buSzPct val="100000"/>
              <a:buFont typeface="Arial"/>
              <a:buChar char="•"/>
            </a:pPr>
            <a:r>
              <a:rPr b="0" i="0" lang="en-US" sz="5500" u="none" cap="none" strike="noStrike">
                <a:solidFill>
                  <a:srgbClr val="FFFFFF"/>
                </a:solidFill>
                <a:latin typeface="Helvetica Neue"/>
                <a:ea typeface="Helvetica Neue"/>
                <a:cs typeface="Helvetica Neue"/>
                <a:sym typeface="Helvetica Neue"/>
              </a:rPr>
              <a:t>Infinite loops and nested loops</a:t>
            </a:r>
            <a:endParaRPr/>
          </a:p>
          <a:p>
            <a:pPr indent="-362775" lvl="0" marL="685800" marR="0" rtl="0" algn="l">
              <a:lnSpc>
                <a:spcPct val="150000"/>
              </a:lnSpc>
              <a:spcBef>
                <a:spcPts val="0"/>
              </a:spcBef>
              <a:spcAft>
                <a:spcPts val="0"/>
              </a:spcAft>
              <a:buClr>
                <a:srgbClr val="FFFFFF"/>
              </a:buClr>
              <a:buSzPct val="100000"/>
              <a:buFont typeface="Arial"/>
              <a:buNone/>
            </a:pPr>
            <a:r>
              <a:t/>
            </a:r>
            <a:endParaRPr b="1" i="0" sz="5500" u="none" cap="none" strike="noStrike">
              <a:solidFill>
                <a:srgbClr val="FFFFFF"/>
              </a:solidFill>
              <a:latin typeface="Helvetica Neue"/>
              <a:ea typeface="Helvetica Neue"/>
              <a:cs typeface="Helvetica Neue"/>
              <a:sym typeface="Helvetica Neue"/>
            </a:endParaRPr>
          </a:p>
        </p:txBody>
      </p:sp>
      <p:pic>
        <p:nvPicPr>
          <p:cNvPr descr="Logo&#10;&#10;Description automatically generated" id="106" name="Google Shape;106;p2"/>
          <p:cNvPicPr preferRelativeResize="0"/>
          <p:nvPr/>
        </p:nvPicPr>
        <p:blipFill rotWithShape="1">
          <a:blip r:embed="rId3">
            <a:alphaModFix/>
          </a:blip>
          <a:srcRect b="0" l="0" r="0" t="0"/>
          <a:stretch/>
        </p:blipFill>
        <p:spPr>
          <a:xfrm>
            <a:off x="14847241" y="12052718"/>
            <a:ext cx="2271440" cy="1605774"/>
          </a:xfrm>
          <a:prstGeom prst="rect">
            <a:avLst/>
          </a:prstGeom>
          <a:noFill/>
          <a:ln>
            <a:noFill/>
          </a:ln>
        </p:spPr>
      </p:pic>
      <p:pic>
        <p:nvPicPr>
          <p:cNvPr id="107" name="Google Shape;107;p2"/>
          <p:cNvPicPr preferRelativeResize="0"/>
          <p:nvPr/>
        </p:nvPicPr>
        <p:blipFill rotWithShape="1">
          <a:blip r:embed="rId4">
            <a:alphaModFix/>
          </a:blip>
          <a:srcRect b="0" l="0" r="0" t="0"/>
          <a:stretch/>
        </p:blipFill>
        <p:spPr>
          <a:xfrm>
            <a:off x="17648641" y="12429266"/>
            <a:ext cx="1505130" cy="75256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ph type="title"/>
          </p:nvPr>
        </p:nvSpPr>
        <p:spPr>
          <a:xfrm>
            <a:off x="4119082" y="1164561"/>
            <a:ext cx="16145835" cy="1435100"/>
          </a:xfrm>
          <a:prstGeom prst="rect">
            <a:avLst/>
          </a:prstGeom>
          <a:noFill/>
          <a:ln>
            <a:noFill/>
          </a:ln>
        </p:spPr>
        <p:txBody>
          <a:bodyPr anchorCtr="0" anchor="t" bIns="50800" lIns="50800" spcFirstLastPara="1" rIns="50800" wrap="square" tIns="50800">
            <a:normAutofit fontScale="90000"/>
          </a:bodyPr>
          <a:lstStyle/>
          <a:p>
            <a:pPr indent="0" lvl="0" marL="0" rtl="0" algn="ctr">
              <a:lnSpc>
                <a:spcPct val="80000"/>
              </a:lnSpc>
              <a:spcBef>
                <a:spcPts val="0"/>
              </a:spcBef>
              <a:spcAft>
                <a:spcPts val="0"/>
              </a:spcAft>
              <a:buClr>
                <a:srgbClr val="E4BA00"/>
              </a:buClr>
              <a:buSzPct val="100000"/>
              <a:buFont typeface="Helvetica Neue"/>
              <a:buNone/>
            </a:pPr>
            <a:r>
              <a:rPr lang="en-US">
                <a:solidFill>
                  <a:srgbClr val="E4BA00"/>
                </a:solidFill>
              </a:rPr>
              <a:t>Control Structures in JavaScript</a:t>
            </a:r>
            <a:br>
              <a:rPr lang="en-US">
                <a:solidFill>
                  <a:srgbClr val="E4BA00"/>
                </a:solidFill>
              </a:rPr>
            </a:br>
            <a:endParaRPr>
              <a:solidFill>
                <a:srgbClr val="E4BA00"/>
              </a:solidFill>
            </a:endParaRPr>
          </a:p>
        </p:txBody>
      </p:sp>
      <p:sp>
        <p:nvSpPr>
          <p:cNvPr id="113" name="Google Shape;113;p3"/>
          <p:cNvSpPr txBox="1"/>
          <p:nvPr/>
        </p:nvSpPr>
        <p:spPr>
          <a:xfrm>
            <a:off x="11134123" y="4846401"/>
            <a:ext cx="102657" cy="471924"/>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14" name="Google Shape;114;p3"/>
          <p:cNvSpPr txBox="1"/>
          <p:nvPr/>
        </p:nvSpPr>
        <p:spPr>
          <a:xfrm>
            <a:off x="1206498" y="2793999"/>
            <a:ext cx="21882102" cy="4946503"/>
          </a:xfrm>
          <a:prstGeom prst="rect">
            <a:avLst/>
          </a:prstGeom>
          <a:noFill/>
          <a:ln>
            <a:noFill/>
          </a:ln>
        </p:spPr>
        <p:txBody>
          <a:bodyPr anchorCtr="0" anchor="t" bIns="50800" lIns="50800" spcFirstLastPara="1" rIns="50800" wrap="square" tIns="50800">
            <a:normAutofit/>
          </a:bodyPr>
          <a:lstStyle/>
          <a:p>
            <a:pPr indent="-381000" lvl="0" marL="381000" marR="0" rtl="0" algn="l">
              <a:lnSpc>
                <a:spcPct val="150000"/>
              </a:lnSpc>
              <a:spcBef>
                <a:spcPts val="0"/>
              </a:spcBef>
              <a:spcAft>
                <a:spcPts val="0"/>
              </a:spcAft>
              <a:buClr>
                <a:srgbClr val="5E5E5E"/>
              </a:buClr>
              <a:buSzPts val="5412"/>
              <a:buFont typeface="Noto Sans Symbols"/>
              <a:buChar char="❖"/>
            </a:pPr>
            <a:r>
              <a:rPr b="0" i="0" lang="en-US" sz="4400" u="none" cap="none" strike="noStrike">
                <a:solidFill>
                  <a:srgbClr val="5E5E5E"/>
                </a:solidFill>
                <a:latin typeface="Helvetica Neue"/>
                <a:ea typeface="Helvetica Neue"/>
                <a:cs typeface="Helvetica Neue"/>
                <a:sym typeface="Helvetica Neue"/>
              </a:rPr>
              <a:t>The control structures allow the </a:t>
            </a:r>
            <a:r>
              <a:rPr b="0" i="0" lang="en-US" sz="4400" u="none" cap="none" strike="noStrike">
                <a:solidFill>
                  <a:srgbClr val="E4BA00"/>
                </a:solidFill>
                <a:latin typeface="Helvetica Neue"/>
                <a:ea typeface="Helvetica Neue"/>
                <a:cs typeface="Helvetica Neue"/>
                <a:sym typeface="Helvetica Neue"/>
              </a:rPr>
              <a:t>flow</a:t>
            </a:r>
            <a:r>
              <a:rPr b="0" i="0" lang="en-US" sz="4400" u="none" cap="none" strike="noStrike">
                <a:solidFill>
                  <a:srgbClr val="5E5E5E"/>
                </a:solidFill>
                <a:latin typeface="Helvetica Neue"/>
                <a:ea typeface="Helvetica Neue"/>
                <a:cs typeface="Helvetica Neue"/>
                <a:sym typeface="Helvetica Neue"/>
              </a:rPr>
              <a:t> of your program to </a:t>
            </a:r>
            <a:r>
              <a:rPr b="0" i="0" lang="en-US" sz="4400" u="none" cap="none" strike="noStrike">
                <a:solidFill>
                  <a:srgbClr val="E4BA00"/>
                </a:solidFill>
                <a:latin typeface="Helvetica Neue"/>
                <a:ea typeface="Helvetica Neue"/>
                <a:cs typeface="Helvetica Neue"/>
                <a:sym typeface="Helvetica Neue"/>
              </a:rPr>
              <a:t>change</a:t>
            </a:r>
            <a:r>
              <a:rPr b="0" i="0" lang="en-US" sz="4400" u="none" cap="none" strike="noStrike">
                <a:solidFill>
                  <a:srgbClr val="5E5E5E"/>
                </a:solidFill>
                <a:latin typeface="Helvetica Neue"/>
                <a:ea typeface="Helvetica Neue"/>
                <a:cs typeface="Helvetica Neue"/>
                <a:sym typeface="Helvetica Neue"/>
              </a:rPr>
              <a:t> within a unit of code or function.</a:t>
            </a:r>
            <a:endParaRPr/>
          </a:p>
          <a:p>
            <a:pPr indent="-381000" lvl="0" marL="381000" marR="0" rtl="0" algn="l">
              <a:lnSpc>
                <a:spcPct val="150000"/>
              </a:lnSpc>
              <a:spcBef>
                <a:spcPts val="4500"/>
              </a:spcBef>
              <a:spcAft>
                <a:spcPts val="0"/>
              </a:spcAft>
              <a:buClr>
                <a:srgbClr val="5E5E5E"/>
              </a:buClr>
              <a:buSzPts val="5412"/>
              <a:buFont typeface="Noto Sans Symbols"/>
              <a:buChar char="❖"/>
            </a:pPr>
            <a:r>
              <a:rPr b="0" i="0" lang="en-US" sz="4400" u="none" cap="none" strike="noStrike">
                <a:solidFill>
                  <a:srgbClr val="5E5E5E"/>
                </a:solidFill>
                <a:latin typeface="Helvetica Neue"/>
                <a:ea typeface="Helvetica Neue"/>
                <a:cs typeface="Helvetica Neue"/>
                <a:sym typeface="Helvetica Neue"/>
              </a:rPr>
              <a:t> These statements can determine whether given statements are executed, or they can repeat the execution of a block of code.</a:t>
            </a:r>
            <a:endParaRPr b="0" i="0" sz="4400" u="none" cap="none" strike="noStrike">
              <a:solidFill>
                <a:srgbClr val="5E5E5E"/>
              </a:solidFill>
              <a:latin typeface="Helvetica Neue"/>
              <a:ea typeface="Helvetica Neue"/>
              <a:cs typeface="Helvetica Neue"/>
              <a:sym typeface="Helvetica Neue"/>
            </a:endParaRPr>
          </a:p>
        </p:txBody>
      </p:sp>
      <p:pic>
        <p:nvPicPr>
          <p:cNvPr descr="JavaScript Control Statements | Conditional &amp;amp; Looping Control Statements -  Simple Snippets" id="115" name="Google Shape;115;p3"/>
          <p:cNvPicPr preferRelativeResize="0"/>
          <p:nvPr/>
        </p:nvPicPr>
        <p:blipFill rotWithShape="1">
          <a:blip r:embed="rId3">
            <a:alphaModFix/>
          </a:blip>
          <a:srcRect b="0" l="0" r="0" t="0"/>
          <a:stretch/>
        </p:blipFill>
        <p:spPr>
          <a:xfrm>
            <a:off x="6023196" y="8082095"/>
            <a:ext cx="11873419" cy="342161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4"/>
          <p:cNvSpPr txBox="1"/>
          <p:nvPr>
            <p:ph type="title"/>
          </p:nvPr>
        </p:nvSpPr>
        <p:spPr>
          <a:xfrm>
            <a:off x="4119082" y="1164561"/>
            <a:ext cx="16145835" cy="1435100"/>
          </a:xfrm>
          <a:prstGeom prst="rect">
            <a:avLst/>
          </a:prstGeom>
          <a:noFill/>
          <a:ln>
            <a:noFill/>
          </a:ln>
        </p:spPr>
        <p:txBody>
          <a:bodyPr anchorCtr="0" anchor="t" bIns="50800" lIns="50800" spcFirstLastPara="1" rIns="50800" wrap="square" tIns="50800">
            <a:normAutofit/>
          </a:bodyPr>
          <a:lstStyle/>
          <a:p>
            <a:pPr indent="0" lvl="0" marL="0" rtl="0" algn="ctr">
              <a:lnSpc>
                <a:spcPct val="80000"/>
              </a:lnSpc>
              <a:spcBef>
                <a:spcPts val="0"/>
              </a:spcBef>
              <a:spcAft>
                <a:spcPts val="0"/>
              </a:spcAft>
              <a:buClr>
                <a:srgbClr val="E4BA00"/>
              </a:buClr>
              <a:buSzPts val="8500"/>
              <a:buFont typeface="Helvetica Neue"/>
              <a:buNone/>
            </a:pPr>
            <a:r>
              <a:rPr lang="en-US">
                <a:solidFill>
                  <a:srgbClr val="E4BA00"/>
                </a:solidFill>
              </a:rPr>
              <a:t>The if Conditional</a:t>
            </a:r>
            <a:endParaRPr>
              <a:solidFill>
                <a:srgbClr val="E4BA00"/>
              </a:solidFill>
            </a:endParaRPr>
          </a:p>
        </p:txBody>
      </p:sp>
      <p:sp>
        <p:nvSpPr>
          <p:cNvPr id="121" name="Google Shape;121;p4"/>
          <p:cNvSpPr txBox="1"/>
          <p:nvPr/>
        </p:nvSpPr>
        <p:spPr>
          <a:xfrm>
            <a:off x="11134123" y="4846401"/>
            <a:ext cx="102657" cy="471924"/>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22" name="Google Shape;122;p4"/>
          <p:cNvSpPr txBox="1"/>
          <p:nvPr/>
        </p:nvSpPr>
        <p:spPr>
          <a:xfrm>
            <a:off x="1206498" y="2794002"/>
            <a:ext cx="21882102" cy="2905050"/>
          </a:xfrm>
          <a:prstGeom prst="rect">
            <a:avLst/>
          </a:prstGeom>
          <a:noFill/>
          <a:ln>
            <a:noFill/>
          </a:ln>
        </p:spPr>
        <p:txBody>
          <a:bodyPr anchorCtr="0" anchor="t" bIns="50800" lIns="50800" spcFirstLastPara="1" rIns="50800" wrap="square" tIns="50800">
            <a:normAutofit fontScale="85000" lnSpcReduction="20000"/>
          </a:bodyPr>
          <a:lstStyle/>
          <a:p>
            <a:pPr indent="-381000" lvl="0" marL="381000" marR="0" rtl="0" algn="l">
              <a:lnSpc>
                <a:spcPct val="150000"/>
              </a:lnSpc>
              <a:spcBef>
                <a:spcPts val="0"/>
              </a:spcBef>
              <a:spcAft>
                <a:spcPts val="0"/>
              </a:spcAft>
              <a:buClr>
                <a:srgbClr val="5E5E5E"/>
              </a:buClr>
              <a:buSzPct val="123000"/>
              <a:buFont typeface="Noto Sans Symbols"/>
              <a:buChar char="❖"/>
            </a:pPr>
            <a:r>
              <a:rPr b="1" i="0" lang="en-US" sz="4400" u="none" cap="none" strike="noStrike">
                <a:solidFill>
                  <a:srgbClr val="5E5E5E"/>
                </a:solidFill>
                <a:latin typeface="Helvetica Neue"/>
                <a:ea typeface="Helvetica Neue"/>
                <a:cs typeface="Helvetica Neue"/>
                <a:sym typeface="Helvetica Neue"/>
              </a:rPr>
              <a:t>If Statement: </a:t>
            </a:r>
            <a:r>
              <a:rPr b="0" i="0" lang="en-US" sz="4400" u="none" cap="none" strike="noStrike">
                <a:solidFill>
                  <a:srgbClr val="5E5E5E"/>
                </a:solidFill>
                <a:latin typeface="Helvetica Neue"/>
                <a:ea typeface="Helvetica Neue"/>
                <a:cs typeface="Helvetica Neue"/>
                <a:sym typeface="Helvetica Neue"/>
              </a:rPr>
              <a:t>is able to compare two or more variables or scenarios and perform a certain action based on the outcome of that comparison</a:t>
            </a:r>
            <a:endParaRPr/>
          </a:p>
          <a:p>
            <a:pPr indent="-381000" lvl="0" marL="381000" marR="0" rtl="0" algn="l">
              <a:lnSpc>
                <a:spcPct val="150000"/>
              </a:lnSpc>
              <a:spcBef>
                <a:spcPts val="4500"/>
              </a:spcBef>
              <a:spcAft>
                <a:spcPts val="0"/>
              </a:spcAft>
              <a:buClr>
                <a:srgbClr val="5E5E5E"/>
              </a:buClr>
              <a:buSzPct val="123000"/>
              <a:buFont typeface="Noto Sans Symbols"/>
              <a:buChar char="❖"/>
            </a:pPr>
            <a:r>
              <a:rPr b="0" i="0" lang="en-US" sz="4400" u="none" cap="none" strike="noStrike">
                <a:solidFill>
                  <a:srgbClr val="5E5E5E"/>
                </a:solidFill>
                <a:latin typeface="Helvetica Neue"/>
                <a:ea typeface="Helvetica Neue"/>
                <a:cs typeface="Helvetica Neue"/>
                <a:sym typeface="Helvetica Neue"/>
              </a:rPr>
              <a:t>In JavaScript if statements have the following general syntax:</a:t>
            </a:r>
            <a:endParaRPr/>
          </a:p>
        </p:txBody>
      </p:sp>
      <p:sp>
        <p:nvSpPr>
          <p:cNvPr id="123" name="Google Shape;123;p4"/>
          <p:cNvSpPr txBox="1"/>
          <p:nvPr/>
        </p:nvSpPr>
        <p:spPr>
          <a:xfrm>
            <a:off x="15425981" y="6228451"/>
            <a:ext cx="5924195" cy="2041585"/>
          </a:xfrm>
          <a:prstGeom prst="rect">
            <a:avLst/>
          </a:prstGeom>
          <a:noFill/>
          <a:ln>
            <a:noFill/>
          </a:ln>
        </p:spPr>
        <p:txBody>
          <a:bodyPr anchorCtr="0" anchor="ctr" bIns="50800" lIns="50800" spcFirstLastPara="1" rIns="50800" wrap="square" tIns="50800">
            <a:spAutoFit/>
          </a:bodyPr>
          <a:lstStyle/>
          <a:p>
            <a:pPr indent="0" lvl="0" marL="0" marR="0" rtl="0" algn="l">
              <a:lnSpc>
                <a:spcPct val="150000"/>
              </a:lnSpc>
              <a:spcBef>
                <a:spcPts val="0"/>
              </a:spcBef>
              <a:spcAft>
                <a:spcPts val="0"/>
              </a:spcAft>
              <a:buClr>
                <a:srgbClr val="5E5E5E"/>
              </a:buClr>
              <a:buSzPts val="2800"/>
              <a:buFont typeface="Consolas"/>
              <a:buNone/>
            </a:pPr>
            <a:r>
              <a:rPr b="0" i="0" lang="en-US" sz="2800" u="none" cap="none" strike="noStrike">
                <a:solidFill>
                  <a:srgbClr val="5E5E5E"/>
                </a:solidFill>
                <a:latin typeface="Consolas"/>
                <a:ea typeface="Consolas"/>
                <a:cs typeface="Consolas"/>
                <a:sym typeface="Consolas"/>
              </a:rPr>
              <a:t>If (condition) {</a:t>
            </a:r>
            <a:endParaRPr/>
          </a:p>
          <a:p>
            <a:pPr indent="1371600" lvl="3" marL="0" marR="0" rtl="0" algn="l">
              <a:lnSpc>
                <a:spcPct val="150000"/>
              </a:lnSpc>
              <a:spcBef>
                <a:spcPts val="0"/>
              </a:spcBef>
              <a:spcAft>
                <a:spcPts val="0"/>
              </a:spcAft>
              <a:buClr>
                <a:srgbClr val="5E5E5E"/>
              </a:buClr>
              <a:buSzPts val="2800"/>
              <a:buFont typeface="Consolas"/>
              <a:buNone/>
            </a:pPr>
            <a:r>
              <a:rPr b="0" i="0" lang="en-US" sz="2800" u="none" cap="none" strike="noStrike">
                <a:solidFill>
                  <a:srgbClr val="5E5E5E"/>
                </a:solidFill>
                <a:latin typeface="Consolas"/>
                <a:ea typeface="Consolas"/>
                <a:cs typeface="Consolas"/>
                <a:sym typeface="Consolas"/>
              </a:rPr>
              <a:t>Indented statements;</a:t>
            </a:r>
            <a:endParaRPr/>
          </a:p>
          <a:p>
            <a:pPr indent="0" lvl="0" marL="0" marR="0" rtl="0" algn="l">
              <a:lnSpc>
                <a:spcPct val="150000"/>
              </a:lnSpc>
              <a:spcBef>
                <a:spcPts val="0"/>
              </a:spcBef>
              <a:spcAft>
                <a:spcPts val="0"/>
              </a:spcAft>
              <a:buClr>
                <a:srgbClr val="5E5E5E"/>
              </a:buClr>
              <a:buSzPts val="2800"/>
              <a:buFont typeface="Consolas"/>
              <a:buNone/>
            </a:pPr>
            <a:r>
              <a:rPr b="0" i="0" lang="en-US" sz="2800" u="none" cap="none" strike="noStrike">
                <a:solidFill>
                  <a:srgbClr val="5E5E5E"/>
                </a:solidFill>
                <a:latin typeface="Consolas"/>
                <a:ea typeface="Consolas"/>
                <a:cs typeface="Consolas"/>
                <a:sym typeface="Consolas"/>
              </a:rPr>
              <a:t>}</a:t>
            </a:r>
            <a:endParaRPr b="0" i="0" sz="2800" u="none" cap="none" strike="noStrike">
              <a:solidFill>
                <a:srgbClr val="5E5E5E"/>
              </a:solidFill>
              <a:latin typeface="Consolas"/>
              <a:ea typeface="Consolas"/>
              <a:cs typeface="Consolas"/>
              <a:sym typeface="Consolas"/>
            </a:endParaRPr>
          </a:p>
        </p:txBody>
      </p:sp>
      <p:pic>
        <p:nvPicPr>
          <p:cNvPr descr="Diagram&#10;&#10;Description automatically generated" id="124" name="Google Shape;124;p4"/>
          <p:cNvPicPr preferRelativeResize="0"/>
          <p:nvPr/>
        </p:nvPicPr>
        <p:blipFill rotWithShape="1">
          <a:blip r:embed="rId3">
            <a:alphaModFix/>
          </a:blip>
          <a:srcRect b="0" l="0" r="0" t="0"/>
          <a:stretch/>
        </p:blipFill>
        <p:spPr>
          <a:xfrm>
            <a:off x="4651258" y="5904158"/>
            <a:ext cx="6831905" cy="610047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5"/>
          <p:cNvSpPr txBox="1"/>
          <p:nvPr>
            <p:ph type="title"/>
          </p:nvPr>
        </p:nvSpPr>
        <p:spPr>
          <a:xfrm>
            <a:off x="4119082" y="1164561"/>
            <a:ext cx="16145835" cy="1435100"/>
          </a:xfrm>
          <a:prstGeom prst="rect">
            <a:avLst/>
          </a:prstGeom>
          <a:noFill/>
          <a:ln>
            <a:noFill/>
          </a:ln>
        </p:spPr>
        <p:txBody>
          <a:bodyPr anchorCtr="0" anchor="t" bIns="50800" lIns="50800" spcFirstLastPara="1" rIns="50800" wrap="square" tIns="50800">
            <a:normAutofit/>
          </a:bodyPr>
          <a:lstStyle/>
          <a:p>
            <a:pPr indent="0" lvl="0" marL="0" rtl="0" algn="ctr">
              <a:lnSpc>
                <a:spcPct val="80000"/>
              </a:lnSpc>
              <a:spcBef>
                <a:spcPts val="0"/>
              </a:spcBef>
              <a:spcAft>
                <a:spcPts val="0"/>
              </a:spcAft>
              <a:buClr>
                <a:srgbClr val="E4BA00"/>
              </a:buClr>
              <a:buSzPts val="8500"/>
              <a:buFont typeface="Helvetica Neue"/>
              <a:buNone/>
            </a:pPr>
            <a:r>
              <a:rPr lang="en-US">
                <a:solidFill>
                  <a:srgbClr val="E4BA00"/>
                </a:solidFill>
              </a:rPr>
              <a:t>Comparison Operators</a:t>
            </a:r>
            <a:endParaRPr>
              <a:solidFill>
                <a:srgbClr val="E4BA00"/>
              </a:solidFill>
            </a:endParaRPr>
          </a:p>
        </p:txBody>
      </p:sp>
      <p:sp>
        <p:nvSpPr>
          <p:cNvPr id="130" name="Google Shape;130;p5"/>
          <p:cNvSpPr txBox="1"/>
          <p:nvPr/>
        </p:nvSpPr>
        <p:spPr>
          <a:xfrm>
            <a:off x="11134123" y="4846401"/>
            <a:ext cx="102657" cy="471924"/>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pic>
        <p:nvPicPr>
          <p:cNvPr descr="Table&#10;&#10;Description automatically generated" id="131" name="Google Shape;131;p5"/>
          <p:cNvPicPr preferRelativeResize="0"/>
          <p:nvPr/>
        </p:nvPicPr>
        <p:blipFill rotWithShape="1">
          <a:blip r:embed="rId3">
            <a:alphaModFix/>
          </a:blip>
          <a:srcRect b="0" l="0" r="0" t="0"/>
          <a:stretch/>
        </p:blipFill>
        <p:spPr>
          <a:xfrm>
            <a:off x="5896787" y="2898700"/>
            <a:ext cx="13752180" cy="919800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6"/>
          <p:cNvSpPr txBox="1"/>
          <p:nvPr>
            <p:ph type="title"/>
          </p:nvPr>
        </p:nvSpPr>
        <p:spPr>
          <a:xfrm>
            <a:off x="4119082" y="1164561"/>
            <a:ext cx="16145835" cy="1435100"/>
          </a:xfrm>
          <a:prstGeom prst="rect">
            <a:avLst/>
          </a:prstGeom>
          <a:noFill/>
          <a:ln>
            <a:noFill/>
          </a:ln>
        </p:spPr>
        <p:txBody>
          <a:bodyPr anchorCtr="0" anchor="t" bIns="50800" lIns="50800" spcFirstLastPara="1" rIns="50800" wrap="square" tIns="50800">
            <a:normAutofit/>
          </a:bodyPr>
          <a:lstStyle/>
          <a:p>
            <a:pPr indent="0" lvl="0" marL="0" rtl="0" algn="ctr">
              <a:lnSpc>
                <a:spcPct val="80000"/>
              </a:lnSpc>
              <a:spcBef>
                <a:spcPts val="0"/>
              </a:spcBef>
              <a:spcAft>
                <a:spcPts val="0"/>
              </a:spcAft>
              <a:buClr>
                <a:srgbClr val="E4BA00"/>
              </a:buClr>
              <a:buSzPts val="8500"/>
              <a:buFont typeface="Helvetica Neue"/>
              <a:buNone/>
            </a:pPr>
            <a:r>
              <a:rPr lang="en-US">
                <a:solidFill>
                  <a:srgbClr val="E4BA00"/>
                </a:solidFill>
              </a:rPr>
              <a:t>ELSE and ELSE IF Statement</a:t>
            </a:r>
            <a:endParaRPr>
              <a:solidFill>
                <a:srgbClr val="E4BA00"/>
              </a:solidFill>
            </a:endParaRPr>
          </a:p>
        </p:txBody>
      </p:sp>
      <p:sp>
        <p:nvSpPr>
          <p:cNvPr id="137" name="Google Shape;137;p6"/>
          <p:cNvSpPr txBox="1"/>
          <p:nvPr/>
        </p:nvSpPr>
        <p:spPr>
          <a:xfrm>
            <a:off x="11134123" y="4846401"/>
            <a:ext cx="102657" cy="471924"/>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pic>
        <p:nvPicPr>
          <p:cNvPr descr="Text&#10;&#10;Description automatically generated" id="138" name="Google Shape;138;p6"/>
          <p:cNvPicPr preferRelativeResize="0"/>
          <p:nvPr/>
        </p:nvPicPr>
        <p:blipFill rotWithShape="1">
          <a:blip r:embed="rId3">
            <a:alphaModFix/>
          </a:blip>
          <a:srcRect b="0" l="0" r="0" t="0"/>
          <a:stretch/>
        </p:blipFill>
        <p:spPr>
          <a:xfrm>
            <a:off x="5732499" y="3763629"/>
            <a:ext cx="12919000" cy="74247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7"/>
          <p:cNvSpPr txBox="1"/>
          <p:nvPr>
            <p:ph type="title"/>
          </p:nvPr>
        </p:nvSpPr>
        <p:spPr>
          <a:xfrm>
            <a:off x="4119082" y="1164561"/>
            <a:ext cx="16145835" cy="1435100"/>
          </a:xfrm>
          <a:prstGeom prst="rect">
            <a:avLst/>
          </a:prstGeom>
          <a:noFill/>
          <a:ln>
            <a:noFill/>
          </a:ln>
        </p:spPr>
        <p:txBody>
          <a:bodyPr anchorCtr="0" anchor="t" bIns="50800" lIns="50800" spcFirstLastPara="1" rIns="50800" wrap="square" tIns="50800">
            <a:normAutofit/>
          </a:bodyPr>
          <a:lstStyle/>
          <a:p>
            <a:pPr indent="0" lvl="0" marL="0" rtl="0" algn="ctr">
              <a:lnSpc>
                <a:spcPct val="80000"/>
              </a:lnSpc>
              <a:spcBef>
                <a:spcPts val="0"/>
              </a:spcBef>
              <a:spcAft>
                <a:spcPts val="0"/>
              </a:spcAft>
              <a:buClr>
                <a:srgbClr val="E4BA00"/>
              </a:buClr>
              <a:buSzPts val="8500"/>
              <a:buFont typeface="Helvetica Neue"/>
              <a:buNone/>
            </a:pPr>
            <a:r>
              <a:rPr lang="en-US">
                <a:solidFill>
                  <a:srgbClr val="E4BA00"/>
                </a:solidFill>
              </a:rPr>
              <a:t>Logical Operation </a:t>
            </a:r>
            <a:endParaRPr>
              <a:solidFill>
                <a:srgbClr val="E4BA00"/>
              </a:solidFill>
            </a:endParaRPr>
          </a:p>
        </p:txBody>
      </p:sp>
      <p:sp>
        <p:nvSpPr>
          <p:cNvPr id="144" name="Google Shape;144;p7"/>
          <p:cNvSpPr txBox="1"/>
          <p:nvPr/>
        </p:nvSpPr>
        <p:spPr>
          <a:xfrm>
            <a:off x="11134123" y="4846401"/>
            <a:ext cx="102657" cy="471924"/>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45" name="Google Shape;145;p7"/>
          <p:cNvSpPr txBox="1"/>
          <p:nvPr/>
        </p:nvSpPr>
        <p:spPr>
          <a:xfrm>
            <a:off x="1195127" y="2247605"/>
            <a:ext cx="21993743" cy="9220789"/>
          </a:xfrm>
          <a:prstGeom prst="rect">
            <a:avLst/>
          </a:prstGeom>
          <a:noFill/>
          <a:ln>
            <a:noFill/>
          </a:ln>
        </p:spPr>
        <p:txBody>
          <a:bodyPr anchorCtr="0" anchor="t" bIns="50800" lIns="50800" spcFirstLastPara="1" rIns="50800" wrap="square" tIns="50800">
            <a:normAutofit fontScale="77500" lnSpcReduction="20000"/>
          </a:bodyPr>
          <a:lstStyle/>
          <a:p>
            <a:pPr indent="-381000" lvl="0" marL="381000" marR="0" rtl="0" algn="l">
              <a:lnSpc>
                <a:spcPct val="150000"/>
              </a:lnSpc>
              <a:spcBef>
                <a:spcPts val="0"/>
              </a:spcBef>
              <a:spcAft>
                <a:spcPts val="0"/>
              </a:spcAft>
              <a:buClr>
                <a:srgbClr val="5E5E5E"/>
              </a:buClr>
              <a:buSzPct val="123000"/>
              <a:buFont typeface="Noto Sans Symbols"/>
              <a:buChar char="❖"/>
            </a:pPr>
            <a:r>
              <a:rPr b="0" i="0" lang="en-US" sz="4800" u="none" cap="none" strike="noStrike">
                <a:solidFill>
                  <a:srgbClr val="5E5E5E"/>
                </a:solidFill>
                <a:latin typeface="Helvetica Neue"/>
                <a:ea typeface="Helvetica Neue"/>
                <a:cs typeface="Helvetica Neue"/>
                <a:sym typeface="Helvetica Neue"/>
              </a:rPr>
              <a:t> AND (&amp;&amp;):</a:t>
            </a:r>
            <a:endParaRPr/>
          </a:p>
          <a:p>
            <a:pPr indent="-90449" lvl="0" marL="381000" marR="0" rtl="0" algn="l">
              <a:lnSpc>
                <a:spcPct val="150000"/>
              </a:lnSpc>
              <a:spcBef>
                <a:spcPts val="4500"/>
              </a:spcBef>
              <a:spcAft>
                <a:spcPts val="0"/>
              </a:spcAft>
              <a:buClr>
                <a:srgbClr val="5E5E5E"/>
              </a:buClr>
              <a:buSzPct val="123000"/>
              <a:buFont typeface="Noto Sans Symbols"/>
              <a:buNone/>
            </a:pPr>
            <a:r>
              <a:t/>
            </a:r>
            <a:endParaRPr b="0" i="0" sz="4800" u="none" cap="none" strike="noStrike">
              <a:solidFill>
                <a:srgbClr val="5E5E5E"/>
              </a:solidFill>
              <a:latin typeface="Helvetica Neue"/>
              <a:ea typeface="Helvetica Neue"/>
              <a:cs typeface="Helvetica Neue"/>
              <a:sym typeface="Helvetica Neue"/>
            </a:endParaRPr>
          </a:p>
          <a:p>
            <a:pPr indent="-381000" lvl="0" marL="381000" marR="0" rtl="0" algn="l">
              <a:lnSpc>
                <a:spcPct val="150000"/>
              </a:lnSpc>
              <a:spcBef>
                <a:spcPts val="4500"/>
              </a:spcBef>
              <a:spcAft>
                <a:spcPts val="0"/>
              </a:spcAft>
              <a:buClr>
                <a:srgbClr val="5E5E5E"/>
              </a:buClr>
              <a:buSzPct val="123000"/>
              <a:buFont typeface="Noto Sans Symbols"/>
              <a:buChar char="❖"/>
            </a:pPr>
            <a:r>
              <a:rPr b="0" i="0" lang="en-US" sz="4800" u="none" cap="none" strike="noStrike">
                <a:solidFill>
                  <a:srgbClr val="5E5E5E"/>
                </a:solidFill>
                <a:latin typeface="Helvetica Neue"/>
                <a:ea typeface="Helvetica Neue"/>
                <a:cs typeface="Helvetica Neue"/>
                <a:sym typeface="Helvetica Neue"/>
              </a:rPr>
              <a:t>OR (||):</a:t>
            </a:r>
            <a:endParaRPr/>
          </a:p>
          <a:p>
            <a:pPr indent="-90449" lvl="0" marL="381000" marR="0" rtl="0" algn="l">
              <a:lnSpc>
                <a:spcPct val="150000"/>
              </a:lnSpc>
              <a:spcBef>
                <a:spcPts val="4500"/>
              </a:spcBef>
              <a:spcAft>
                <a:spcPts val="0"/>
              </a:spcAft>
              <a:buClr>
                <a:srgbClr val="5E5E5E"/>
              </a:buClr>
              <a:buSzPct val="123000"/>
              <a:buFont typeface="Noto Sans Symbols"/>
              <a:buNone/>
            </a:pPr>
            <a:r>
              <a:t/>
            </a:r>
            <a:endParaRPr b="0" i="0" sz="4800" u="none" cap="none" strike="noStrike">
              <a:solidFill>
                <a:srgbClr val="5E5E5E"/>
              </a:solidFill>
              <a:latin typeface="Helvetica Neue"/>
              <a:ea typeface="Helvetica Neue"/>
              <a:cs typeface="Helvetica Neue"/>
              <a:sym typeface="Helvetica Neue"/>
            </a:endParaRPr>
          </a:p>
          <a:p>
            <a:pPr indent="-90449" lvl="0" marL="381000" marR="0" rtl="0" algn="l">
              <a:lnSpc>
                <a:spcPct val="150000"/>
              </a:lnSpc>
              <a:spcBef>
                <a:spcPts val="4500"/>
              </a:spcBef>
              <a:spcAft>
                <a:spcPts val="0"/>
              </a:spcAft>
              <a:buClr>
                <a:srgbClr val="5E5E5E"/>
              </a:buClr>
              <a:buSzPct val="123000"/>
              <a:buFont typeface="Noto Sans Symbols"/>
              <a:buNone/>
            </a:pPr>
            <a:r>
              <a:t/>
            </a:r>
            <a:endParaRPr b="0" i="0" sz="4800" u="none" cap="none" strike="noStrike">
              <a:solidFill>
                <a:srgbClr val="5E5E5E"/>
              </a:solidFill>
              <a:latin typeface="Helvetica Neue"/>
              <a:ea typeface="Helvetica Neue"/>
              <a:cs typeface="Helvetica Neue"/>
              <a:sym typeface="Helvetica Neue"/>
            </a:endParaRPr>
          </a:p>
          <a:p>
            <a:pPr indent="0" lvl="0" marL="0" marR="0" rtl="0" algn="l">
              <a:lnSpc>
                <a:spcPct val="150000"/>
              </a:lnSpc>
              <a:spcBef>
                <a:spcPts val="4500"/>
              </a:spcBef>
              <a:spcAft>
                <a:spcPts val="0"/>
              </a:spcAft>
              <a:buClr>
                <a:srgbClr val="5E5E5E"/>
              </a:buClr>
              <a:buSzPct val="123000"/>
              <a:buFont typeface="Helvetica Neue"/>
              <a:buNone/>
            </a:pPr>
            <a:r>
              <a:t/>
            </a:r>
            <a:endParaRPr b="0" i="0" sz="4800" u="none" cap="none" strike="noStrike">
              <a:solidFill>
                <a:srgbClr val="5E5E5E"/>
              </a:solidFill>
              <a:latin typeface="Helvetica Neue"/>
              <a:ea typeface="Helvetica Neue"/>
              <a:cs typeface="Helvetica Neue"/>
              <a:sym typeface="Helvetica Neue"/>
            </a:endParaRPr>
          </a:p>
          <a:p>
            <a:pPr indent="-381000" lvl="0" marL="381000" marR="0" rtl="0" algn="l">
              <a:lnSpc>
                <a:spcPct val="150000"/>
              </a:lnSpc>
              <a:spcBef>
                <a:spcPts val="4500"/>
              </a:spcBef>
              <a:spcAft>
                <a:spcPts val="0"/>
              </a:spcAft>
              <a:buClr>
                <a:srgbClr val="5E5E5E"/>
              </a:buClr>
              <a:buSzPct val="123000"/>
              <a:buFont typeface="Noto Sans Symbols"/>
              <a:buChar char="❖"/>
            </a:pPr>
            <a:r>
              <a:rPr b="0" i="0" lang="en-US" sz="4800" u="none" cap="none" strike="noStrike">
                <a:solidFill>
                  <a:srgbClr val="5E5E5E"/>
                </a:solidFill>
                <a:latin typeface="Helvetica Neue"/>
                <a:ea typeface="Helvetica Neue"/>
                <a:cs typeface="Helvetica Neue"/>
                <a:sym typeface="Helvetica Neue"/>
              </a:rPr>
              <a:t> NOT (!)</a:t>
            </a:r>
            <a:br>
              <a:rPr b="0" i="0" lang="en-US" sz="3200" u="none" cap="none" strike="noStrike">
                <a:solidFill>
                  <a:srgbClr val="5E5E5E"/>
                </a:solidFill>
                <a:latin typeface="Helvetica Neue"/>
                <a:ea typeface="Helvetica Neue"/>
                <a:cs typeface="Helvetica Neue"/>
                <a:sym typeface="Helvetica Neue"/>
              </a:rPr>
            </a:br>
            <a:endParaRPr b="0" i="0" sz="3200" u="none" cap="none" strike="noStrike">
              <a:solidFill>
                <a:srgbClr val="5E5E5E"/>
              </a:solidFill>
              <a:latin typeface="Helvetica Neue"/>
              <a:ea typeface="Helvetica Neue"/>
              <a:cs typeface="Helvetica Neue"/>
              <a:sym typeface="Helvetica Neue"/>
            </a:endParaRPr>
          </a:p>
        </p:txBody>
      </p:sp>
      <p:pic>
        <p:nvPicPr>
          <p:cNvPr descr="Text&#10;&#10;Description automatically generated" id="146" name="Google Shape;146;p7"/>
          <p:cNvPicPr preferRelativeResize="0"/>
          <p:nvPr/>
        </p:nvPicPr>
        <p:blipFill rotWithShape="1">
          <a:blip r:embed="rId3">
            <a:alphaModFix/>
          </a:blip>
          <a:srcRect b="0" l="0" r="0" t="0"/>
          <a:stretch/>
        </p:blipFill>
        <p:spPr>
          <a:xfrm>
            <a:off x="4485927" y="3138839"/>
            <a:ext cx="10442678" cy="2051895"/>
          </a:xfrm>
          <a:prstGeom prst="rect">
            <a:avLst/>
          </a:prstGeom>
          <a:noFill/>
          <a:ln>
            <a:noFill/>
          </a:ln>
        </p:spPr>
      </p:pic>
      <p:pic>
        <p:nvPicPr>
          <p:cNvPr descr="Text&#10;&#10;Description automatically generated" id="147" name="Google Shape;147;p7"/>
          <p:cNvPicPr preferRelativeResize="0"/>
          <p:nvPr/>
        </p:nvPicPr>
        <p:blipFill rotWithShape="1">
          <a:blip r:embed="rId4">
            <a:alphaModFix/>
          </a:blip>
          <a:srcRect b="0" l="0" r="0" t="0"/>
          <a:stretch/>
        </p:blipFill>
        <p:spPr>
          <a:xfrm>
            <a:off x="3544923" y="5906487"/>
            <a:ext cx="9618183" cy="385434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8"/>
          <p:cNvSpPr txBox="1"/>
          <p:nvPr>
            <p:ph type="title"/>
          </p:nvPr>
        </p:nvSpPr>
        <p:spPr>
          <a:xfrm>
            <a:off x="4119082" y="1164561"/>
            <a:ext cx="16145835" cy="1435100"/>
          </a:xfrm>
          <a:prstGeom prst="rect">
            <a:avLst/>
          </a:prstGeom>
          <a:noFill/>
          <a:ln>
            <a:noFill/>
          </a:ln>
        </p:spPr>
        <p:txBody>
          <a:bodyPr anchorCtr="0" anchor="t" bIns="50800" lIns="50800" spcFirstLastPara="1" rIns="50800" wrap="square" tIns="50800">
            <a:normAutofit/>
          </a:bodyPr>
          <a:lstStyle/>
          <a:p>
            <a:pPr indent="0" lvl="0" marL="0" rtl="0" algn="ctr">
              <a:lnSpc>
                <a:spcPct val="80000"/>
              </a:lnSpc>
              <a:spcBef>
                <a:spcPts val="0"/>
              </a:spcBef>
              <a:spcAft>
                <a:spcPts val="0"/>
              </a:spcAft>
              <a:buClr>
                <a:srgbClr val="E4BA00"/>
              </a:buClr>
              <a:buSzPts val="8500"/>
              <a:buFont typeface="Helvetica Neue"/>
              <a:buNone/>
            </a:pPr>
            <a:r>
              <a:rPr lang="en-US">
                <a:solidFill>
                  <a:srgbClr val="E4BA00"/>
                </a:solidFill>
              </a:rPr>
              <a:t>The Switch Conditional</a:t>
            </a:r>
            <a:endParaRPr>
              <a:solidFill>
                <a:srgbClr val="E4BA00"/>
              </a:solidFill>
            </a:endParaRPr>
          </a:p>
        </p:txBody>
      </p:sp>
      <p:sp>
        <p:nvSpPr>
          <p:cNvPr id="153" name="Google Shape;153;p8"/>
          <p:cNvSpPr txBox="1"/>
          <p:nvPr/>
        </p:nvSpPr>
        <p:spPr>
          <a:xfrm>
            <a:off x="11134123" y="4846401"/>
            <a:ext cx="102657" cy="471924"/>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pic>
        <p:nvPicPr>
          <p:cNvPr descr="Text&#10;&#10;Description automatically generated" id="154" name="Google Shape;154;p8"/>
          <p:cNvPicPr preferRelativeResize="0"/>
          <p:nvPr/>
        </p:nvPicPr>
        <p:blipFill rotWithShape="1">
          <a:blip r:embed="rId3">
            <a:alphaModFix/>
          </a:blip>
          <a:srcRect b="0" l="0" r="0" t="0"/>
          <a:stretch/>
        </p:blipFill>
        <p:spPr>
          <a:xfrm>
            <a:off x="5870997" y="4191295"/>
            <a:ext cx="12642006" cy="62553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txBox="1"/>
          <p:nvPr>
            <p:ph type="title"/>
          </p:nvPr>
        </p:nvSpPr>
        <p:spPr>
          <a:xfrm>
            <a:off x="2785731" y="1185826"/>
            <a:ext cx="20265656" cy="1435100"/>
          </a:xfrm>
          <a:prstGeom prst="rect">
            <a:avLst/>
          </a:prstGeom>
          <a:noFill/>
          <a:ln>
            <a:noFill/>
          </a:ln>
        </p:spPr>
        <p:txBody>
          <a:bodyPr anchorCtr="0" anchor="t" bIns="50800" lIns="50800" spcFirstLastPara="1" rIns="50800" wrap="square" tIns="50800">
            <a:normAutofit fontScale="90000"/>
          </a:bodyPr>
          <a:lstStyle/>
          <a:p>
            <a:pPr indent="0" lvl="0" marL="0" rtl="0" algn="ctr">
              <a:lnSpc>
                <a:spcPct val="80000"/>
              </a:lnSpc>
              <a:spcBef>
                <a:spcPts val="0"/>
              </a:spcBef>
              <a:spcAft>
                <a:spcPts val="0"/>
              </a:spcAft>
              <a:buClr>
                <a:srgbClr val="E4BA00"/>
              </a:buClr>
              <a:buSzPct val="100000"/>
              <a:buFont typeface="Helvetica Neue"/>
              <a:buNone/>
            </a:pPr>
            <a:r>
              <a:rPr lang="en-US">
                <a:solidFill>
                  <a:srgbClr val="E4BA00"/>
                </a:solidFill>
              </a:rPr>
              <a:t>Repetition or Looping Control Structures</a:t>
            </a:r>
            <a:br>
              <a:rPr lang="en-US">
                <a:solidFill>
                  <a:srgbClr val="E4BA00"/>
                </a:solidFill>
              </a:rPr>
            </a:br>
            <a:endParaRPr>
              <a:solidFill>
                <a:srgbClr val="E4BA00"/>
              </a:solidFill>
            </a:endParaRPr>
          </a:p>
        </p:txBody>
      </p:sp>
      <p:sp>
        <p:nvSpPr>
          <p:cNvPr id="160" name="Google Shape;160;p9"/>
          <p:cNvSpPr txBox="1"/>
          <p:nvPr/>
        </p:nvSpPr>
        <p:spPr>
          <a:xfrm>
            <a:off x="11134123" y="4846401"/>
            <a:ext cx="102657" cy="471924"/>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61" name="Google Shape;161;p9"/>
          <p:cNvSpPr txBox="1"/>
          <p:nvPr/>
        </p:nvSpPr>
        <p:spPr>
          <a:xfrm>
            <a:off x="1195128" y="2906824"/>
            <a:ext cx="21993743" cy="3089939"/>
          </a:xfrm>
          <a:prstGeom prst="rect">
            <a:avLst/>
          </a:prstGeom>
          <a:noFill/>
          <a:ln>
            <a:noFill/>
          </a:ln>
        </p:spPr>
        <p:txBody>
          <a:bodyPr anchorCtr="0" anchor="t" bIns="50800" lIns="50800" spcFirstLastPara="1" rIns="50800" wrap="square" tIns="50800">
            <a:normAutofit/>
          </a:bodyPr>
          <a:lstStyle/>
          <a:p>
            <a:pPr indent="-381000" lvl="0" marL="381000" marR="0" rtl="0" algn="l">
              <a:lnSpc>
                <a:spcPct val="150000"/>
              </a:lnSpc>
              <a:spcBef>
                <a:spcPts val="0"/>
              </a:spcBef>
              <a:spcAft>
                <a:spcPts val="0"/>
              </a:spcAft>
              <a:buClr>
                <a:srgbClr val="5E5E5E"/>
              </a:buClr>
              <a:buSzPts val="4428"/>
              <a:buFont typeface="Noto Sans Symbols"/>
              <a:buChar char="❖"/>
            </a:pPr>
            <a:r>
              <a:rPr b="0" i="0" lang="en-US" sz="3600" u="none" cap="none" strike="noStrike">
                <a:solidFill>
                  <a:srgbClr val="5E5E5E"/>
                </a:solidFill>
                <a:latin typeface="Helvetica Neue"/>
                <a:ea typeface="Helvetica Neue"/>
                <a:cs typeface="Helvetica Neue"/>
                <a:sym typeface="Helvetica Neue"/>
              </a:rPr>
              <a:t> The while loop: will repeatedly execute a block of code for as long as the evaluation condition is met.</a:t>
            </a:r>
            <a:endParaRPr/>
          </a:p>
        </p:txBody>
      </p:sp>
      <p:pic>
        <p:nvPicPr>
          <p:cNvPr descr="Graphical user interface, text&#10;&#10;Description automatically generated with medium confidence" id="162" name="Google Shape;162;p9"/>
          <p:cNvPicPr preferRelativeResize="0"/>
          <p:nvPr/>
        </p:nvPicPr>
        <p:blipFill rotWithShape="1">
          <a:blip r:embed="rId3">
            <a:alphaModFix/>
          </a:blip>
          <a:srcRect b="0" l="0" r="0" t="0"/>
          <a:stretch/>
        </p:blipFill>
        <p:spPr>
          <a:xfrm>
            <a:off x="4103280" y="5168309"/>
            <a:ext cx="15207216" cy="337938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